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56.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37.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38.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34.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35.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36.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32.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86" r:id="rId5"/>
    <p:sldMasterId id="2147483687" r:id="rId6"/>
  </p:sldMasterIdLst>
  <p:notesMasterIdLst>
    <p:notesMasterId r:id="rId7"/>
  </p:notesMasterIdLst>
  <p:sldIdLst>
    <p:sldId id="256" r:id="rId8"/>
    <p:sldId id="257" r:id="rId9"/>
    <p:sldId id="258" r:id="rId10"/>
    <p:sldId id="259" r:id="rId11"/>
    <p:sldId id="260" r:id="rId12"/>
    <p:sldId id="261" r:id="rId13"/>
    <p:sldId id="262" r:id="rId14"/>
    <p:sldId id="263" r:id="rId15"/>
    <p:sldId id="264" r:id="rId16"/>
    <p:sldId id="265" r:id="rId17"/>
    <p:sldId id="266" r:id="rId18"/>
    <p:sldId id="267" r:id="rId19"/>
    <p:sldId id="268" r:id="rId20"/>
    <p:sldId id="269" r:id="rId21"/>
    <p:sldId id="270" r:id="rId22"/>
    <p:sldId id="271" r:id="rId23"/>
    <p:sldId id="272" r:id="rId24"/>
    <p:sldId id="273" r:id="rId25"/>
    <p:sldId id="274" r:id="rId26"/>
    <p:sldId id="275" r:id="rId27"/>
    <p:sldId id="276" r:id="rId28"/>
    <p:sldId id="277" r:id="rId29"/>
    <p:sldId id="278" r:id="rId30"/>
    <p:sldId id="279" r:id="rId31"/>
    <p:sldId id="280" r:id="rId32"/>
    <p:sldId id="281" r:id="rId33"/>
    <p:sldId id="282" r:id="rId34"/>
    <p:sldId id="283" r:id="rId35"/>
    <p:sldId id="284" r:id="rId36"/>
    <p:sldId id="285" r:id="rId37"/>
    <p:sldId id="286" r:id="rId38"/>
    <p:sldId id="287" r:id="rId39"/>
    <p:sldId id="288" r:id="rId40"/>
    <p:sldId id="289" r:id="rId41"/>
    <p:sldId id="290" r:id="rId42"/>
    <p:sldId id="291" r:id="rId43"/>
    <p:sldId id="292" r:id="rId44"/>
    <p:sldId id="293" r:id="rId45"/>
    <p:sldId id="294" r:id="rId46"/>
    <p:sldId id="295" r:id="rId47"/>
    <p:sldId id="296" r:id="rId48"/>
    <p:sldId id="297" r:id="rId49"/>
    <p:sldId id="298" r:id="rId50"/>
    <p:sldId id="299" r:id="rId51"/>
    <p:sldId id="300" r:id="rId52"/>
    <p:sldId id="301" r:id="rId53"/>
    <p:sldId id="302" r:id="rId54"/>
    <p:sldId id="303" r:id="rId55"/>
    <p:sldId id="304" r:id="rId56"/>
    <p:sldId id="305" r:id="rId57"/>
    <p:sldId id="306" r:id="rId58"/>
    <p:sldId id="307" r:id="rId59"/>
    <p:sldId id="308" r:id="rId60"/>
    <p:sldId id="309" r:id="rId61"/>
    <p:sldId id="310" r:id="rId62"/>
    <p:sldId id="311" r:id="rId63"/>
  </p:sldIdLst>
  <p:sldSz cy="5143500" cx="9144000"/>
  <p:notesSz cx="6858000" cy="9144000"/>
  <p:embeddedFontLst>
    <p:embeddedFont>
      <p:font typeface="Proxima Nova"/>
      <p:regular r:id="rId64"/>
      <p:bold r:id="rId65"/>
      <p:italic r:id="rId66"/>
      <p:boldItalic r:id="rId67"/>
    </p:embeddedFont>
    <p:embeddedFont>
      <p:font typeface="Roboto Medium"/>
      <p:regular r:id="rId68"/>
      <p:bold r:id="rId69"/>
      <p:italic r:id="rId70"/>
      <p:boldItalic r:id="rId71"/>
    </p:embeddedFont>
    <p:embeddedFont>
      <p:font typeface="Amatic SC"/>
      <p:regular r:id="rId72"/>
      <p:bold r:id="rId73"/>
    </p:embeddedFont>
    <p:embeddedFont>
      <p:font typeface="Anaheim"/>
      <p:regular r:id="rId74"/>
    </p:embeddedFont>
    <p:embeddedFont>
      <p:font typeface="Bebas Neue"/>
      <p:regular r:id="rId75"/>
    </p:embeddedFont>
    <p:embeddedFont>
      <p:font typeface="Rubik"/>
      <p:regular r:id="rId76"/>
      <p:bold r:id="rId77"/>
      <p:italic r:id="rId78"/>
      <p:boldItalic r:id="rId79"/>
    </p:embeddedFont>
    <p:embeddedFont>
      <p:font typeface="Merriweather Black"/>
      <p:bold r:id="rId80"/>
      <p:boldItalic r:id="rId81"/>
    </p:embeddedFont>
    <p:embeddedFont>
      <p:font typeface="PT Sans"/>
      <p:regular r:id="rId82"/>
      <p:bold r:id="rId83"/>
      <p:italic r:id="rId84"/>
      <p:boldItalic r:id="rId85"/>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pos="288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98D82C73-A21E-453F-BC47-F75B498C07CD}">
  <a:tblStyle styleId="{98D82C73-A21E-453F-BC47-F75B498C07CD}"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 styleId="{F1998C92-018D-45BC-9D35-B4BFE69B2604}" styleName="Table_1">
    <a:wholeTbl>
      <a:tcTxStyle>
        <a:font>
          <a:latin typeface="Arial"/>
          <a:ea typeface="Arial"/>
          <a:cs typeface="Arial"/>
        </a:font>
        <a:srgbClr val="000000"/>
      </a:tcTxStyle>
      <a:tcStyle>
        <a:tcBdr>
          <a:left>
            <a:ln cap="flat" cmpd="sng" w="9525">
              <a:solidFill>
                <a:srgbClr val="000000"/>
              </a:solidFill>
              <a:prstDash val="solid"/>
              <a:round/>
              <a:headEnd len="sm" w="sm" type="none"/>
              <a:tailEnd len="sm" w="sm" type="none"/>
            </a:ln>
          </a:left>
          <a:right>
            <a:ln cap="flat" cmpd="sng" w="9525">
              <a:solidFill>
                <a:srgbClr val="000000"/>
              </a:solidFill>
              <a:prstDash val="solid"/>
              <a:round/>
              <a:headEnd len="sm" w="sm" type="none"/>
              <a:tailEnd len="sm" w="sm" type="none"/>
            </a:ln>
          </a:right>
          <a:top>
            <a:ln cap="flat" cmpd="sng" w="9525">
              <a:solidFill>
                <a:srgbClr val="000000"/>
              </a:solidFill>
              <a:prstDash val="solid"/>
              <a:round/>
              <a:headEnd len="sm" w="sm" type="none"/>
              <a:tailEnd len="sm" w="sm" type="none"/>
            </a:ln>
          </a:top>
          <a:bottom>
            <a:ln cap="flat" cmpd="sng" w="9525">
              <a:solidFill>
                <a:srgbClr val="000000"/>
              </a:solidFill>
              <a:prstDash val="solid"/>
              <a:round/>
              <a:headEnd len="sm" w="sm" type="none"/>
              <a:tailEnd len="sm" w="sm" type="none"/>
            </a:ln>
          </a:bottom>
          <a:insideH>
            <a:ln cap="flat" cmpd="sng" w="9525">
              <a:solidFill>
                <a:srgbClr val="000000"/>
              </a:solidFill>
              <a:prstDash val="solid"/>
              <a:round/>
              <a:headEnd len="sm" w="sm" type="none"/>
              <a:tailEnd len="sm" w="sm" type="none"/>
            </a:ln>
          </a:insideH>
          <a:insideV>
            <a:ln cap="flat" cmpd="sng" w="9525">
              <a:solidFill>
                <a:srgbClr val="000000"/>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2880"/>
      </p:guideLst>
    </p:cSldViewPr>
  </p:slideViewPr>
</p:viewPr>
</file>

<file path=ppt/_rels/presentation.xml.rels><?xml version="1.0" encoding="UTF-8" standalone="yes"?><Relationships xmlns="http://schemas.openxmlformats.org/package/2006/relationships"><Relationship Id="rId40" Type="http://schemas.openxmlformats.org/officeDocument/2006/relationships/slide" Target="slides/slide33.xml"/><Relationship Id="rId84" Type="http://schemas.openxmlformats.org/officeDocument/2006/relationships/font" Target="fonts/PTSans-italic.fntdata"/><Relationship Id="rId83" Type="http://schemas.openxmlformats.org/officeDocument/2006/relationships/font" Target="fonts/PTSans-bold.fntdata"/><Relationship Id="rId42" Type="http://schemas.openxmlformats.org/officeDocument/2006/relationships/slide" Target="slides/slide35.xml"/><Relationship Id="rId41" Type="http://schemas.openxmlformats.org/officeDocument/2006/relationships/slide" Target="slides/slide34.xml"/><Relationship Id="rId85" Type="http://schemas.openxmlformats.org/officeDocument/2006/relationships/font" Target="fonts/PTSans-boldItalic.fntdata"/><Relationship Id="rId44" Type="http://schemas.openxmlformats.org/officeDocument/2006/relationships/slide" Target="slides/slide37.xml"/><Relationship Id="rId43" Type="http://schemas.openxmlformats.org/officeDocument/2006/relationships/slide" Target="slides/slide36.xml"/><Relationship Id="rId46" Type="http://schemas.openxmlformats.org/officeDocument/2006/relationships/slide" Target="slides/slide39.xml"/><Relationship Id="rId45" Type="http://schemas.openxmlformats.org/officeDocument/2006/relationships/slide" Target="slides/slide38.xml"/><Relationship Id="rId80" Type="http://schemas.openxmlformats.org/officeDocument/2006/relationships/font" Target="fonts/MerriweatherBlack-bold.fntdata"/><Relationship Id="rId82" Type="http://schemas.openxmlformats.org/officeDocument/2006/relationships/font" Target="fonts/PTSans-regular.fntdata"/><Relationship Id="rId81" Type="http://schemas.openxmlformats.org/officeDocument/2006/relationships/font" Target="fonts/MerriweatherBlack-boldItalic.fntdata"/><Relationship Id="rId1" Type="http://schemas.openxmlformats.org/officeDocument/2006/relationships/theme" Target="theme/theme3.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tableStyles" Target="tableStyles.xml"/><Relationship Id="rId9" Type="http://schemas.openxmlformats.org/officeDocument/2006/relationships/slide" Target="slides/slide2.xml"/><Relationship Id="rId48" Type="http://schemas.openxmlformats.org/officeDocument/2006/relationships/slide" Target="slides/slide41.xml"/><Relationship Id="rId47" Type="http://schemas.openxmlformats.org/officeDocument/2006/relationships/slide" Target="slides/slide40.xml"/><Relationship Id="rId49" Type="http://schemas.openxmlformats.org/officeDocument/2006/relationships/slide" Target="slides/slide42.xml"/><Relationship Id="rId5" Type="http://schemas.openxmlformats.org/officeDocument/2006/relationships/slideMaster" Target="slideMasters/slideMaster1.xml"/><Relationship Id="rId6" Type="http://schemas.openxmlformats.org/officeDocument/2006/relationships/slideMaster" Target="slideMasters/slideMaster2.xml"/><Relationship Id="rId7" Type="http://schemas.openxmlformats.org/officeDocument/2006/relationships/notesMaster" Target="notesMasters/notesMaster1.xml"/><Relationship Id="rId8" Type="http://schemas.openxmlformats.org/officeDocument/2006/relationships/slide" Target="slides/slide1.xml"/><Relationship Id="rId73" Type="http://schemas.openxmlformats.org/officeDocument/2006/relationships/font" Target="fonts/AmaticSC-bold.fntdata"/><Relationship Id="rId72" Type="http://schemas.openxmlformats.org/officeDocument/2006/relationships/font" Target="fonts/AmaticSC-regular.fntdata"/><Relationship Id="rId31" Type="http://schemas.openxmlformats.org/officeDocument/2006/relationships/slide" Target="slides/slide24.xml"/><Relationship Id="rId75" Type="http://schemas.openxmlformats.org/officeDocument/2006/relationships/font" Target="fonts/BebasNeue-regular.fntdata"/><Relationship Id="rId30" Type="http://schemas.openxmlformats.org/officeDocument/2006/relationships/slide" Target="slides/slide23.xml"/><Relationship Id="rId74" Type="http://schemas.openxmlformats.org/officeDocument/2006/relationships/font" Target="fonts/Anaheim-regular.fntdata"/><Relationship Id="rId33" Type="http://schemas.openxmlformats.org/officeDocument/2006/relationships/slide" Target="slides/slide26.xml"/><Relationship Id="rId77" Type="http://schemas.openxmlformats.org/officeDocument/2006/relationships/font" Target="fonts/Rubik-bold.fntdata"/><Relationship Id="rId32" Type="http://schemas.openxmlformats.org/officeDocument/2006/relationships/slide" Target="slides/slide25.xml"/><Relationship Id="rId76" Type="http://schemas.openxmlformats.org/officeDocument/2006/relationships/font" Target="fonts/Rubik-regular.fntdata"/><Relationship Id="rId35" Type="http://schemas.openxmlformats.org/officeDocument/2006/relationships/slide" Target="slides/slide28.xml"/><Relationship Id="rId79" Type="http://schemas.openxmlformats.org/officeDocument/2006/relationships/font" Target="fonts/Rubik-boldItalic.fntdata"/><Relationship Id="rId34" Type="http://schemas.openxmlformats.org/officeDocument/2006/relationships/slide" Target="slides/slide27.xml"/><Relationship Id="rId78" Type="http://schemas.openxmlformats.org/officeDocument/2006/relationships/font" Target="fonts/Rubik-italic.fntdata"/><Relationship Id="rId71" Type="http://schemas.openxmlformats.org/officeDocument/2006/relationships/font" Target="fonts/RobotoMedium-boldItalic.fntdata"/><Relationship Id="rId70" Type="http://schemas.openxmlformats.org/officeDocument/2006/relationships/font" Target="fonts/RobotoMedium-italic.fntdata"/><Relationship Id="rId37" Type="http://schemas.openxmlformats.org/officeDocument/2006/relationships/slide" Target="slides/slide30.xml"/><Relationship Id="rId36" Type="http://schemas.openxmlformats.org/officeDocument/2006/relationships/slide" Target="slides/slide29.xml"/><Relationship Id="rId39" Type="http://schemas.openxmlformats.org/officeDocument/2006/relationships/slide" Target="slides/slide32.xml"/><Relationship Id="rId38" Type="http://schemas.openxmlformats.org/officeDocument/2006/relationships/slide" Target="slides/slide31.xml"/><Relationship Id="rId62" Type="http://schemas.openxmlformats.org/officeDocument/2006/relationships/slide" Target="slides/slide55.xml"/><Relationship Id="rId61" Type="http://schemas.openxmlformats.org/officeDocument/2006/relationships/slide" Target="slides/slide54.xml"/><Relationship Id="rId20" Type="http://schemas.openxmlformats.org/officeDocument/2006/relationships/slide" Target="slides/slide13.xml"/><Relationship Id="rId64" Type="http://schemas.openxmlformats.org/officeDocument/2006/relationships/font" Target="fonts/ProximaNova-regular.fntdata"/><Relationship Id="rId63" Type="http://schemas.openxmlformats.org/officeDocument/2006/relationships/slide" Target="slides/slide56.xml"/><Relationship Id="rId22" Type="http://schemas.openxmlformats.org/officeDocument/2006/relationships/slide" Target="slides/slide15.xml"/><Relationship Id="rId66" Type="http://schemas.openxmlformats.org/officeDocument/2006/relationships/font" Target="fonts/ProximaNova-italic.fntdata"/><Relationship Id="rId21" Type="http://schemas.openxmlformats.org/officeDocument/2006/relationships/slide" Target="slides/slide14.xml"/><Relationship Id="rId65" Type="http://schemas.openxmlformats.org/officeDocument/2006/relationships/font" Target="fonts/ProximaNova-bold.fntdata"/><Relationship Id="rId24" Type="http://schemas.openxmlformats.org/officeDocument/2006/relationships/slide" Target="slides/slide17.xml"/><Relationship Id="rId68" Type="http://schemas.openxmlformats.org/officeDocument/2006/relationships/font" Target="fonts/RobotoMedium-regular.fntdata"/><Relationship Id="rId23" Type="http://schemas.openxmlformats.org/officeDocument/2006/relationships/slide" Target="slides/slide16.xml"/><Relationship Id="rId67" Type="http://schemas.openxmlformats.org/officeDocument/2006/relationships/font" Target="fonts/ProximaNova-boldItalic.fntdata"/><Relationship Id="rId60" Type="http://schemas.openxmlformats.org/officeDocument/2006/relationships/slide" Target="slides/slide53.xml"/><Relationship Id="rId26" Type="http://schemas.openxmlformats.org/officeDocument/2006/relationships/slide" Target="slides/slide19.xml"/><Relationship Id="rId25" Type="http://schemas.openxmlformats.org/officeDocument/2006/relationships/slide" Target="slides/slide18.xml"/><Relationship Id="rId69" Type="http://schemas.openxmlformats.org/officeDocument/2006/relationships/font" Target="fonts/RobotoMedium-bold.fntdata"/><Relationship Id="rId28" Type="http://schemas.openxmlformats.org/officeDocument/2006/relationships/slide" Target="slides/slide21.xml"/><Relationship Id="rId27" Type="http://schemas.openxmlformats.org/officeDocument/2006/relationships/slide" Target="slides/slide20.xml"/><Relationship Id="rId29" Type="http://schemas.openxmlformats.org/officeDocument/2006/relationships/slide" Target="slides/slide22.xml"/><Relationship Id="rId51" Type="http://schemas.openxmlformats.org/officeDocument/2006/relationships/slide" Target="slides/slide44.xml"/><Relationship Id="rId50" Type="http://schemas.openxmlformats.org/officeDocument/2006/relationships/slide" Target="slides/slide43.xml"/><Relationship Id="rId53" Type="http://schemas.openxmlformats.org/officeDocument/2006/relationships/slide" Target="slides/slide46.xml"/><Relationship Id="rId52" Type="http://schemas.openxmlformats.org/officeDocument/2006/relationships/slide" Target="slides/slide45.xml"/><Relationship Id="rId11" Type="http://schemas.openxmlformats.org/officeDocument/2006/relationships/slide" Target="slides/slide4.xml"/><Relationship Id="rId55" Type="http://schemas.openxmlformats.org/officeDocument/2006/relationships/slide" Target="slides/slide48.xml"/><Relationship Id="rId10" Type="http://schemas.openxmlformats.org/officeDocument/2006/relationships/slide" Target="slides/slide3.xml"/><Relationship Id="rId54" Type="http://schemas.openxmlformats.org/officeDocument/2006/relationships/slide" Target="slides/slide47.xml"/><Relationship Id="rId13" Type="http://schemas.openxmlformats.org/officeDocument/2006/relationships/slide" Target="slides/slide6.xml"/><Relationship Id="rId57" Type="http://schemas.openxmlformats.org/officeDocument/2006/relationships/slide" Target="slides/slide50.xml"/><Relationship Id="rId12" Type="http://schemas.openxmlformats.org/officeDocument/2006/relationships/slide" Target="slides/slide5.xml"/><Relationship Id="rId56" Type="http://schemas.openxmlformats.org/officeDocument/2006/relationships/slide" Target="slides/slide49.xml"/><Relationship Id="rId15" Type="http://schemas.openxmlformats.org/officeDocument/2006/relationships/slide" Target="slides/slide8.xml"/><Relationship Id="rId59" Type="http://schemas.openxmlformats.org/officeDocument/2006/relationships/slide" Target="slides/slide52.xml"/><Relationship Id="rId14" Type="http://schemas.openxmlformats.org/officeDocument/2006/relationships/slide" Target="slides/slide7.xml"/><Relationship Id="rId58" Type="http://schemas.openxmlformats.org/officeDocument/2006/relationships/slide" Target="slides/slide51.xml"/><Relationship Id="rId17" Type="http://schemas.openxmlformats.org/officeDocument/2006/relationships/slide" Target="slides/slide10.xml"/><Relationship Id="rId16" Type="http://schemas.openxmlformats.org/officeDocument/2006/relationships/slide" Target="slides/slide9.xml"/><Relationship Id="rId19" Type="http://schemas.openxmlformats.org/officeDocument/2006/relationships/slide" Target="slides/slide12.xml"/><Relationship Id="rId18" Type="http://schemas.openxmlformats.org/officeDocument/2006/relationships/slide" Target="slides/slide1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5" name="Shape 225"/>
        <p:cNvGrpSpPr/>
        <p:nvPr/>
      </p:nvGrpSpPr>
      <p:grpSpPr>
        <a:xfrm>
          <a:off x="0" y="0"/>
          <a:ext cx="0" cy="0"/>
          <a:chOff x="0" y="0"/>
          <a:chExt cx="0" cy="0"/>
        </a:xfrm>
      </p:grpSpPr>
      <p:sp>
        <p:nvSpPr>
          <p:cNvPr id="226" name="Google Shape;226;g1542c0424f3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7" name="Google Shape;227;g1542c0424f3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7" name="Shape 437"/>
        <p:cNvGrpSpPr/>
        <p:nvPr/>
      </p:nvGrpSpPr>
      <p:grpSpPr>
        <a:xfrm>
          <a:off x="0" y="0"/>
          <a:ext cx="0" cy="0"/>
          <a:chOff x="0" y="0"/>
          <a:chExt cx="0" cy="0"/>
        </a:xfrm>
      </p:grpSpPr>
      <p:sp>
        <p:nvSpPr>
          <p:cNvPr id="438" name="Google Shape;438;g54dda1946d_6_3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9" name="Google Shape;439;g54dda1946d_6_3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1" name="Shape 481"/>
        <p:cNvGrpSpPr/>
        <p:nvPr/>
      </p:nvGrpSpPr>
      <p:grpSpPr>
        <a:xfrm>
          <a:off x="0" y="0"/>
          <a:ext cx="0" cy="0"/>
          <a:chOff x="0" y="0"/>
          <a:chExt cx="0" cy="0"/>
        </a:xfrm>
      </p:grpSpPr>
      <p:sp>
        <p:nvSpPr>
          <p:cNvPr id="482" name="Google Shape;482;gfecfb4370a_0_2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83" name="Google Shape;483;gfecfb4370a_0_2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3" name="Shape 513"/>
        <p:cNvGrpSpPr/>
        <p:nvPr/>
      </p:nvGrpSpPr>
      <p:grpSpPr>
        <a:xfrm>
          <a:off x="0" y="0"/>
          <a:ext cx="0" cy="0"/>
          <a:chOff x="0" y="0"/>
          <a:chExt cx="0" cy="0"/>
        </a:xfrm>
      </p:grpSpPr>
      <p:sp>
        <p:nvSpPr>
          <p:cNvPr id="514" name="Google Shape;514;gd5260bdd85_0_2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5" name="Google Shape;515;gd5260bdd85_0_2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0" name="Shape 560"/>
        <p:cNvGrpSpPr/>
        <p:nvPr/>
      </p:nvGrpSpPr>
      <p:grpSpPr>
        <a:xfrm>
          <a:off x="0" y="0"/>
          <a:ext cx="0" cy="0"/>
          <a:chOff x="0" y="0"/>
          <a:chExt cx="0" cy="0"/>
        </a:xfrm>
      </p:grpSpPr>
      <p:sp>
        <p:nvSpPr>
          <p:cNvPr id="561" name="Google Shape;561;g54dda1946d_4_27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2" name="Google Shape;562;g54dda1946d_4_27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3" name="Shape 633"/>
        <p:cNvGrpSpPr/>
        <p:nvPr/>
      </p:nvGrpSpPr>
      <p:grpSpPr>
        <a:xfrm>
          <a:off x="0" y="0"/>
          <a:ext cx="0" cy="0"/>
          <a:chOff x="0" y="0"/>
          <a:chExt cx="0" cy="0"/>
        </a:xfrm>
      </p:grpSpPr>
      <p:sp>
        <p:nvSpPr>
          <p:cNvPr id="634" name="Google Shape;634;gd5260bdd85_0_1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35" name="Google Shape;635;gd5260bdd85_0_1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4" name="Shape 654"/>
        <p:cNvGrpSpPr/>
        <p:nvPr/>
      </p:nvGrpSpPr>
      <p:grpSpPr>
        <a:xfrm>
          <a:off x="0" y="0"/>
          <a:ext cx="0" cy="0"/>
          <a:chOff x="0" y="0"/>
          <a:chExt cx="0" cy="0"/>
        </a:xfrm>
      </p:grpSpPr>
      <p:sp>
        <p:nvSpPr>
          <p:cNvPr id="655" name="Google Shape;655;g54dda1946d_6_3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56" name="Google Shape;656;g54dda1946d_6_3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6" name="Shape 686"/>
        <p:cNvGrpSpPr/>
        <p:nvPr/>
      </p:nvGrpSpPr>
      <p:grpSpPr>
        <a:xfrm>
          <a:off x="0" y="0"/>
          <a:ext cx="0" cy="0"/>
          <a:chOff x="0" y="0"/>
          <a:chExt cx="0" cy="0"/>
        </a:xfrm>
      </p:grpSpPr>
      <p:sp>
        <p:nvSpPr>
          <p:cNvPr id="687" name="Google Shape;687;g54ff9c4cb4_3_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88" name="Google Shape;688;g54ff9c4cb4_3_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7" name="Shape 727"/>
        <p:cNvGrpSpPr/>
        <p:nvPr/>
      </p:nvGrpSpPr>
      <p:grpSpPr>
        <a:xfrm>
          <a:off x="0" y="0"/>
          <a:ext cx="0" cy="0"/>
          <a:chOff x="0" y="0"/>
          <a:chExt cx="0" cy="0"/>
        </a:xfrm>
      </p:grpSpPr>
      <p:sp>
        <p:nvSpPr>
          <p:cNvPr id="728" name="Google Shape;728;g54dda1946d_6_3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29" name="Google Shape;729;g54dda1946d_6_3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2" name="Shape 732"/>
        <p:cNvGrpSpPr/>
        <p:nvPr/>
      </p:nvGrpSpPr>
      <p:grpSpPr>
        <a:xfrm>
          <a:off x="0" y="0"/>
          <a:ext cx="0" cy="0"/>
          <a:chOff x="0" y="0"/>
          <a:chExt cx="0" cy="0"/>
        </a:xfrm>
      </p:grpSpPr>
      <p:sp>
        <p:nvSpPr>
          <p:cNvPr id="733" name="Google Shape;733;g54dda1946d_6_3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34" name="Google Shape;734;g54dda1946d_6_3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7" name="Shape 747"/>
        <p:cNvGrpSpPr/>
        <p:nvPr/>
      </p:nvGrpSpPr>
      <p:grpSpPr>
        <a:xfrm>
          <a:off x="0" y="0"/>
          <a:ext cx="0" cy="0"/>
          <a:chOff x="0" y="0"/>
          <a:chExt cx="0" cy="0"/>
        </a:xfrm>
      </p:grpSpPr>
      <p:sp>
        <p:nvSpPr>
          <p:cNvPr id="748" name="Google Shape;748;g54dda1946d_4_27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49" name="Google Shape;749;g54dda1946d_4_27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8" name="Shape 248"/>
        <p:cNvGrpSpPr/>
        <p:nvPr/>
      </p:nvGrpSpPr>
      <p:grpSpPr>
        <a:xfrm>
          <a:off x="0" y="0"/>
          <a:ext cx="0" cy="0"/>
          <a:chOff x="0" y="0"/>
          <a:chExt cx="0" cy="0"/>
        </a:xfrm>
      </p:grpSpPr>
      <p:sp>
        <p:nvSpPr>
          <p:cNvPr id="249" name="Google Shape;249;gd431007ba2_0_2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0" name="Google Shape;250;gd431007ba2_0_2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6" name="Shape 776"/>
        <p:cNvGrpSpPr/>
        <p:nvPr/>
      </p:nvGrpSpPr>
      <p:grpSpPr>
        <a:xfrm>
          <a:off x="0" y="0"/>
          <a:ext cx="0" cy="0"/>
          <a:chOff x="0" y="0"/>
          <a:chExt cx="0" cy="0"/>
        </a:xfrm>
      </p:grpSpPr>
      <p:sp>
        <p:nvSpPr>
          <p:cNvPr id="777" name="Google Shape;777;g54dda1946d_4_27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8" name="Google Shape;778;g54dda1946d_4_27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7" name="Shape 787"/>
        <p:cNvGrpSpPr/>
        <p:nvPr/>
      </p:nvGrpSpPr>
      <p:grpSpPr>
        <a:xfrm>
          <a:off x="0" y="0"/>
          <a:ext cx="0" cy="0"/>
          <a:chOff x="0" y="0"/>
          <a:chExt cx="0" cy="0"/>
        </a:xfrm>
      </p:grpSpPr>
      <p:sp>
        <p:nvSpPr>
          <p:cNvPr id="788" name="Google Shape;788;gd5260bdd85_0_2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89" name="Google Shape;789;gd5260bdd85_0_2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1" name="Shape 811"/>
        <p:cNvGrpSpPr/>
        <p:nvPr/>
      </p:nvGrpSpPr>
      <p:grpSpPr>
        <a:xfrm>
          <a:off x="0" y="0"/>
          <a:ext cx="0" cy="0"/>
          <a:chOff x="0" y="0"/>
          <a:chExt cx="0" cy="0"/>
        </a:xfrm>
      </p:grpSpPr>
      <p:sp>
        <p:nvSpPr>
          <p:cNvPr id="812" name="Google Shape;812;g54dda1946d_0_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3" name="Google Shape;813;g54dda1946d_0_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6" name="Shape 826"/>
        <p:cNvGrpSpPr/>
        <p:nvPr/>
      </p:nvGrpSpPr>
      <p:grpSpPr>
        <a:xfrm>
          <a:off x="0" y="0"/>
          <a:ext cx="0" cy="0"/>
          <a:chOff x="0" y="0"/>
          <a:chExt cx="0" cy="0"/>
        </a:xfrm>
      </p:grpSpPr>
      <p:sp>
        <p:nvSpPr>
          <p:cNvPr id="827" name="Google Shape;827;g54dda1946d_4_27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8" name="Google Shape;828;g54dda1946d_4_27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6" name="Shape 836"/>
        <p:cNvGrpSpPr/>
        <p:nvPr/>
      </p:nvGrpSpPr>
      <p:grpSpPr>
        <a:xfrm>
          <a:off x="0" y="0"/>
          <a:ext cx="0" cy="0"/>
          <a:chOff x="0" y="0"/>
          <a:chExt cx="0" cy="0"/>
        </a:xfrm>
      </p:grpSpPr>
      <p:sp>
        <p:nvSpPr>
          <p:cNvPr id="837" name="Google Shape;837;g54dda1946d_4_27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8" name="Google Shape;838;g54dda1946d_4_27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6" name="Shape 846"/>
        <p:cNvGrpSpPr/>
        <p:nvPr/>
      </p:nvGrpSpPr>
      <p:grpSpPr>
        <a:xfrm>
          <a:off x="0" y="0"/>
          <a:ext cx="0" cy="0"/>
          <a:chOff x="0" y="0"/>
          <a:chExt cx="0" cy="0"/>
        </a:xfrm>
      </p:grpSpPr>
      <p:sp>
        <p:nvSpPr>
          <p:cNvPr id="847" name="Google Shape;847;g54dda1946d_4_26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8" name="Google Shape;848;g54dda1946d_4_26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6" name="Shape 916"/>
        <p:cNvGrpSpPr/>
        <p:nvPr/>
      </p:nvGrpSpPr>
      <p:grpSpPr>
        <a:xfrm>
          <a:off x="0" y="0"/>
          <a:ext cx="0" cy="0"/>
          <a:chOff x="0" y="0"/>
          <a:chExt cx="0" cy="0"/>
        </a:xfrm>
      </p:grpSpPr>
      <p:sp>
        <p:nvSpPr>
          <p:cNvPr id="917" name="Google Shape;917;g54dda1946d_4_27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18" name="Google Shape;918;g54dda1946d_4_27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8" name="Shape 958"/>
        <p:cNvGrpSpPr/>
        <p:nvPr/>
      </p:nvGrpSpPr>
      <p:grpSpPr>
        <a:xfrm>
          <a:off x="0" y="0"/>
          <a:ext cx="0" cy="0"/>
          <a:chOff x="0" y="0"/>
          <a:chExt cx="0" cy="0"/>
        </a:xfrm>
      </p:grpSpPr>
      <p:sp>
        <p:nvSpPr>
          <p:cNvPr id="959" name="Google Shape;959;g54dda1946d_4_26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60" name="Google Shape;960;g54dda1946d_4_26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92" name="Shape 992"/>
        <p:cNvGrpSpPr/>
        <p:nvPr/>
      </p:nvGrpSpPr>
      <p:grpSpPr>
        <a:xfrm>
          <a:off x="0" y="0"/>
          <a:ext cx="0" cy="0"/>
          <a:chOff x="0" y="0"/>
          <a:chExt cx="0" cy="0"/>
        </a:xfrm>
      </p:grpSpPr>
      <p:sp>
        <p:nvSpPr>
          <p:cNvPr id="993" name="Google Shape;993;g54dda1946d_4_27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94" name="Google Shape;994;g54dda1946d_4_27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99" name="Shape 999"/>
        <p:cNvGrpSpPr/>
        <p:nvPr/>
      </p:nvGrpSpPr>
      <p:grpSpPr>
        <a:xfrm>
          <a:off x="0" y="0"/>
          <a:ext cx="0" cy="0"/>
          <a:chOff x="0" y="0"/>
          <a:chExt cx="0" cy="0"/>
        </a:xfrm>
      </p:grpSpPr>
      <p:sp>
        <p:nvSpPr>
          <p:cNvPr id="1000" name="Google Shape;1000;g54dda1946d_4_26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01" name="Google Shape;1001;g54dda1946d_4_26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7" name="Shape 257"/>
        <p:cNvGrpSpPr/>
        <p:nvPr/>
      </p:nvGrpSpPr>
      <p:grpSpPr>
        <a:xfrm>
          <a:off x="0" y="0"/>
          <a:ext cx="0" cy="0"/>
          <a:chOff x="0" y="0"/>
          <a:chExt cx="0" cy="0"/>
        </a:xfrm>
      </p:grpSpPr>
      <p:sp>
        <p:nvSpPr>
          <p:cNvPr id="258" name="Google Shape;258;gd431007ba2_0_2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9" name="Google Shape;259;gd431007ba2_0_2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t/>
            </a:r>
            <a:endParaRPr i="1" sz="1200">
              <a:solidFill>
                <a:srgbClr val="595959"/>
              </a:solidFill>
              <a:latin typeface="Anaheim"/>
              <a:ea typeface="Anaheim"/>
              <a:cs typeface="Anaheim"/>
              <a:sym typeface="Anaheim"/>
            </a:endParaRPr>
          </a:p>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15" name="Shape 1015"/>
        <p:cNvGrpSpPr/>
        <p:nvPr/>
      </p:nvGrpSpPr>
      <p:grpSpPr>
        <a:xfrm>
          <a:off x="0" y="0"/>
          <a:ext cx="0" cy="0"/>
          <a:chOff x="0" y="0"/>
          <a:chExt cx="0" cy="0"/>
        </a:xfrm>
      </p:grpSpPr>
      <p:sp>
        <p:nvSpPr>
          <p:cNvPr id="1016" name="Google Shape;1016;gfecfb4370a_0_1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17" name="Google Shape;1017;gfecfb4370a_0_1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9" name="Shape 1039"/>
        <p:cNvGrpSpPr/>
        <p:nvPr/>
      </p:nvGrpSpPr>
      <p:grpSpPr>
        <a:xfrm>
          <a:off x="0" y="0"/>
          <a:ext cx="0" cy="0"/>
          <a:chOff x="0" y="0"/>
          <a:chExt cx="0" cy="0"/>
        </a:xfrm>
      </p:grpSpPr>
      <p:sp>
        <p:nvSpPr>
          <p:cNvPr id="1040" name="Google Shape;1040;gfecfb4370a_0_2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41" name="Google Shape;1041;gfecfb4370a_0_2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1" name="Shape 1071"/>
        <p:cNvGrpSpPr/>
        <p:nvPr/>
      </p:nvGrpSpPr>
      <p:grpSpPr>
        <a:xfrm>
          <a:off x="0" y="0"/>
          <a:ext cx="0" cy="0"/>
          <a:chOff x="0" y="0"/>
          <a:chExt cx="0" cy="0"/>
        </a:xfrm>
      </p:grpSpPr>
      <p:sp>
        <p:nvSpPr>
          <p:cNvPr id="1072" name="Google Shape;1072;gfecfb4370a_0_1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73" name="Google Shape;1073;gfecfb4370a_0_1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4" name="Shape 1094"/>
        <p:cNvGrpSpPr/>
        <p:nvPr/>
      </p:nvGrpSpPr>
      <p:grpSpPr>
        <a:xfrm>
          <a:off x="0" y="0"/>
          <a:ext cx="0" cy="0"/>
          <a:chOff x="0" y="0"/>
          <a:chExt cx="0" cy="0"/>
        </a:xfrm>
      </p:grpSpPr>
      <p:sp>
        <p:nvSpPr>
          <p:cNvPr id="1095" name="Google Shape;1095;gd5260bdd85_0_3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6" name="Google Shape;1096;gd5260bdd85_0_3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06" name="Shape 1106"/>
        <p:cNvGrpSpPr/>
        <p:nvPr/>
      </p:nvGrpSpPr>
      <p:grpSpPr>
        <a:xfrm>
          <a:off x="0" y="0"/>
          <a:ext cx="0" cy="0"/>
          <a:chOff x="0" y="0"/>
          <a:chExt cx="0" cy="0"/>
        </a:xfrm>
      </p:grpSpPr>
      <p:sp>
        <p:nvSpPr>
          <p:cNvPr id="1107" name="Google Shape;1107;gfecfb4370a_0_2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08" name="Google Shape;1108;gfecfb4370a_0_2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36" name="Shape 1136"/>
        <p:cNvGrpSpPr/>
        <p:nvPr/>
      </p:nvGrpSpPr>
      <p:grpSpPr>
        <a:xfrm>
          <a:off x="0" y="0"/>
          <a:ext cx="0" cy="0"/>
          <a:chOff x="0" y="0"/>
          <a:chExt cx="0" cy="0"/>
        </a:xfrm>
      </p:grpSpPr>
      <p:sp>
        <p:nvSpPr>
          <p:cNvPr id="1137" name="Google Shape;1137;g135e18421cc_13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38" name="Google Shape;1138;g135e18421cc_13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55" name="Shape 1155"/>
        <p:cNvGrpSpPr/>
        <p:nvPr/>
      </p:nvGrpSpPr>
      <p:grpSpPr>
        <a:xfrm>
          <a:off x="0" y="0"/>
          <a:ext cx="0" cy="0"/>
          <a:chOff x="0" y="0"/>
          <a:chExt cx="0" cy="0"/>
        </a:xfrm>
      </p:grpSpPr>
      <p:sp>
        <p:nvSpPr>
          <p:cNvPr id="1156" name="Google Shape;1156;gd44c0c1fca_0_1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57" name="Google Shape;1157;gd44c0c1fca_0_1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68" name="Shape 1468"/>
        <p:cNvGrpSpPr/>
        <p:nvPr/>
      </p:nvGrpSpPr>
      <p:grpSpPr>
        <a:xfrm>
          <a:off x="0" y="0"/>
          <a:ext cx="0" cy="0"/>
          <a:chOff x="0" y="0"/>
          <a:chExt cx="0" cy="0"/>
        </a:xfrm>
      </p:grpSpPr>
      <p:sp>
        <p:nvSpPr>
          <p:cNvPr id="1469" name="Google Shape;1469;g1568ee6d989_1_1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70" name="Google Shape;1470;g1568ee6d989_1_1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75" name="Shape 1475"/>
        <p:cNvGrpSpPr/>
        <p:nvPr/>
      </p:nvGrpSpPr>
      <p:grpSpPr>
        <a:xfrm>
          <a:off x="0" y="0"/>
          <a:ext cx="0" cy="0"/>
          <a:chOff x="0" y="0"/>
          <a:chExt cx="0" cy="0"/>
        </a:xfrm>
      </p:grpSpPr>
      <p:sp>
        <p:nvSpPr>
          <p:cNvPr id="1476" name="Google Shape;1476;g51b1a71d38_3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77" name="Google Shape;1477;g51b1a71d38_3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83" name="Shape 1483"/>
        <p:cNvGrpSpPr/>
        <p:nvPr/>
      </p:nvGrpSpPr>
      <p:grpSpPr>
        <a:xfrm>
          <a:off x="0" y="0"/>
          <a:ext cx="0" cy="0"/>
          <a:chOff x="0" y="0"/>
          <a:chExt cx="0" cy="0"/>
        </a:xfrm>
      </p:grpSpPr>
      <p:sp>
        <p:nvSpPr>
          <p:cNvPr id="1484" name="Google Shape;1484;g15b4cd0a86e_0_136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85" name="Google Shape;1485;g15b4cd0a86e_0_136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1" name="Shape 291"/>
        <p:cNvGrpSpPr/>
        <p:nvPr/>
      </p:nvGrpSpPr>
      <p:grpSpPr>
        <a:xfrm>
          <a:off x="0" y="0"/>
          <a:ext cx="0" cy="0"/>
          <a:chOff x="0" y="0"/>
          <a:chExt cx="0" cy="0"/>
        </a:xfrm>
      </p:grpSpPr>
      <p:sp>
        <p:nvSpPr>
          <p:cNvPr id="292" name="Google Shape;292;g54dda1946d_6_2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3" name="Google Shape;293;g54dda1946d_6_2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89" name="Shape 1489"/>
        <p:cNvGrpSpPr/>
        <p:nvPr/>
      </p:nvGrpSpPr>
      <p:grpSpPr>
        <a:xfrm>
          <a:off x="0" y="0"/>
          <a:ext cx="0" cy="0"/>
          <a:chOff x="0" y="0"/>
          <a:chExt cx="0" cy="0"/>
        </a:xfrm>
      </p:grpSpPr>
      <p:sp>
        <p:nvSpPr>
          <p:cNvPr id="1490" name="Google Shape;1490;g15b4cd0a86e_0_136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91" name="Google Shape;1491;g15b4cd0a86e_0_136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95" name="Shape 1495"/>
        <p:cNvGrpSpPr/>
        <p:nvPr/>
      </p:nvGrpSpPr>
      <p:grpSpPr>
        <a:xfrm>
          <a:off x="0" y="0"/>
          <a:ext cx="0" cy="0"/>
          <a:chOff x="0" y="0"/>
          <a:chExt cx="0" cy="0"/>
        </a:xfrm>
      </p:grpSpPr>
      <p:sp>
        <p:nvSpPr>
          <p:cNvPr id="1496" name="Google Shape;1496;g15b4cd0a86e_0_136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97" name="Google Shape;1497;g15b4cd0a86e_0_136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07" name="Shape 1507"/>
        <p:cNvGrpSpPr/>
        <p:nvPr/>
      </p:nvGrpSpPr>
      <p:grpSpPr>
        <a:xfrm>
          <a:off x="0" y="0"/>
          <a:ext cx="0" cy="0"/>
          <a:chOff x="0" y="0"/>
          <a:chExt cx="0" cy="0"/>
        </a:xfrm>
      </p:grpSpPr>
      <p:sp>
        <p:nvSpPr>
          <p:cNvPr id="1508" name="Google Shape;1508;g15b4cd0a86e_0_137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09" name="Google Shape;1509;g15b4cd0a86e_0_137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23" name="Shape 1523"/>
        <p:cNvGrpSpPr/>
        <p:nvPr/>
      </p:nvGrpSpPr>
      <p:grpSpPr>
        <a:xfrm>
          <a:off x="0" y="0"/>
          <a:ext cx="0" cy="0"/>
          <a:chOff x="0" y="0"/>
          <a:chExt cx="0" cy="0"/>
        </a:xfrm>
      </p:grpSpPr>
      <p:sp>
        <p:nvSpPr>
          <p:cNvPr id="1524" name="Google Shape;1524;g15b4cd0a86e_0_137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25" name="Google Shape;1525;g15b4cd0a86e_0_137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60" name="Shape 1860"/>
        <p:cNvGrpSpPr/>
        <p:nvPr/>
      </p:nvGrpSpPr>
      <p:grpSpPr>
        <a:xfrm>
          <a:off x="0" y="0"/>
          <a:ext cx="0" cy="0"/>
          <a:chOff x="0" y="0"/>
          <a:chExt cx="0" cy="0"/>
        </a:xfrm>
      </p:grpSpPr>
      <p:sp>
        <p:nvSpPr>
          <p:cNvPr id="1861" name="Google Shape;1861;g15b4cd0a86e_0_140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62" name="Google Shape;1862;g15b4cd0a86e_0_140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74" name="Shape 7774"/>
        <p:cNvGrpSpPr/>
        <p:nvPr/>
      </p:nvGrpSpPr>
      <p:grpSpPr>
        <a:xfrm>
          <a:off x="0" y="0"/>
          <a:ext cx="0" cy="0"/>
          <a:chOff x="0" y="0"/>
          <a:chExt cx="0" cy="0"/>
        </a:xfrm>
      </p:grpSpPr>
      <p:sp>
        <p:nvSpPr>
          <p:cNvPr id="7775" name="Google Shape;7775;g15b4cd0a86e_0_199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76" name="Google Shape;7776;g15b4cd0a86e_0_199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01" name="Shape 8201"/>
        <p:cNvGrpSpPr/>
        <p:nvPr/>
      </p:nvGrpSpPr>
      <p:grpSpPr>
        <a:xfrm>
          <a:off x="0" y="0"/>
          <a:ext cx="0" cy="0"/>
          <a:chOff x="0" y="0"/>
          <a:chExt cx="0" cy="0"/>
        </a:xfrm>
      </p:grpSpPr>
      <p:sp>
        <p:nvSpPr>
          <p:cNvPr id="8202" name="Google Shape;8202;g15b4cd0a86e_0_2040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03" name="Google Shape;8203;g15b4cd0a86e_0_2040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64" name="Shape 8364"/>
        <p:cNvGrpSpPr/>
        <p:nvPr/>
      </p:nvGrpSpPr>
      <p:grpSpPr>
        <a:xfrm>
          <a:off x="0" y="0"/>
          <a:ext cx="0" cy="0"/>
          <a:chOff x="0" y="0"/>
          <a:chExt cx="0" cy="0"/>
        </a:xfrm>
      </p:grpSpPr>
      <p:sp>
        <p:nvSpPr>
          <p:cNvPr id="8365" name="Google Shape;8365;g15b4cd0a86e_0_205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66" name="Google Shape;8366;g15b4cd0a86e_0_205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66" name="Shape 8766"/>
        <p:cNvGrpSpPr/>
        <p:nvPr/>
      </p:nvGrpSpPr>
      <p:grpSpPr>
        <a:xfrm>
          <a:off x="0" y="0"/>
          <a:ext cx="0" cy="0"/>
          <a:chOff x="0" y="0"/>
          <a:chExt cx="0" cy="0"/>
        </a:xfrm>
      </p:grpSpPr>
      <p:sp>
        <p:nvSpPr>
          <p:cNvPr id="8767" name="Google Shape;8767;g15b4cd0a86e_0_209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768" name="Google Shape;8768;g15b4cd0a86e_0_209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37" name="Shape 9137"/>
        <p:cNvGrpSpPr/>
        <p:nvPr/>
      </p:nvGrpSpPr>
      <p:grpSpPr>
        <a:xfrm>
          <a:off x="0" y="0"/>
          <a:ext cx="0" cy="0"/>
          <a:chOff x="0" y="0"/>
          <a:chExt cx="0" cy="0"/>
        </a:xfrm>
      </p:grpSpPr>
      <p:sp>
        <p:nvSpPr>
          <p:cNvPr id="9138" name="Google Shape;9138;g15b4cd0a86e_0_213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139" name="Google Shape;9139;g15b4cd0a86e_0_213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3" name="Shape 313"/>
        <p:cNvGrpSpPr/>
        <p:nvPr/>
      </p:nvGrpSpPr>
      <p:grpSpPr>
        <a:xfrm>
          <a:off x="0" y="0"/>
          <a:ext cx="0" cy="0"/>
          <a:chOff x="0" y="0"/>
          <a:chExt cx="0" cy="0"/>
        </a:xfrm>
      </p:grpSpPr>
      <p:sp>
        <p:nvSpPr>
          <p:cNvPr id="314" name="Google Shape;314;g54dda1946d_6_3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5" name="Google Shape;315;g54dda1946d_6_3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19" name="Shape 9519"/>
        <p:cNvGrpSpPr/>
        <p:nvPr/>
      </p:nvGrpSpPr>
      <p:grpSpPr>
        <a:xfrm>
          <a:off x="0" y="0"/>
          <a:ext cx="0" cy="0"/>
          <a:chOff x="0" y="0"/>
          <a:chExt cx="0" cy="0"/>
        </a:xfrm>
      </p:grpSpPr>
      <p:sp>
        <p:nvSpPr>
          <p:cNvPr id="9520" name="Google Shape;9520;g15b4cd0a86e_0_217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521" name="Google Shape;9521;g15b4cd0a86e_0_217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950" name="Shape 9950"/>
        <p:cNvGrpSpPr/>
        <p:nvPr/>
      </p:nvGrpSpPr>
      <p:grpSpPr>
        <a:xfrm>
          <a:off x="0" y="0"/>
          <a:ext cx="0" cy="0"/>
          <a:chOff x="0" y="0"/>
          <a:chExt cx="0" cy="0"/>
        </a:xfrm>
      </p:grpSpPr>
      <p:sp>
        <p:nvSpPr>
          <p:cNvPr id="9951" name="Google Shape;9951;g15b4cd0a86e_0_221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952" name="Google Shape;9952;g15b4cd0a86e_0_221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43" name="Shape 10743"/>
        <p:cNvGrpSpPr/>
        <p:nvPr/>
      </p:nvGrpSpPr>
      <p:grpSpPr>
        <a:xfrm>
          <a:off x="0" y="0"/>
          <a:ext cx="0" cy="0"/>
          <a:chOff x="0" y="0"/>
          <a:chExt cx="0" cy="0"/>
        </a:xfrm>
      </p:grpSpPr>
      <p:sp>
        <p:nvSpPr>
          <p:cNvPr id="10744" name="Google Shape;10744;g15b4cd0a86e_0_229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745" name="Google Shape;10745;g15b4cd0a86e_0_229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484" name="Shape 11484"/>
        <p:cNvGrpSpPr/>
        <p:nvPr/>
      </p:nvGrpSpPr>
      <p:grpSpPr>
        <a:xfrm>
          <a:off x="0" y="0"/>
          <a:ext cx="0" cy="0"/>
          <a:chOff x="0" y="0"/>
          <a:chExt cx="0" cy="0"/>
        </a:xfrm>
      </p:grpSpPr>
      <p:sp>
        <p:nvSpPr>
          <p:cNvPr id="11485" name="Google Shape;11485;g15b4cd0a86e_0_236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486" name="Google Shape;11486;g15b4cd0a86e_0_236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177" name="Shape 12177"/>
        <p:cNvGrpSpPr/>
        <p:nvPr/>
      </p:nvGrpSpPr>
      <p:grpSpPr>
        <a:xfrm>
          <a:off x="0" y="0"/>
          <a:ext cx="0" cy="0"/>
          <a:chOff x="0" y="0"/>
          <a:chExt cx="0" cy="0"/>
        </a:xfrm>
      </p:grpSpPr>
      <p:sp>
        <p:nvSpPr>
          <p:cNvPr id="12178" name="Google Shape;12178;g15b4cd0a86e_0_243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179" name="Google Shape;12179;g15b4cd0a86e_0_243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479" name="Shape 12479"/>
        <p:cNvGrpSpPr/>
        <p:nvPr/>
      </p:nvGrpSpPr>
      <p:grpSpPr>
        <a:xfrm>
          <a:off x="0" y="0"/>
          <a:ext cx="0" cy="0"/>
          <a:chOff x="0" y="0"/>
          <a:chExt cx="0" cy="0"/>
        </a:xfrm>
      </p:grpSpPr>
      <p:sp>
        <p:nvSpPr>
          <p:cNvPr id="12480" name="Google Shape;12480;g15b4cd0a86e_0_246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481" name="Google Shape;12481;g15b4cd0a86e_0_246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119" name="Shape 13119"/>
        <p:cNvGrpSpPr/>
        <p:nvPr/>
      </p:nvGrpSpPr>
      <p:grpSpPr>
        <a:xfrm>
          <a:off x="0" y="0"/>
          <a:ext cx="0" cy="0"/>
          <a:chOff x="0" y="0"/>
          <a:chExt cx="0" cy="0"/>
        </a:xfrm>
      </p:grpSpPr>
      <p:sp>
        <p:nvSpPr>
          <p:cNvPr id="13120" name="Google Shape;13120;g15b4cd0a86e_0_273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121" name="Google Shape;13121;g15b4cd0a86e_0_273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4" name="Shape 334"/>
        <p:cNvGrpSpPr/>
        <p:nvPr/>
      </p:nvGrpSpPr>
      <p:grpSpPr>
        <a:xfrm>
          <a:off x="0" y="0"/>
          <a:ext cx="0" cy="0"/>
          <a:chOff x="0" y="0"/>
          <a:chExt cx="0" cy="0"/>
        </a:xfrm>
      </p:grpSpPr>
      <p:sp>
        <p:nvSpPr>
          <p:cNvPr id="335" name="Google Shape;335;g14072739ea5_12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6" name="Google Shape;336;g14072739ea5_12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0" name="Shape 350"/>
        <p:cNvGrpSpPr/>
        <p:nvPr/>
      </p:nvGrpSpPr>
      <p:grpSpPr>
        <a:xfrm>
          <a:off x="0" y="0"/>
          <a:ext cx="0" cy="0"/>
          <a:chOff x="0" y="0"/>
          <a:chExt cx="0" cy="0"/>
        </a:xfrm>
      </p:grpSpPr>
      <p:sp>
        <p:nvSpPr>
          <p:cNvPr id="351" name="Google Shape;351;gfecfb4370a_0_18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2" name="Google Shape;352;gfecfb4370a_0_18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3" name="Shape 373"/>
        <p:cNvGrpSpPr/>
        <p:nvPr/>
      </p:nvGrpSpPr>
      <p:grpSpPr>
        <a:xfrm>
          <a:off x="0" y="0"/>
          <a:ext cx="0" cy="0"/>
          <a:chOff x="0" y="0"/>
          <a:chExt cx="0" cy="0"/>
        </a:xfrm>
      </p:grpSpPr>
      <p:sp>
        <p:nvSpPr>
          <p:cNvPr id="374" name="Google Shape;374;g54dda1946d_6_3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5" name="Google Shape;375;g54dda1946d_6_3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8" name="Shape 398"/>
        <p:cNvGrpSpPr/>
        <p:nvPr/>
      </p:nvGrpSpPr>
      <p:grpSpPr>
        <a:xfrm>
          <a:off x="0" y="0"/>
          <a:ext cx="0" cy="0"/>
          <a:chOff x="0" y="0"/>
          <a:chExt cx="0" cy="0"/>
        </a:xfrm>
      </p:grpSpPr>
      <p:sp>
        <p:nvSpPr>
          <p:cNvPr id="399" name="Google Shape;399;g54dda1946d_6_3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0" name="Google Shape;400;g54dda1946d_6_3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 Id="rId3" Type="http://schemas.openxmlformats.org/officeDocument/2006/relationships/hyperlink" Target="https://bit.ly/3A1uf1Q" TargetMode="External"/><Relationship Id="rId4" Type="http://schemas.openxmlformats.org/officeDocument/2006/relationships/hyperlink" Target="http://bit.ly/2TyoMsr" TargetMode="External"/><Relationship Id="rId5" Type="http://schemas.openxmlformats.org/officeDocument/2006/relationships/hyperlink" Target="http://bit.ly/2TtBDfr" TargetMode="Externa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pic>
        <p:nvPicPr>
          <p:cNvPr id="9" name="Google Shape;9;p2"/>
          <p:cNvPicPr preferRelativeResize="0"/>
          <p:nvPr/>
        </p:nvPicPr>
        <p:blipFill>
          <a:blip r:embed="rId2">
            <a:alphaModFix amt="40000"/>
          </a:blip>
          <a:stretch>
            <a:fillRect/>
          </a:stretch>
        </p:blipFill>
        <p:spPr>
          <a:xfrm>
            <a:off x="0" y="0"/>
            <a:ext cx="9144000" cy="5143500"/>
          </a:xfrm>
          <a:prstGeom prst="rect">
            <a:avLst/>
          </a:prstGeom>
          <a:noFill/>
          <a:ln>
            <a:noFill/>
          </a:ln>
        </p:spPr>
      </p:pic>
      <p:sp>
        <p:nvSpPr>
          <p:cNvPr id="10" name="Google Shape;10;p2"/>
          <p:cNvSpPr/>
          <p:nvPr>
            <p:ph idx="2" type="pic"/>
          </p:nvPr>
        </p:nvSpPr>
        <p:spPr>
          <a:xfrm>
            <a:off x="5129750" y="751050"/>
            <a:ext cx="3478800" cy="4403400"/>
          </a:xfrm>
          <a:prstGeom prst="round2SameRect">
            <a:avLst>
              <a:gd fmla="val 50000" name="adj1"/>
              <a:gd fmla="val 0" name="adj2"/>
            </a:avLst>
          </a:prstGeom>
          <a:noFill/>
          <a:ln>
            <a:noFill/>
          </a:ln>
        </p:spPr>
      </p:sp>
      <p:sp>
        <p:nvSpPr>
          <p:cNvPr id="11" name="Google Shape;11;p2"/>
          <p:cNvSpPr txBox="1"/>
          <p:nvPr>
            <p:ph type="ctrTitle"/>
          </p:nvPr>
        </p:nvSpPr>
        <p:spPr>
          <a:xfrm>
            <a:off x="711150" y="751450"/>
            <a:ext cx="5229900" cy="1977300"/>
          </a:xfrm>
          <a:prstGeom prst="rect">
            <a:avLst/>
          </a:prstGeom>
        </p:spPr>
        <p:txBody>
          <a:bodyPr anchorCtr="0" anchor="b" bIns="91425" lIns="91425" spcFirstLastPara="1" rIns="91425" wrap="square" tIns="91425">
            <a:noAutofit/>
          </a:bodyPr>
          <a:lstStyle>
            <a:lvl1pPr lvl="0">
              <a:lnSpc>
                <a:spcPct val="85000"/>
              </a:lnSpc>
              <a:spcBef>
                <a:spcPts val="0"/>
              </a:spcBef>
              <a:spcAft>
                <a:spcPts val="0"/>
              </a:spcAft>
              <a:buClr>
                <a:srgbClr val="191919"/>
              </a:buClr>
              <a:buSzPts val="5200"/>
              <a:buNone/>
              <a:defRPr b="1" sz="3900">
                <a:latin typeface="Rubik"/>
                <a:ea typeface="Rubik"/>
                <a:cs typeface="Rubik"/>
                <a:sym typeface="Rubik"/>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p:txBody>
      </p:sp>
      <p:sp>
        <p:nvSpPr>
          <p:cNvPr id="12" name="Google Shape;12;p2"/>
          <p:cNvSpPr txBox="1"/>
          <p:nvPr>
            <p:ph idx="1" type="subTitle"/>
          </p:nvPr>
        </p:nvSpPr>
        <p:spPr>
          <a:xfrm>
            <a:off x="711150" y="2646527"/>
            <a:ext cx="2602200" cy="6258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SzPts val="1400"/>
              <a:buNone/>
              <a:defRPr sz="1600">
                <a:solidFill>
                  <a:schemeClr val="dk1"/>
                </a:solidFill>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48" name="Shape 48"/>
        <p:cNvGrpSpPr/>
        <p:nvPr/>
      </p:nvGrpSpPr>
      <p:grpSpPr>
        <a:xfrm>
          <a:off x="0" y="0"/>
          <a:ext cx="0" cy="0"/>
          <a:chOff x="0" y="0"/>
          <a:chExt cx="0" cy="0"/>
        </a:xfrm>
      </p:grpSpPr>
      <p:pic>
        <p:nvPicPr>
          <p:cNvPr id="49" name="Google Shape;49;p11"/>
          <p:cNvPicPr preferRelativeResize="0"/>
          <p:nvPr/>
        </p:nvPicPr>
        <p:blipFill>
          <a:blip r:embed="rId2">
            <a:alphaModFix amt="40000"/>
          </a:blip>
          <a:stretch>
            <a:fillRect/>
          </a:stretch>
        </p:blipFill>
        <p:spPr>
          <a:xfrm>
            <a:off x="0" y="0"/>
            <a:ext cx="9144000" cy="5143500"/>
          </a:xfrm>
          <a:prstGeom prst="rect">
            <a:avLst/>
          </a:prstGeom>
          <a:noFill/>
          <a:ln>
            <a:noFill/>
          </a:ln>
        </p:spPr>
      </p:pic>
      <p:sp>
        <p:nvSpPr>
          <p:cNvPr id="50" name="Google Shape;50;p11"/>
          <p:cNvSpPr txBox="1"/>
          <p:nvPr>
            <p:ph hasCustomPrompt="1" type="title"/>
          </p:nvPr>
        </p:nvSpPr>
        <p:spPr>
          <a:xfrm>
            <a:off x="713225" y="1514288"/>
            <a:ext cx="7717500" cy="1152600"/>
          </a:xfrm>
          <a:prstGeom prst="rect">
            <a:avLst/>
          </a:prstGeom>
        </p:spPr>
        <p:txBody>
          <a:bodyPr anchorCtr="0" anchor="ctr" bIns="91425" lIns="91425" spcFirstLastPara="1" rIns="91425" wrap="square" tIns="91425">
            <a:noAutofit/>
          </a:bodyPr>
          <a:lstStyle>
            <a:lvl1pPr lvl="0" algn="ctr">
              <a:spcBef>
                <a:spcPts val="0"/>
              </a:spcBef>
              <a:spcAft>
                <a:spcPts val="0"/>
              </a:spcAft>
              <a:buSzPts val="9600"/>
              <a:buNone/>
              <a:defRPr sz="70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51" name="Google Shape;51;p11"/>
          <p:cNvSpPr txBox="1"/>
          <p:nvPr>
            <p:ph idx="1" type="subTitle"/>
          </p:nvPr>
        </p:nvSpPr>
        <p:spPr>
          <a:xfrm>
            <a:off x="1284000" y="2562438"/>
            <a:ext cx="6576000" cy="497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900"/>
            </a:lvl1pPr>
            <a:lvl2pPr lvl="1" rtl="0" algn="ctr">
              <a:lnSpc>
                <a:spcPct val="100000"/>
              </a:lnSpc>
              <a:spcBef>
                <a:spcPts val="0"/>
              </a:spcBef>
              <a:spcAft>
                <a:spcPts val="0"/>
              </a:spcAft>
              <a:buSzPts val="1600"/>
              <a:buNone/>
              <a:defRPr sz="1600"/>
            </a:lvl2pPr>
            <a:lvl3pPr lvl="2" rtl="0" algn="ctr">
              <a:lnSpc>
                <a:spcPct val="100000"/>
              </a:lnSpc>
              <a:spcBef>
                <a:spcPts val="1600"/>
              </a:spcBef>
              <a:spcAft>
                <a:spcPts val="0"/>
              </a:spcAft>
              <a:buSzPts val="1600"/>
              <a:buNone/>
              <a:defRPr sz="1600"/>
            </a:lvl3pPr>
            <a:lvl4pPr lvl="3" rtl="0" algn="ctr">
              <a:lnSpc>
                <a:spcPct val="100000"/>
              </a:lnSpc>
              <a:spcBef>
                <a:spcPts val="1600"/>
              </a:spcBef>
              <a:spcAft>
                <a:spcPts val="0"/>
              </a:spcAft>
              <a:buSzPts val="1600"/>
              <a:buNone/>
              <a:defRPr sz="1600"/>
            </a:lvl4pPr>
            <a:lvl5pPr lvl="4" rtl="0" algn="ctr">
              <a:lnSpc>
                <a:spcPct val="100000"/>
              </a:lnSpc>
              <a:spcBef>
                <a:spcPts val="1600"/>
              </a:spcBef>
              <a:spcAft>
                <a:spcPts val="0"/>
              </a:spcAft>
              <a:buSzPts val="1600"/>
              <a:buNone/>
              <a:defRPr sz="1600"/>
            </a:lvl5pPr>
            <a:lvl6pPr lvl="5" rtl="0" algn="ctr">
              <a:lnSpc>
                <a:spcPct val="100000"/>
              </a:lnSpc>
              <a:spcBef>
                <a:spcPts val="1600"/>
              </a:spcBef>
              <a:spcAft>
                <a:spcPts val="0"/>
              </a:spcAft>
              <a:buSzPts val="1600"/>
              <a:buNone/>
              <a:defRPr sz="1600"/>
            </a:lvl6pPr>
            <a:lvl7pPr lvl="6" rtl="0" algn="ctr">
              <a:lnSpc>
                <a:spcPct val="100000"/>
              </a:lnSpc>
              <a:spcBef>
                <a:spcPts val="1600"/>
              </a:spcBef>
              <a:spcAft>
                <a:spcPts val="0"/>
              </a:spcAft>
              <a:buSzPts val="1600"/>
              <a:buNone/>
              <a:defRPr sz="1600"/>
            </a:lvl7pPr>
            <a:lvl8pPr lvl="7" rtl="0" algn="ctr">
              <a:lnSpc>
                <a:spcPct val="100000"/>
              </a:lnSpc>
              <a:spcBef>
                <a:spcPts val="1600"/>
              </a:spcBef>
              <a:spcAft>
                <a:spcPts val="0"/>
              </a:spcAft>
              <a:buSzPts val="1600"/>
              <a:buNone/>
              <a:defRPr sz="1600"/>
            </a:lvl8pPr>
            <a:lvl9pPr lvl="8" rtl="0" algn="ctr">
              <a:lnSpc>
                <a:spcPct val="100000"/>
              </a:lnSpc>
              <a:spcBef>
                <a:spcPts val="1600"/>
              </a:spcBef>
              <a:spcAft>
                <a:spcPts val="1600"/>
              </a:spcAft>
              <a:buSzPts val="1600"/>
              <a:buNone/>
              <a:defRPr sz="1600"/>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chemeClr val="dk1"/>
        </a:solidFill>
      </p:bgPr>
    </p:bg>
    <p:spTree>
      <p:nvGrpSpPr>
        <p:cNvPr id="52" name="Shape 52"/>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BLANK_1_1_1_1_1_1">
    <p:spTree>
      <p:nvGrpSpPr>
        <p:cNvPr id="53" name="Shape 53"/>
        <p:cNvGrpSpPr/>
        <p:nvPr/>
      </p:nvGrpSpPr>
      <p:grpSpPr>
        <a:xfrm>
          <a:off x="0" y="0"/>
          <a:ext cx="0" cy="0"/>
          <a:chOff x="0" y="0"/>
          <a:chExt cx="0" cy="0"/>
        </a:xfrm>
      </p:grpSpPr>
      <p:pic>
        <p:nvPicPr>
          <p:cNvPr id="54" name="Google Shape;54;p13"/>
          <p:cNvPicPr preferRelativeResize="0"/>
          <p:nvPr/>
        </p:nvPicPr>
        <p:blipFill>
          <a:blip r:embed="rId2">
            <a:alphaModFix amt="40000"/>
          </a:blip>
          <a:stretch>
            <a:fillRect/>
          </a:stretch>
        </p:blipFill>
        <p:spPr>
          <a:xfrm>
            <a:off x="0" y="0"/>
            <a:ext cx="9144000" cy="5143500"/>
          </a:xfrm>
          <a:prstGeom prst="rect">
            <a:avLst/>
          </a:prstGeom>
          <a:noFill/>
          <a:ln>
            <a:noFill/>
          </a:ln>
        </p:spPr>
      </p:pic>
      <p:sp>
        <p:nvSpPr>
          <p:cNvPr id="55" name="Google Shape;55;p13"/>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56" name="Google Shape;56;p13"/>
          <p:cNvSpPr txBox="1"/>
          <p:nvPr>
            <p:ph idx="1" type="subTitle"/>
          </p:nvPr>
        </p:nvSpPr>
        <p:spPr>
          <a:xfrm>
            <a:off x="720000" y="3031375"/>
            <a:ext cx="2305500" cy="484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57" name="Google Shape;57;p13"/>
          <p:cNvSpPr txBox="1"/>
          <p:nvPr>
            <p:ph idx="2" type="subTitle"/>
          </p:nvPr>
        </p:nvSpPr>
        <p:spPr>
          <a:xfrm>
            <a:off x="3419269" y="3031375"/>
            <a:ext cx="2305500" cy="484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58" name="Google Shape;58;p13"/>
          <p:cNvSpPr txBox="1"/>
          <p:nvPr>
            <p:ph idx="3" type="subTitle"/>
          </p:nvPr>
        </p:nvSpPr>
        <p:spPr>
          <a:xfrm>
            <a:off x="6118545" y="3031375"/>
            <a:ext cx="2305500" cy="484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59" name="Google Shape;59;p13"/>
          <p:cNvSpPr txBox="1"/>
          <p:nvPr>
            <p:ph hasCustomPrompt="1" idx="4" type="title"/>
          </p:nvPr>
        </p:nvSpPr>
        <p:spPr>
          <a:xfrm>
            <a:off x="720000" y="1525075"/>
            <a:ext cx="2194500" cy="924300"/>
          </a:xfrm>
          <a:prstGeom prst="rect">
            <a:avLst/>
          </a:prstGeom>
          <a:noFill/>
        </p:spPr>
        <p:txBody>
          <a:bodyPr anchorCtr="0" anchor="ctr" bIns="91425" lIns="91425" spcFirstLastPara="1" rIns="91425" wrap="square" tIns="91425">
            <a:noAutofit/>
          </a:bodyPr>
          <a:lstStyle>
            <a:lvl1pPr lvl="0" rtl="0">
              <a:spcBef>
                <a:spcPts val="0"/>
              </a:spcBef>
              <a:spcAft>
                <a:spcPts val="0"/>
              </a:spcAft>
              <a:buSzPts val="3000"/>
              <a:buNone/>
              <a:defRPr sz="70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0" name="Google Shape;60;p13"/>
          <p:cNvSpPr txBox="1"/>
          <p:nvPr>
            <p:ph hasCustomPrompt="1" idx="5" type="title"/>
          </p:nvPr>
        </p:nvSpPr>
        <p:spPr>
          <a:xfrm>
            <a:off x="3419269" y="1525075"/>
            <a:ext cx="2194500" cy="924300"/>
          </a:xfrm>
          <a:prstGeom prst="rect">
            <a:avLst/>
          </a:prstGeom>
          <a:noFill/>
        </p:spPr>
        <p:txBody>
          <a:bodyPr anchorCtr="0" anchor="ctr" bIns="91425" lIns="91425" spcFirstLastPara="1" rIns="91425" wrap="square" tIns="91425">
            <a:noAutofit/>
          </a:bodyPr>
          <a:lstStyle>
            <a:lvl1pPr lvl="0" rtl="0">
              <a:spcBef>
                <a:spcPts val="0"/>
              </a:spcBef>
              <a:spcAft>
                <a:spcPts val="0"/>
              </a:spcAft>
              <a:buSzPts val="3000"/>
              <a:buNone/>
              <a:defRPr sz="70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1" name="Google Shape;61;p13"/>
          <p:cNvSpPr txBox="1"/>
          <p:nvPr>
            <p:ph hasCustomPrompt="1" idx="6" type="title"/>
          </p:nvPr>
        </p:nvSpPr>
        <p:spPr>
          <a:xfrm>
            <a:off x="6118545" y="1525075"/>
            <a:ext cx="2194500" cy="924300"/>
          </a:xfrm>
          <a:prstGeom prst="rect">
            <a:avLst/>
          </a:prstGeom>
          <a:noFill/>
        </p:spPr>
        <p:txBody>
          <a:bodyPr anchorCtr="0" anchor="ctr" bIns="91425" lIns="91425" spcFirstLastPara="1" rIns="91425" wrap="square" tIns="91425">
            <a:noAutofit/>
          </a:bodyPr>
          <a:lstStyle>
            <a:lvl1pPr lvl="0" rtl="0">
              <a:spcBef>
                <a:spcPts val="0"/>
              </a:spcBef>
              <a:spcAft>
                <a:spcPts val="0"/>
              </a:spcAft>
              <a:buSzPts val="3000"/>
              <a:buNone/>
              <a:defRPr sz="70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2" name="Google Shape;62;p13"/>
          <p:cNvSpPr txBox="1"/>
          <p:nvPr>
            <p:ph idx="7" type="subTitle"/>
          </p:nvPr>
        </p:nvSpPr>
        <p:spPr>
          <a:xfrm>
            <a:off x="720000" y="2742375"/>
            <a:ext cx="2305500" cy="3945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Bebas Neue"/>
              <a:buNone/>
              <a:defRPr b="1" sz="2400">
                <a:solidFill>
                  <a:schemeClr val="dk1"/>
                </a:solidFill>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63" name="Google Shape;63;p13"/>
          <p:cNvSpPr txBox="1"/>
          <p:nvPr>
            <p:ph idx="8" type="subTitle"/>
          </p:nvPr>
        </p:nvSpPr>
        <p:spPr>
          <a:xfrm>
            <a:off x="3419269" y="2742375"/>
            <a:ext cx="2305500" cy="3945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Bebas Neue"/>
              <a:buNone/>
              <a:defRPr b="1" sz="2400">
                <a:solidFill>
                  <a:schemeClr val="dk1"/>
                </a:solidFill>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64" name="Google Shape;64;p13"/>
          <p:cNvSpPr txBox="1"/>
          <p:nvPr>
            <p:ph idx="9" type="subTitle"/>
          </p:nvPr>
        </p:nvSpPr>
        <p:spPr>
          <a:xfrm>
            <a:off x="6118545" y="2742375"/>
            <a:ext cx="2305500" cy="3945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Bebas Neue"/>
              <a:buNone/>
              <a:defRPr b="1" sz="2400">
                <a:solidFill>
                  <a:schemeClr val="dk1"/>
                </a:solidFill>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BLANK_1_1">
    <p:spTree>
      <p:nvGrpSpPr>
        <p:cNvPr id="65" name="Shape 65"/>
        <p:cNvGrpSpPr/>
        <p:nvPr/>
      </p:nvGrpSpPr>
      <p:grpSpPr>
        <a:xfrm>
          <a:off x="0" y="0"/>
          <a:ext cx="0" cy="0"/>
          <a:chOff x="0" y="0"/>
          <a:chExt cx="0" cy="0"/>
        </a:xfrm>
      </p:grpSpPr>
      <p:pic>
        <p:nvPicPr>
          <p:cNvPr id="66" name="Google Shape;66;p14"/>
          <p:cNvPicPr preferRelativeResize="0"/>
          <p:nvPr/>
        </p:nvPicPr>
        <p:blipFill>
          <a:blip r:embed="rId2">
            <a:alphaModFix amt="40000"/>
          </a:blip>
          <a:stretch>
            <a:fillRect/>
          </a:stretch>
        </p:blipFill>
        <p:spPr>
          <a:xfrm>
            <a:off x="0" y="0"/>
            <a:ext cx="9144000" cy="5143500"/>
          </a:xfrm>
          <a:prstGeom prst="rect">
            <a:avLst/>
          </a:prstGeom>
          <a:noFill/>
          <a:ln>
            <a:noFill/>
          </a:ln>
        </p:spPr>
      </p:pic>
      <p:sp>
        <p:nvSpPr>
          <p:cNvPr id="67" name="Google Shape;67;p14"/>
          <p:cNvSpPr txBox="1"/>
          <p:nvPr>
            <p:ph type="title"/>
          </p:nvPr>
        </p:nvSpPr>
        <p:spPr>
          <a:xfrm>
            <a:off x="713100" y="3252700"/>
            <a:ext cx="7204500" cy="5319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p:txBody>
      </p:sp>
      <p:sp>
        <p:nvSpPr>
          <p:cNvPr id="68" name="Google Shape;68;p14"/>
          <p:cNvSpPr txBox="1"/>
          <p:nvPr>
            <p:ph idx="1" type="subTitle"/>
          </p:nvPr>
        </p:nvSpPr>
        <p:spPr>
          <a:xfrm>
            <a:off x="713225" y="1403525"/>
            <a:ext cx="7204500" cy="19671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3000"/>
              <a:buNone/>
              <a:defRPr sz="3000"/>
            </a:lvl1pPr>
            <a:lvl2pPr lvl="1" rtl="0" algn="ctr">
              <a:lnSpc>
                <a:spcPct val="100000"/>
              </a:lnSpc>
              <a:spcBef>
                <a:spcPts val="0"/>
              </a:spcBef>
              <a:spcAft>
                <a:spcPts val="0"/>
              </a:spcAft>
              <a:buSzPts val="3000"/>
              <a:buNone/>
              <a:defRPr sz="3000"/>
            </a:lvl2pPr>
            <a:lvl3pPr lvl="2" rtl="0" algn="ctr">
              <a:lnSpc>
                <a:spcPct val="100000"/>
              </a:lnSpc>
              <a:spcBef>
                <a:spcPts val="1600"/>
              </a:spcBef>
              <a:spcAft>
                <a:spcPts val="0"/>
              </a:spcAft>
              <a:buSzPts val="3000"/>
              <a:buNone/>
              <a:defRPr sz="3000"/>
            </a:lvl3pPr>
            <a:lvl4pPr lvl="3" rtl="0" algn="ctr">
              <a:lnSpc>
                <a:spcPct val="100000"/>
              </a:lnSpc>
              <a:spcBef>
                <a:spcPts val="1600"/>
              </a:spcBef>
              <a:spcAft>
                <a:spcPts val="0"/>
              </a:spcAft>
              <a:buSzPts val="3000"/>
              <a:buNone/>
              <a:defRPr sz="3000"/>
            </a:lvl4pPr>
            <a:lvl5pPr lvl="4" rtl="0" algn="ctr">
              <a:lnSpc>
                <a:spcPct val="100000"/>
              </a:lnSpc>
              <a:spcBef>
                <a:spcPts val="1600"/>
              </a:spcBef>
              <a:spcAft>
                <a:spcPts val="0"/>
              </a:spcAft>
              <a:buSzPts val="3000"/>
              <a:buNone/>
              <a:defRPr sz="3000"/>
            </a:lvl5pPr>
            <a:lvl6pPr lvl="5" rtl="0" algn="ctr">
              <a:lnSpc>
                <a:spcPct val="100000"/>
              </a:lnSpc>
              <a:spcBef>
                <a:spcPts val="1600"/>
              </a:spcBef>
              <a:spcAft>
                <a:spcPts val="0"/>
              </a:spcAft>
              <a:buSzPts val="3000"/>
              <a:buNone/>
              <a:defRPr sz="3000"/>
            </a:lvl6pPr>
            <a:lvl7pPr lvl="6" rtl="0" algn="ctr">
              <a:lnSpc>
                <a:spcPct val="100000"/>
              </a:lnSpc>
              <a:spcBef>
                <a:spcPts val="1600"/>
              </a:spcBef>
              <a:spcAft>
                <a:spcPts val="0"/>
              </a:spcAft>
              <a:buSzPts val="3000"/>
              <a:buNone/>
              <a:defRPr sz="3000"/>
            </a:lvl7pPr>
            <a:lvl8pPr lvl="7" rtl="0" algn="ctr">
              <a:lnSpc>
                <a:spcPct val="100000"/>
              </a:lnSpc>
              <a:spcBef>
                <a:spcPts val="1600"/>
              </a:spcBef>
              <a:spcAft>
                <a:spcPts val="0"/>
              </a:spcAft>
              <a:buSzPts val="3000"/>
              <a:buNone/>
              <a:defRPr sz="3000"/>
            </a:lvl8pPr>
            <a:lvl9pPr lvl="8" rtl="0" algn="ctr">
              <a:lnSpc>
                <a:spcPct val="100000"/>
              </a:lnSpc>
              <a:spcBef>
                <a:spcPts val="1600"/>
              </a:spcBef>
              <a:spcAft>
                <a:spcPts val="1600"/>
              </a:spcAft>
              <a:buSzPts val="3000"/>
              <a:buNone/>
              <a:defRPr sz="3000"/>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
    <p:spTree>
      <p:nvGrpSpPr>
        <p:cNvPr id="69" name="Shape 69"/>
        <p:cNvGrpSpPr/>
        <p:nvPr/>
      </p:nvGrpSpPr>
      <p:grpSpPr>
        <a:xfrm>
          <a:off x="0" y="0"/>
          <a:ext cx="0" cy="0"/>
          <a:chOff x="0" y="0"/>
          <a:chExt cx="0" cy="0"/>
        </a:xfrm>
      </p:grpSpPr>
      <p:pic>
        <p:nvPicPr>
          <p:cNvPr id="70" name="Google Shape;70;p15"/>
          <p:cNvPicPr preferRelativeResize="0"/>
          <p:nvPr/>
        </p:nvPicPr>
        <p:blipFill>
          <a:blip r:embed="rId2">
            <a:alphaModFix amt="40000"/>
          </a:blip>
          <a:stretch>
            <a:fillRect/>
          </a:stretch>
        </p:blipFill>
        <p:spPr>
          <a:xfrm>
            <a:off x="0" y="0"/>
            <a:ext cx="9144000" cy="5143500"/>
          </a:xfrm>
          <a:prstGeom prst="rect">
            <a:avLst/>
          </a:prstGeom>
          <a:noFill/>
          <a:ln>
            <a:noFill/>
          </a:ln>
        </p:spPr>
      </p:pic>
      <p:sp>
        <p:nvSpPr>
          <p:cNvPr id="71" name="Google Shape;71;p15"/>
          <p:cNvSpPr txBox="1"/>
          <p:nvPr>
            <p:ph type="title"/>
          </p:nvPr>
        </p:nvSpPr>
        <p:spPr>
          <a:xfrm>
            <a:off x="720000" y="1173600"/>
            <a:ext cx="5571300" cy="1184700"/>
          </a:xfrm>
          <a:prstGeom prst="rect">
            <a:avLst/>
          </a:prstGeom>
        </p:spPr>
        <p:txBody>
          <a:bodyPr anchorCtr="0" anchor="b"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72" name="Google Shape;72;p15"/>
          <p:cNvSpPr txBox="1"/>
          <p:nvPr>
            <p:ph idx="1" type="subTitle"/>
          </p:nvPr>
        </p:nvSpPr>
        <p:spPr>
          <a:xfrm>
            <a:off x="720000" y="2358350"/>
            <a:ext cx="3674100" cy="842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160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73" name="Google Shape;73;p15"/>
          <p:cNvSpPr/>
          <p:nvPr>
            <p:ph idx="2" type="pic"/>
          </p:nvPr>
        </p:nvSpPr>
        <p:spPr>
          <a:xfrm>
            <a:off x="5375425" y="740100"/>
            <a:ext cx="3478800" cy="4403400"/>
          </a:xfrm>
          <a:prstGeom prst="round2SameRect">
            <a:avLst>
              <a:gd fmla="val 50000" name="adj1"/>
              <a:gd fmla="val 0" name="adj2"/>
            </a:avLst>
          </a:prstGeom>
          <a:noFill/>
          <a:ln>
            <a:noFill/>
          </a:ln>
        </p:spPr>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4">
    <p:spTree>
      <p:nvGrpSpPr>
        <p:cNvPr id="74" name="Shape 74"/>
        <p:cNvGrpSpPr/>
        <p:nvPr/>
      </p:nvGrpSpPr>
      <p:grpSpPr>
        <a:xfrm>
          <a:off x="0" y="0"/>
          <a:ext cx="0" cy="0"/>
          <a:chOff x="0" y="0"/>
          <a:chExt cx="0" cy="0"/>
        </a:xfrm>
      </p:grpSpPr>
      <p:pic>
        <p:nvPicPr>
          <p:cNvPr id="75" name="Google Shape;75;p16"/>
          <p:cNvPicPr preferRelativeResize="0"/>
          <p:nvPr/>
        </p:nvPicPr>
        <p:blipFill>
          <a:blip r:embed="rId2">
            <a:alphaModFix amt="40000"/>
          </a:blip>
          <a:stretch>
            <a:fillRect/>
          </a:stretch>
        </p:blipFill>
        <p:spPr>
          <a:xfrm>
            <a:off x="0" y="0"/>
            <a:ext cx="9144000" cy="5143500"/>
          </a:xfrm>
          <a:prstGeom prst="rect">
            <a:avLst/>
          </a:prstGeom>
          <a:noFill/>
          <a:ln>
            <a:noFill/>
          </a:ln>
        </p:spPr>
      </p:pic>
      <p:sp>
        <p:nvSpPr>
          <p:cNvPr id="76" name="Google Shape;76;p16"/>
          <p:cNvSpPr txBox="1"/>
          <p:nvPr>
            <p:ph type="title"/>
          </p:nvPr>
        </p:nvSpPr>
        <p:spPr>
          <a:xfrm>
            <a:off x="720000" y="1516650"/>
            <a:ext cx="3630600" cy="12180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77" name="Google Shape;77;p16"/>
          <p:cNvSpPr txBox="1"/>
          <p:nvPr>
            <p:ph idx="1" type="subTitle"/>
          </p:nvPr>
        </p:nvSpPr>
        <p:spPr>
          <a:xfrm>
            <a:off x="720000" y="2698950"/>
            <a:ext cx="3630600" cy="805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4_1">
    <p:spTree>
      <p:nvGrpSpPr>
        <p:cNvPr id="78" name="Shape 78"/>
        <p:cNvGrpSpPr/>
        <p:nvPr/>
      </p:nvGrpSpPr>
      <p:grpSpPr>
        <a:xfrm>
          <a:off x="0" y="0"/>
          <a:ext cx="0" cy="0"/>
          <a:chOff x="0" y="0"/>
          <a:chExt cx="0" cy="0"/>
        </a:xfrm>
      </p:grpSpPr>
      <p:pic>
        <p:nvPicPr>
          <p:cNvPr id="79" name="Google Shape;79;p17"/>
          <p:cNvPicPr preferRelativeResize="0"/>
          <p:nvPr/>
        </p:nvPicPr>
        <p:blipFill>
          <a:blip r:embed="rId2">
            <a:alphaModFix amt="40000"/>
          </a:blip>
          <a:stretch>
            <a:fillRect/>
          </a:stretch>
        </p:blipFill>
        <p:spPr>
          <a:xfrm>
            <a:off x="0" y="0"/>
            <a:ext cx="9144000" cy="5143500"/>
          </a:xfrm>
          <a:prstGeom prst="rect">
            <a:avLst/>
          </a:prstGeom>
          <a:noFill/>
          <a:ln>
            <a:noFill/>
          </a:ln>
        </p:spPr>
      </p:pic>
      <p:sp>
        <p:nvSpPr>
          <p:cNvPr id="80" name="Google Shape;80;p17"/>
          <p:cNvSpPr txBox="1"/>
          <p:nvPr>
            <p:ph type="title"/>
          </p:nvPr>
        </p:nvSpPr>
        <p:spPr>
          <a:xfrm>
            <a:off x="5800250" y="1419613"/>
            <a:ext cx="2630400" cy="1133400"/>
          </a:xfrm>
          <a:prstGeom prst="rect">
            <a:avLst/>
          </a:prstGeom>
        </p:spPr>
        <p:txBody>
          <a:bodyPr anchorCtr="0" anchor="t" bIns="91425" lIns="91425" spcFirstLastPara="1" rIns="91425" wrap="square" tIns="91425">
            <a:noAutofit/>
          </a:bodyPr>
          <a:lstStyle>
            <a:lvl1pPr lvl="0" rtl="0" algn="r">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81" name="Google Shape;81;p17"/>
          <p:cNvSpPr txBox="1"/>
          <p:nvPr>
            <p:ph idx="1" type="subTitle"/>
          </p:nvPr>
        </p:nvSpPr>
        <p:spPr>
          <a:xfrm>
            <a:off x="4800175" y="2567400"/>
            <a:ext cx="3630600" cy="10803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4_1_1">
    <p:spTree>
      <p:nvGrpSpPr>
        <p:cNvPr id="82" name="Shape 82"/>
        <p:cNvGrpSpPr/>
        <p:nvPr/>
      </p:nvGrpSpPr>
      <p:grpSpPr>
        <a:xfrm>
          <a:off x="0" y="0"/>
          <a:ext cx="0" cy="0"/>
          <a:chOff x="0" y="0"/>
          <a:chExt cx="0" cy="0"/>
        </a:xfrm>
      </p:grpSpPr>
      <p:pic>
        <p:nvPicPr>
          <p:cNvPr id="83" name="Google Shape;83;p18"/>
          <p:cNvPicPr preferRelativeResize="0"/>
          <p:nvPr/>
        </p:nvPicPr>
        <p:blipFill>
          <a:blip r:embed="rId2">
            <a:alphaModFix amt="40000"/>
          </a:blip>
          <a:stretch>
            <a:fillRect/>
          </a:stretch>
        </p:blipFill>
        <p:spPr>
          <a:xfrm>
            <a:off x="0" y="0"/>
            <a:ext cx="9144000" cy="5143500"/>
          </a:xfrm>
          <a:prstGeom prst="rect">
            <a:avLst/>
          </a:prstGeom>
          <a:noFill/>
          <a:ln>
            <a:noFill/>
          </a:ln>
        </p:spPr>
      </p:pic>
      <p:sp>
        <p:nvSpPr>
          <p:cNvPr id="84" name="Google Shape;84;p18"/>
          <p:cNvSpPr txBox="1"/>
          <p:nvPr>
            <p:ph type="title"/>
          </p:nvPr>
        </p:nvSpPr>
        <p:spPr>
          <a:xfrm>
            <a:off x="2007250" y="1450875"/>
            <a:ext cx="2630400" cy="1237500"/>
          </a:xfrm>
          <a:prstGeom prst="rect">
            <a:avLst/>
          </a:prstGeom>
        </p:spPr>
        <p:txBody>
          <a:bodyPr anchorCtr="0" anchor="t" bIns="91425" lIns="91425" spcFirstLastPara="1" rIns="91425" wrap="square" tIns="91425">
            <a:noAutofit/>
          </a:bodyPr>
          <a:lstStyle>
            <a:lvl1pPr lvl="0" rtl="0" algn="r">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85" name="Google Shape;85;p18"/>
          <p:cNvSpPr txBox="1"/>
          <p:nvPr>
            <p:ph idx="1" type="subTitle"/>
          </p:nvPr>
        </p:nvSpPr>
        <p:spPr>
          <a:xfrm>
            <a:off x="941950" y="2643600"/>
            <a:ext cx="3695700" cy="10803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ONE_COLUMN_TEXT_1_2">
    <p:spTree>
      <p:nvGrpSpPr>
        <p:cNvPr id="86" name="Shape 86"/>
        <p:cNvGrpSpPr/>
        <p:nvPr/>
      </p:nvGrpSpPr>
      <p:grpSpPr>
        <a:xfrm>
          <a:off x="0" y="0"/>
          <a:ext cx="0" cy="0"/>
          <a:chOff x="0" y="0"/>
          <a:chExt cx="0" cy="0"/>
        </a:xfrm>
      </p:grpSpPr>
      <p:pic>
        <p:nvPicPr>
          <p:cNvPr id="87" name="Google Shape;87;p19"/>
          <p:cNvPicPr preferRelativeResize="0"/>
          <p:nvPr/>
        </p:nvPicPr>
        <p:blipFill>
          <a:blip r:embed="rId2">
            <a:alphaModFix amt="40000"/>
          </a:blip>
          <a:stretch>
            <a:fillRect/>
          </a:stretch>
        </p:blipFill>
        <p:spPr>
          <a:xfrm>
            <a:off x="0" y="0"/>
            <a:ext cx="9144000" cy="5143500"/>
          </a:xfrm>
          <a:prstGeom prst="rect">
            <a:avLst/>
          </a:prstGeom>
          <a:noFill/>
          <a:ln>
            <a:noFill/>
          </a:ln>
        </p:spPr>
      </p:pic>
      <p:sp>
        <p:nvSpPr>
          <p:cNvPr id="88" name="Google Shape;88;p19"/>
          <p:cNvSpPr txBox="1"/>
          <p:nvPr>
            <p:ph type="title"/>
          </p:nvPr>
        </p:nvSpPr>
        <p:spPr>
          <a:xfrm>
            <a:off x="716550" y="445025"/>
            <a:ext cx="7710900" cy="572700"/>
          </a:xfrm>
          <a:prstGeom prst="rect">
            <a:avLst/>
          </a:prstGeom>
        </p:spPr>
        <p:txBody>
          <a:bodyPr anchorCtr="0" anchor="t" bIns="91425" lIns="91425" spcFirstLastPara="1" rIns="91425" wrap="square" tIns="91425">
            <a:noAutofit/>
          </a:bodyPr>
          <a:lstStyle>
            <a:lvl1pPr lvl="0" rtl="0" algn="r">
              <a:spcBef>
                <a:spcPts val="0"/>
              </a:spcBef>
              <a:spcAft>
                <a:spcPts val="0"/>
              </a:spcAft>
              <a:buSzPts val="3500"/>
              <a:buNone/>
              <a:defRPr>
                <a:solidFill>
                  <a:schemeClr val="dk2"/>
                </a:solidFill>
              </a:defRPr>
            </a:lvl1pPr>
            <a:lvl2pPr lvl="1" rtl="0" algn="r">
              <a:spcBef>
                <a:spcPts val="0"/>
              </a:spcBef>
              <a:spcAft>
                <a:spcPts val="0"/>
              </a:spcAft>
              <a:buSzPts val="3500"/>
              <a:buNone/>
              <a:defRPr/>
            </a:lvl2pPr>
            <a:lvl3pPr lvl="2" rtl="0" algn="r">
              <a:spcBef>
                <a:spcPts val="0"/>
              </a:spcBef>
              <a:spcAft>
                <a:spcPts val="0"/>
              </a:spcAft>
              <a:buSzPts val="3500"/>
              <a:buNone/>
              <a:defRPr/>
            </a:lvl3pPr>
            <a:lvl4pPr lvl="3" rtl="0" algn="r">
              <a:spcBef>
                <a:spcPts val="0"/>
              </a:spcBef>
              <a:spcAft>
                <a:spcPts val="0"/>
              </a:spcAft>
              <a:buSzPts val="3500"/>
              <a:buNone/>
              <a:defRPr/>
            </a:lvl4pPr>
            <a:lvl5pPr lvl="4" rtl="0" algn="r">
              <a:spcBef>
                <a:spcPts val="0"/>
              </a:spcBef>
              <a:spcAft>
                <a:spcPts val="0"/>
              </a:spcAft>
              <a:buSzPts val="3500"/>
              <a:buNone/>
              <a:defRPr/>
            </a:lvl5pPr>
            <a:lvl6pPr lvl="5" rtl="0" algn="r">
              <a:spcBef>
                <a:spcPts val="0"/>
              </a:spcBef>
              <a:spcAft>
                <a:spcPts val="0"/>
              </a:spcAft>
              <a:buSzPts val="3500"/>
              <a:buNone/>
              <a:defRPr/>
            </a:lvl6pPr>
            <a:lvl7pPr lvl="6" rtl="0" algn="r">
              <a:spcBef>
                <a:spcPts val="0"/>
              </a:spcBef>
              <a:spcAft>
                <a:spcPts val="0"/>
              </a:spcAft>
              <a:buSzPts val="3500"/>
              <a:buNone/>
              <a:defRPr/>
            </a:lvl7pPr>
            <a:lvl8pPr lvl="7" rtl="0" algn="r">
              <a:spcBef>
                <a:spcPts val="0"/>
              </a:spcBef>
              <a:spcAft>
                <a:spcPts val="0"/>
              </a:spcAft>
              <a:buSzPts val="3500"/>
              <a:buNone/>
              <a:defRPr/>
            </a:lvl8pPr>
            <a:lvl9pPr lvl="8" rtl="0" algn="r">
              <a:spcBef>
                <a:spcPts val="0"/>
              </a:spcBef>
              <a:spcAft>
                <a:spcPts val="0"/>
              </a:spcAft>
              <a:buSzPts val="3500"/>
              <a:buNone/>
              <a:defRPr/>
            </a:lvl9pPr>
          </a:lstStyle>
          <a:p/>
        </p:txBody>
      </p:sp>
      <p:sp>
        <p:nvSpPr>
          <p:cNvPr id="89" name="Google Shape;89;p19"/>
          <p:cNvSpPr txBox="1"/>
          <p:nvPr>
            <p:ph idx="1" type="subTitle"/>
          </p:nvPr>
        </p:nvSpPr>
        <p:spPr>
          <a:xfrm>
            <a:off x="4161700" y="1465750"/>
            <a:ext cx="4265700" cy="22983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600"/>
              <a:buFont typeface="Nunito Light"/>
              <a:buChar char="●"/>
              <a:defRPr sz="1600"/>
            </a:lvl1pPr>
            <a:lvl2pPr lvl="1" rtl="0" algn="r">
              <a:lnSpc>
                <a:spcPct val="100000"/>
              </a:lnSpc>
              <a:spcBef>
                <a:spcPts val="0"/>
              </a:spcBef>
              <a:spcAft>
                <a:spcPts val="0"/>
              </a:spcAft>
              <a:buClr>
                <a:srgbClr val="E76A28"/>
              </a:buClr>
              <a:buSzPts val="1600"/>
              <a:buFont typeface="Nunito Light"/>
              <a:buChar char="○"/>
              <a:defRPr/>
            </a:lvl2pPr>
            <a:lvl3pPr lvl="2" rtl="0" algn="r">
              <a:lnSpc>
                <a:spcPct val="100000"/>
              </a:lnSpc>
              <a:spcBef>
                <a:spcPts val="1600"/>
              </a:spcBef>
              <a:spcAft>
                <a:spcPts val="0"/>
              </a:spcAft>
              <a:buClr>
                <a:srgbClr val="E76A28"/>
              </a:buClr>
              <a:buSzPts val="1500"/>
              <a:buFont typeface="Nunito Light"/>
              <a:buChar char="■"/>
              <a:defRPr/>
            </a:lvl3pPr>
            <a:lvl4pPr lvl="3" rtl="0" algn="r">
              <a:lnSpc>
                <a:spcPct val="100000"/>
              </a:lnSpc>
              <a:spcBef>
                <a:spcPts val="1600"/>
              </a:spcBef>
              <a:spcAft>
                <a:spcPts val="0"/>
              </a:spcAft>
              <a:buClr>
                <a:srgbClr val="E76A28"/>
              </a:buClr>
              <a:buSzPts val="1500"/>
              <a:buFont typeface="Nunito Light"/>
              <a:buChar char="●"/>
              <a:defRPr/>
            </a:lvl4pPr>
            <a:lvl5pPr lvl="4" rtl="0" algn="r">
              <a:lnSpc>
                <a:spcPct val="100000"/>
              </a:lnSpc>
              <a:spcBef>
                <a:spcPts val="1600"/>
              </a:spcBef>
              <a:spcAft>
                <a:spcPts val="0"/>
              </a:spcAft>
              <a:buClr>
                <a:srgbClr val="E76A28"/>
              </a:buClr>
              <a:buSzPts val="1400"/>
              <a:buFont typeface="Nunito Light"/>
              <a:buChar char="○"/>
              <a:defRPr/>
            </a:lvl5pPr>
            <a:lvl6pPr lvl="5" rtl="0" algn="r">
              <a:lnSpc>
                <a:spcPct val="100000"/>
              </a:lnSpc>
              <a:spcBef>
                <a:spcPts val="1600"/>
              </a:spcBef>
              <a:spcAft>
                <a:spcPts val="0"/>
              </a:spcAft>
              <a:buClr>
                <a:srgbClr val="999999"/>
              </a:buClr>
              <a:buSzPts val="1400"/>
              <a:buFont typeface="Nunito Light"/>
              <a:buChar char="■"/>
              <a:defRPr/>
            </a:lvl6pPr>
            <a:lvl7pPr lvl="6" rtl="0" algn="r">
              <a:lnSpc>
                <a:spcPct val="100000"/>
              </a:lnSpc>
              <a:spcBef>
                <a:spcPts val="1600"/>
              </a:spcBef>
              <a:spcAft>
                <a:spcPts val="0"/>
              </a:spcAft>
              <a:buClr>
                <a:srgbClr val="999999"/>
              </a:buClr>
              <a:buSzPts val="1300"/>
              <a:buFont typeface="Nunito Light"/>
              <a:buChar char="●"/>
              <a:defRPr/>
            </a:lvl7pPr>
            <a:lvl8pPr lvl="7" rtl="0" algn="r">
              <a:lnSpc>
                <a:spcPct val="100000"/>
              </a:lnSpc>
              <a:spcBef>
                <a:spcPts val="1600"/>
              </a:spcBef>
              <a:spcAft>
                <a:spcPts val="0"/>
              </a:spcAft>
              <a:buClr>
                <a:srgbClr val="999999"/>
              </a:buClr>
              <a:buSzPts val="1300"/>
              <a:buFont typeface="Nunito Light"/>
              <a:buChar char="○"/>
              <a:defRPr/>
            </a:lvl8pPr>
            <a:lvl9pPr lvl="8" rtl="0" algn="r">
              <a:lnSpc>
                <a:spcPct val="100000"/>
              </a:lnSpc>
              <a:spcBef>
                <a:spcPts val="1600"/>
              </a:spcBef>
              <a:spcAft>
                <a:spcPts val="1600"/>
              </a:spcAft>
              <a:buClr>
                <a:srgbClr val="999999"/>
              </a:buClr>
              <a:buSzPts val="1400"/>
              <a:buFont typeface="Nunito Light"/>
              <a:buChar char="■"/>
              <a:defRPr/>
            </a:lvl9pPr>
          </a:lstStyle>
          <a:p/>
        </p:txBody>
      </p:sp>
      <p:sp>
        <p:nvSpPr>
          <p:cNvPr id="90" name="Google Shape;90;p19"/>
          <p:cNvSpPr/>
          <p:nvPr>
            <p:ph idx="2" type="pic"/>
          </p:nvPr>
        </p:nvSpPr>
        <p:spPr>
          <a:xfrm rot="5400000">
            <a:off x="121950" y="981075"/>
            <a:ext cx="3478800" cy="3722700"/>
          </a:xfrm>
          <a:prstGeom prst="round2SameRect">
            <a:avLst>
              <a:gd fmla="val 50000" name="adj1"/>
              <a:gd fmla="val 0" name="adj2"/>
            </a:avLst>
          </a:prstGeom>
          <a:noFill/>
          <a:ln>
            <a:noFill/>
          </a:ln>
        </p:spPr>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5">
  <p:cSld name="ONE_COLUMN_TEXT_1_1_1">
    <p:spTree>
      <p:nvGrpSpPr>
        <p:cNvPr id="91" name="Shape 91"/>
        <p:cNvGrpSpPr/>
        <p:nvPr/>
      </p:nvGrpSpPr>
      <p:grpSpPr>
        <a:xfrm>
          <a:off x="0" y="0"/>
          <a:ext cx="0" cy="0"/>
          <a:chOff x="0" y="0"/>
          <a:chExt cx="0" cy="0"/>
        </a:xfrm>
      </p:grpSpPr>
      <p:pic>
        <p:nvPicPr>
          <p:cNvPr id="92" name="Google Shape;92;p20"/>
          <p:cNvPicPr preferRelativeResize="0"/>
          <p:nvPr/>
        </p:nvPicPr>
        <p:blipFill>
          <a:blip r:embed="rId2">
            <a:alphaModFix amt="40000"/>
          </a:blip>
          <a:stretch>
            <a:fillRect/>
          </a:stretch>
        </p:blipFill>
        <p:spPr>
          <a:xfrm>
            <a:off x="0" y="0"/>
            <a:ext cx="9144000" cy="5143500"/>
          </a:xfrm>
          <a:prstGeom prst="rect">
            <a:avLst/>
          </a:prstGeom>
          <a:noFill/>
          <a:ln>
            <a:noFill/>
          </a:ln>
        </p:spPr>
      </p:pic>
      <p:sp>
        <p:nvSpPr>
          <p:cNvPr id="93" name="Google Shape;93;p20"/>
          <p:cNvSpPr txBox="1"/>
          <p:nvPr>
            <p:ph type="title"/>
          </p:nvPr>
        </p:nvSpPr>
        <p:spPr>
          <a:xfrm>
            <a:off x="716550" y="445025"/>
            <a:ext cx="77109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solidFill>
                  <a:schemeClr val="dk2"/>
                </a:solidFill>
              </a:defRPr>
            </a:lvl1pPr>
            <a:lvl2pPr lvl="1" rtl="0" algn="r">
              <a:spcBef>
                <a:spcPts val="0"/>
              </a:spcBef>
              <a:spcAft>
                <a:spcPts val="0"/>
              </a:spcAft>
              <a:buSzPts val="3500"/>
              <a:buNone/>
              <a:defRPr/>
            </a:lvl2pPr>
            <a:lvl3pPr lvl="2" rtl="0" algn="r">
              <a:spcBef>
                <a:spcPts val="0"/>
              </a:spcBef>
              <a:spcAft>
                <a:spcPts val="0"/>
              </a:spcAft>
              <a:buSzPts val="3500"/>
              <a:buNone/>
              <a:defRPr/>
            </a:lvl3pPr>
            <a:lvl4pPr lvl="3" rtl="0" algn="r">
              <a:spcBef>
                <a:spcPts val="0"/>
              </a:spcBef>
              <a:spcAft>
                <a:spcPts val="0"/>
              </a:spcAft>
              <a:buSzPts val="3500"/>
              <a:buNone/>
              <a:defRPr/>
            </a:lvl4pPr>
            <a:lvl5pPr lvl="4" rtl="0" algn="r">
              <a:spcBef>
                <a:spcPts val="0"/>
              </a:spcBef>
              <a:spcAft>
                <a:spcPts val="0"/>
              </a:spcAft>
              <a:buSzPts val="3500"/>
              <a:buNone/>
              <a:defRPr/>
            </a:lvl5pPr>
            <a:lvl6pPr lvl="5" rtl="0" algn="r">
              <a:spcBef>
                <a:spcPts val="0"/>
              </a:spcBef>
              <a:spcAft>
                <a:spcPts val="0"/>
              </a:spcAft>
              <a:buSzPts val="3500"/>
              <a:buNone/>
              <a:defRPr/>
            </a:lvl6pPr>
            <a:lvl7pPr lvl="6" rtl="0" algn="r">
              <a:spcBef>
                <a:spcPts val="0"/>
              </a:spcBef>
              <a:spcAft>
                <a:spcPts val="0"/>
              </a:spcAft>
              <a:buSzPts val="3500"/>
              <a:buNone/>
              <a:defRPr/>
            </a:lvl7pPr>
            <a:lvl8pPr lvl="7" rtl="0" algn="r">
              <a:spcBef>
                <a:spcPts val="0"/>
              </a:spcBef>
              <a:spcAft>
                <a:spcPts val="0"/>
              </a:spcAft>
              <a:buSzPts val="3500"/>
              <a:buNone/>
              <a:defRPr/>
            </a:lvl8pPr>
            <a:lvl9pPr lvl="8" rtl="0" algn="r">
              <a:spcBef>
                <a:spcPts val="0"/>
              </a:spcBef>
              <a:spcAft>
                <a:spcPts val="0"/>
              </a:spcAft>
              <a:buSzPts val="3500"/>
              <a:buNone/>
              <a:defRPr/>
            </a:lvl9pPr>
          </a:lstStyle>
          <a:p/>
        </p:txBody>
      </p:sp>
      <p:sp>
        <p:nvSpPr>
          <p:cNvPr id="94" name="Google Shape;94;p20"/>
          <p:cNvSpPr txBox="1"/>
          <p:nvPr>
            <p:ph idx="1" type="subTitle"/>
          </p:nvPr>
        </p:nvSpPr>
        <p:spPr>
          <a:xfrm>
            <a:off x="716550" y="1465750"/>
            <a:ext cx="4265700" cy="2298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600"/>
              <a:buFont typeface="Nunito Light"/>
              <a:buAutoNum type="arabicPeriod"/>
              <a:defRPr sz="1600"/>
            </a:lvl1pPr>
            <a:lvl2pPr lvl="1" rtl="0" algn="r">
              <a:lnSpc>
                <a:spcPct val="100000"/>
              </a:lnSpc>
              <a:spcBef>
                <a:spcPts val="0"/>
              </a:spcBef>
              <a:spcAft>
                <a:spcPts val="0"/>
              </a:spcAft>
              <a:buClr>
                <a:srgbClr val="E76A28"/>
              </a:buClr>
              <a:buSzPts val="1600"/>
              <a:buFont typeface="Nunito Light"/>
              <a:buAutoNum type="alphaLcPeriod"/>
              <a:defRPr/>
            </a:lvl2pPr>
            <a:lvl3pPr lvl="2" rtl="0" algn="r">
              <a:lnSpc>
                <a:spcPct val="100000"/>
              </a:lnSpc>
              <a:spcBef>
                <a:spcPts val="1600"/>
              </a:spcBef>
              <a:spcAft>
                <a:spcPts val="0"/>
              </a:spcAft>
              <a:buClr>
                <a:srgbClr val="E76A28"/>
              </a:buClr>
              <a:buSzPts val="1500"/>
              <a:buFont typeface="Nunito Light"/>
              <a:buAutoNum type="romanLcPeriod"/>
              <a:defRPr/>
            </a:lvl3pPr>
            <a:lvl4pPr lvl="3" rtl="0" algn="r">
              <a:lnSpc>
                <a:spcPct val="100000"/>
              </a:lnSpc>
              <a:spcBef>
                <a:spcPts val="1600"/>
              </a:spcBef>
              <a:spcAft>
                <a:spcPts val="0"/>
              </a:spcAft>
              <a:buClr>
                <a:srgbClr val="E76A28"/>
              </a:buClr>
              <a:buSzPts val="1500"/>
              <a:buFont typeface="Nunito Light"/>
              <a:buAutoNum type="arabicPeriod"/>
              <a:defRPr/>
            </a:lvl4pPr>
            <a:lvl5pPr lvl="4" rtl="0" algn="r">
              <a:lnSpc>
                <a:spcPct val="100000"/>
              </a:lnSpc>
              <a:spcBef>
                <a:spcPts val="1600"/>
              </a:spcBef>
              <a:spcAft>
                <a:spcPts val="0"/>
              </a:spcAft>
              <a:buClr>
                <a:srgbClr val="E76A28"/>
              </a:buClr>
              <a:buSzPts val="1400"/>
              <a:buFont typeface="Nunito Light"/>
              <a:buAutoNum type="alphaLcPeriod"/>
              <a:defRPr/>
            </a:lvl5pPr>
            <a:lvl6pPr lvl="5" rtl="0" algn="r">
              <a:lnSpc>
                <a:spcPct val="100000"/>
              </a:lnSpc>
              <a:spcBef>
                <a:spcPts val="1600"/>
              </a:spcBef>
              <a:spcAft>
                <a:spcPts val="0"/>
              </a:spcAft>
              <a:buClr>
                <a:srgbClr val="999999"/>
              </a:buClr>
              <a:buSzPts val="1400"/>
              <a:buFont typeface="Nunito Light"/>
              <a:buAutoNum type="romanLcPeriod"/>
              <a:defRPr/>
            </a:lvl6pPr>
            <a:lvl7pPr lvl="6" rtl="0" algn="r">
              <a:lnSpc>
                <a:spcPct val="100000"/>
              </a:lnSpc>
              <a:spcBef>
                <a:spcPts val="1600"/>
              </a:spcBef>
              <a:spcAft>
                <a:spcPts val="0"/>
              </a:spcAft>
              <a:buClr>
                <a:srgbClr val="999999"/>
              </a:buClr>
              <a:buSzPts val="1300"/>
              <a:buFont typeface="Nunito Light"/>
              <a:buAutoNum type="arabicPeriod"/>
              <a:defRPr/>
            </a:lvl7pPr>
            <a:lvl8pPr lvl="7" rtl="0" algn="r">
              <a:lnSpc>
                <a:spcPct val="100000"/>
              </a:lnSpc>
              <a:spcBef>
                <a:spcPts val="1600"/>
              </a:spcBef>
              <a:spcAft>
                <a:spcPts val="0"/>
              </a:spcAft>
              <a:buClr>
                <a:srgbClr val="999999"/>
              </a:buClr>
              <a:buSzPts val="1300"/>
              <a:buFont typeface="Nunito Light"/>
              <a:buAutoNum type="alphaLcPeriod"/>
              <a:defRPr/>
            </a:lvl8pPr>
            <a:lvl9pPr lvl="8" rtl="0" algn="r">
              <a:lnSpc>
                <a:spcPct val="100000"/>
              </a:lnSpc>
              <a:spcBef>
                <a:spcPts val="1600"/>
              </a:spcBef>
              <a:spcAft>
                <a:spcPts val="1600"/>
              </a:spcAft>
              <a:buClr>
                <a:srgbClr val="999999"/>
              </a:buClr>
              <a:buSzPts val="1400"/>
              <a:buFont typeface="Nunito Light"/>
              <a:buAutoNum type="romanLcPeriod"/>
              <a:defRPr/>
            </a:lvl9pPr>
          </a:lstStyle>
          <a:p/>
        </p:txBody>
      </p:sp>
      <p:sp>
        <p:nvSpPr>
          <p:cNvPr id="95" name="Google Shape;95;p20"/>
          <p:cNvSpPr/>
          <p:nvPr>
            <p:ph idx="2" type="pic"/>
          </p:nvPr>
        </p:nvSpPr>
        <p:spPr>
          <a:xfrm rot="-5400000">
            <a:off x="5543250" y="954850"/>
            <a:ext cx="3478800" cy="3722700"/>
          </a:xfrm>
          <a:prstGeom prst="round2SameRect">
            <a:avLst>
              <a:gd fmla="val 50000" name="adj1"/>
              <a:gd fmla="val 0" name="adj2"/>
            </a:avLst>
          </a:prstGeom>
          <a:noFill/>
          <a:ln>
            <a:noFill/>
          </a:ln>
        </p:spPr>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3" name="Shape 13"/>
        <p:cNvGrpSpPr/>
        <p:nvPr/>
      </p:nvGrpSpPr>
      <p:grpSpPr>
        <a:xfrm>
          <a:off x="0" y="0"/>
          <a:ext cx="0" cy="0"/>
          <a:chOff x="0" y="0"/>
          <a:chExt cx="0" cy="0"/>
        </a:xfrm>
      </p:grpSpPr>
      <p:pic>
        <p:nvPicPr>
          <p:cNvPr id="14" name="Google Shape;14;p3"/>
          <p:cNvPicPr preferRelativeResize="0"/>
          <p:nvPr/>
        </p:nvPicPr>
        <p:blipFill>
          <a:blip r:embed="rId2">
            <a:alphaModFix amt="40000"/>
          </a:blip>
          <a:stretch>
            <a:fillRect/>
          </a:stretch>
        </p:blipFill>
        <p:spPr>
          <a:xfrm>
            <a:off x="0" y="0"/>
            <a:ext cx="9144000" cy="5143500"/>
          </a:xfrm>
          <a:prstGeom prst="rect">
            <a:avLst/>
          </a:prstGeom>
          <a:noFill/>
          <a:ln>
            <a:noFill/>
          </a:ln>
        </p:spPr>
      </p:pic>
      <p:sp>
        <p:nvSpPr>
          <p:cNvPr id="15" name="Google Shape;15;p3"/>
          <p:cNvSpPr txBox="1"/>
          <p:nvPr>
            <p:ph type="title"/>
          </p:nvPr>
        </p:nvSpPr>
        <p:spPr>
          <a:xfrm>
            <a:off x="712948" y="2333275"/>
            <a:ext cx="4256400" cy="841800"/>
          </a:xfrm>
          <a:prstGeom prst="rect">
            <a:avLst/>
          </a:prstGeom>
        </p:spPr>
        <p:txBody>
          <a:bodyPr anchorCtr="0" anchor="ctr" bIns="91425" lIns="91425" spcFirstLastPara="1" rIns="91425" wrap="square" tIns="91425">
            <a:noAutofit/>
          </a:bodyPr>
          <a:lstStyle>
            <a:lvl1pPr lvl="0">
              <a:spcBef>
                <a:spcPts val="0"/>
              </a:spcBef>
              <a:spcAft>
                <a:spcPts val="0"/>
              </a:spcAft>
              <a:buSzPts val="3600"/>
              <a:buNone/>
              <a:defRPr b="1" sz="4000">
                <a:latin typeface="Rubik"/>
                <a:ea typeface="Rubik"/>
                <a:cs typeface="Rubik"/>
                <a:sym typeface="Rubik"/>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16" name="Google Shape;16;p3"/>
          <p:cNvSpPr txBox="1"/>
          <p:nvPr>
            <p:ph hasCustomPrompt="1" idx="2" type="title"/>
          </p:nvPr>
        </p:nvSpPr>
        <p:spPr>
          <a:xfrm>
            <a:off x="712938" y="1245125"/>
            <a:ext cx="1354500" cy="841800"/>
          </a:xfrm>
          <a:prstGeom prst="rect">
            <a:avLst/>
          </a:prstGeom>
          <a:noFill/>
        </p:spPr>
        <p:txBody>
          <a:bodyPr anchorCtr="0" anchor="ctr" bIns="91425" lIns="91425" spcFirstLastPara="1" rIns="91425" wrap="square" tIns="91425">
            <a:noAutofit/>
          </a:bodyPr>
          <a:lstStyle>
            <a:lvl1pPr lvl="0" rtl="0">
              <a:spcBef>
                <a:spcPts val="0"/>
              </a:spcBef>
              <a:spcAft>
                <a:spcPts val="0"/>
              </a:spcAft>
              <a:buClr>
                <a:schemeClr val="lt1"/>
              </a:buClr>
              <a:buSzPts val="6000"/>
              <a:buNone/>
              <a:defRPr b="1" sz="7000">
                <a:solidFill>
                  <a:schemeClr val="dk2"/>
                </a:solidFill>
                <a:latin typeface="Rubik"/>
                <a:ea typeface="Rubik"/>
                <a:cs typeface="Rubik"/>
                <a:sym typeface="Rubik"/>
              </a:defRPr>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17" name="Google Shape;17;p3"/>
          <p:cNvSpPr txBox="1"/>
          <p:nvPr>
            <p:ph idx="1" type="subTitle"/>
          </p:nvPr>
        </p:nvSpPr>
        <p:spPr>
          <a:xfrm>
            <a:off x="712948" y="3086000"/>
            <a:ext cx="4256400" cy="375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8" name="Google Shape;18;p3"/>
          <p:cNvSpPr/>
          <p:nvPr>
            <p:ph idx="3" type="pic"/>
          </p:nvPr>
        </p:nvSpPr>
        <p:spPr>
          <a:xfrm rot="10800000">
            <a:off x="5148450" y="-12900"/>
            <a:ext cx="3478800" cy="3415500"/>
          </a:xfrm>
          <a:prstGeom prst="round2SameRect">
            <a:avLst>
              <a:gd fmla="val 50000" name="adj1"/>
              <a:gd fmla="val 0" name="adj2"/>
            </a:avLst>
          </a:prstGeom>
          <a:noFill/>
          <a:ln>
            <a:noFill/>
          </a:ln>
        </p:spPr>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TITLE_AND_TWO_COLUMNS_1">
    <p:spTree>
      <p:nvGrpSpPr>
        <p:cNvPr id="96" name="Shape 96"/>
        <p:cNvGrpSpPr/>
        <p:nvPr/>
      </p:nvGrpSpPr>
      <p:grpSpPr>
        <a:xfrm>
          <a:off x="0" y="0"/>
          <a:ext cx="0" cy="0"/>
          <a:chOff x="0" y="0"/>
          <a:chExt cx="0" cy="0"/>
        </a:xfrm>
      </p:grpSpPr>
      <p:pic>
        <p:nvPicPr>
          <p:cNvPr id="97" name="Google Shape;97;p21"/>
          <p:cNvPicPr preferRelativeResize="0"/>
          <p:nvPr/>
        </p:nvPicPr>
        <p:blipFill>
          <a:blip r:embed="rId2">
            <a:alphaModFix amt="40000"/>
          </a:blip>
          <a:stretch>
            <a:fillRect/>
          </a:stretch>
        </p:blipFill>
        <p:spPr>
          <a:xfrm>
            <a:off x="0" y="0"/>
            <a:ext cx="9144000" cy="5143500"/>
          </a:xfrm>
          <a:prstGeom prst="rect">
            <a:avLst/>
          </a:prstGeom>
          <a:noFill/>
          <a:ln>
            <a:noFill/>
          </a:ln>
        </p:spPr>
      </p:pic>
      <p:sp>
        <p:nvSpPr>
          <p:cNvPr id="98" name="Google Shape;98;p21"/>
          <p:cNvSpPr/>
          <p:nvPr>
            <p:ph idx="2" type="pic"/>
          </p:nvPr>
        </p:nvSpPr>
        <p:spPr>
          <a:xfrm rot="5400000">
            <a:off x="462300" y="903450"/>
            <a:ext cx="3478800" cy="4403400"/>
          </a:xfrm>
          <a:prstGeom prst="round2SameRect">
            <a:avLst>
              <a:gd fmla="val 50000" name="adj1"/>
              <a:gd fmla="val 0" name="adj2"/>
            </a:avLst>
          </a:prstGeom>
          <a:noFill/>
          <a:ln>
            <a:noFill/>
          </a:ln>
        </p:spPr>
      </p:sp>
      <p:sp>
        <p:nvSpPr>
          <p:cNvPr id="99" name="Google Shape;99;p21"/>
          <p:cNvSpPr txBox="1"/>
          <p:nvPr>
            <p:ph type="title"/>
          </p:nvPr>
        </p:nvSpPr>
        <p:spPr>
          <a:xfrm>
            <a:off x="720000" y="445025"/>
            <a:ext cx="31617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solidFill>
                  <a:schemeClr val="dk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00" name="Google Shape;100;p21"/>
          <p:cNvSpPr txBox="1"/>
          <p:nvPr>
            <p:ph idx="1" type="subTitle"/>
          </p:nvPr>
        </p:nvSpPr>
        <p:spPr>
          <a:xfrm>
            <a:off x="5269967" y="3590422"/>
            <a:ext cx="2779800" cy="1010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b="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01" name="Google Shape;101;p21"/>
          <p:cNvSpPr txBox="1"/>
          <p:nvPr>
            <p:ph idx="3" type="subTitle"/>
          </p:nvPr>
        </p:nvSpPr>
        <p:spPr>
          <a:xfrm>
            <a:off x="5269969" y="1837822"/>
            <a:ext cx="2779800" cy="1010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b="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02" name="Google Shape;102;p21"/>
          <p:cNvSpPr txBox="1"/>
          <p:nvPr>
            <p:ph idx="4" type="subTitle"/>
          </p:nvPr>
        </p:nvSpPr>
        <p:spPr>
          <a:xfrm>
            <a:off x="5269969" y="1350200"/>
            <a:ext cx="2779800" cy="5589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Bebas Neue"/>
              <a:buNone/>
              <a:defRPr b="1" sz="2400">
                <a:solidFill>
                  <a:schemeClr val="dk1"/>
                </a:solidFill>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103" name="Google Shape;103;p21"/>
          <p:cNvSpPr txBox="1"/>
          <p:nvPr>
            <p:ph idx="5" type="subTitle"/>
          </p:nvPr>
        </p:nvSpPr>
        <p:spPr>
          <a:xfrm>
            <a:off x="5269967" y="3102800"/>
            <a:ext cx="2779800" cy="5589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Bebas Neue"/>
              <a:buNone/>
              <a:defRPr b="1" sz="2400">
                <a:solidFill>
                  <a:schemeClr val="dk1"/>
                </a:solidFill>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TITLE_AND_TWO_COLUMNS_2">
    <p:spTree>
      <p:nvGrpSpPr>
        <p:cNvPr id="104" name="Shape 104"/>
        <p:cNvGrpSpPr/>
        <p:nvPr/>
      </p:nvGrpSpPr>
      <p:grpSpPr>
        <a:xfrm>
          <a:off x="0" y="0"/>
          <a:ext cx="0" cy="0"/>
          <a:chOff x="0" y="0"/>
          <a:chExt cx="0" cy="0"/>
        </a:xfrm>
      </p:grpSpPr>
      <p:pic>
        <p:nvPicPr>
          <p:cNvPr id="105" name="Google Shape;105;p22"/>
          <p:cNvPicPr preferRelativeResize="0"/>
          <p:nvPr/>
        </p:nvPicPr>
        <p:blipFill>
          <a:blip r:embed="rId2">
            <a:alphaModFix amt="40000"/>
          </a:blip>
          <a:stretch>
            <a:fillRect/>
          </a:stretch>
        </p:blipFill>
        <p:spPr>
          <a:xfrm>
            <a:off x="0" y="0"/>
            <a:ext cx="9144000" cy="5143500"/>
          </a:xfrm>
          <a:prstGeom prst="rect">
            <a:avLst/>
          </a:prstGeom>
          <a:noFill/>
          <a:ln>
            <a:noFill/>
          </a:ln>
        </p:spPr>
      </p:pic>
      <p:sp>
        <p:nvSpPr>
          <p:cNvPr id="106" name="Google Shape;106;p22"/>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solidFill>
                  <a:schemeClr val="dk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07" name="Google Shape;107;p22"/>
          <p:cNvSpPr txBox="1"/>
          <p:nvPr>
            <p:ph idx="1" type="subTitle"/>
          </p:nvPr>
        </p:nvSpPr>
        <p:spPr>
          <a:xfrm>
            <a:off x="1247825" y="3216700"/>
            <a:ext cx="4540200" cy="3945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Bebas Neue"/>
              <a:buNone/>
              <a:defRPr b="1" sz="2400">
                <a:solidFill>
                  <a:schemeClr val="dk1"/>
                </a:solidFill>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108" name="Google Shape;108;p22"/>
          <p:cNvSpPr txBox="1"/>
          <p:nvPr>
            <p:ph idx="2" type="subTitle"/>
          </p:nvPr>
        </p:nvSpPr>
        <p:spPr>
          <a:xfrm>
            <a:off x="1247825" y="1724600"/>
            <a:ext cx="4540200" cy="3945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Bebas Neue"/>
              <a:buNone/>
              <a:defRPr b="1" sz="2400">
                <a:solidFill>
                  <a:schemeClr val="dk1"/>
                </a:solidFill>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109" name="Google Shape;109;p22"/>
          <p:cNvSpPr txBox="1"/>
          <p:nvPr>
            <p:ph idx="3" type="body"/>
          </p:nvPr>
        </p:nvSpPr>
        <p:spPr>
          <a:xfrm>
            <a:off x="1247825" y="2081100"/>
            <a:ext cx="4540200" cy="802200"/>
          </a:xfrm>
          <a:prstGeom prst="rect">
            <a:avLst/>
          </a:prstGeom>
        </p:spPr>
        <p:txBody>
          <a:bodyPr anchorCtr="0" anchor="t" bIns="91425" lIns="91425" spcFirstLastPara="1" rIns="91425" wrap="square" tIns="91425">
            <a:noAutofit/>
          </a:bodyPr>
          <a:lstStyle>
            <a:lvl1pPr indent="-317500" lvl="0" marL="457200">
              <a:spcBef>
                <a:spcPts val="0"/>
              </a:spcBef>
              <a:spcAft>
                <a:spcPts val="0"/>
              </a:spcAft>
              <a:buSzPts val="1400"/>
              <a:buChar char="●"/>
              <a:defRPr/>
            </a:lvl1pPr>
            <a:lvl2pPr indent="-317500" lvl="1" marL="914400">
              <a:spcBef>
                <a:spcPts val="1600"/>
              </a:spcBef>
              <a:spcAft>
                <a:spcPts val="0"/>
              </a:spcAft>
              <a:buSzPts val="1400"/>
              <a:buChar char="○"/>
              <a:defRPr/>
            </a:lvl2pPr>
            <a:lvl3pPr indent="-317500" lvl="2" marL="1371600">
              <a:spcBef>
                <a:spcPts val="1600"/>
              </a:spcBef>
              <a:spcAft>
                <a:spcPts val="0"/>
              </a:spcAft>
              <a:buSzPts val="1400"/>
              <a:buChar char="■"/>
              <a:defRPr/>
            </a:lvl3pPr>
            <a:lvl4pPr indent="-317500" lvl="3" marL="1828800">
              <a:spcBef>
                <a:spcPts val="1600"/>
              </a:spcBef>
              <a:spcAft>
                <a:spcPts val="0"/>
              </a:spcAft>
              <a:buSzPts val="1400"/>
              <a:buChar char="●"/>
              <a:defRPr/>
            </a:lvl4pPr>
            <a:lvl5pPr indent="-317500" lvl="4" marL="2286000">
              <a:spcBef>
                <a:spcPts val="1600"/>
              </a:spcBef>
              <a:spcAft>
                <a:spcPts val="0"/>
              </a:spcAft>
              <a:buSzPts val="1400"/>
              <a:buChar char="○"/>
              <a:defRPr/>
            </a:lvl5pPr>
            <a:lvl6pPr indent="-317500" lvl="5" marL="2743200">
              <a:spcBef>
                <a:spcPts val="1600"/>
              </a:spcBef>
              <a:spcAft>
                <a:spcPts val="0"/>
              </a:spcAft>
              <a:buSzPts val="1400"/>
              <a:buChar char="■"/>
              <a:defRPr/>
            </a:lvl6pPr>
            <a:lvl7pPr indent="-317500" lvl="6" marL="3200400">
              <a:spcBef>
                <a:spcPts val="1600"/>
              </a:spcBef>
              <a:spcAft>
                <a:spcPts val="0"/>
              </a:spcAft>
              <a:buSzPts val="1400"/>
              <a:buChar char="●"/>
              <a:defRPr/>
            </a:lvl7pPr>
            <a:lvl8pPr indent="-317500" lvl="7" marL="3657600">
              <a:spcBef>
                <a:spcPts val="1600"/>
              </a:spcBef>
              <a:spcAft>
                <a:spcPts val="0"/>
              </a:spcAft>
              <a:buSzPts val="1400"/>
              <a:buChar char="○"/>
              <a:defRPr/>
            </a:lvl8pPr>
            <a:lvl9pPr indent="-317500" lvl="8" marL="4114800">
              <a:spcBef>
                <a:spcPts val="1600"/>
              </a:spcBef>
              <a:spcAft>
                <a:spcPts val="1600"/>
              </a:spcAft>
              <a:buSzPts val="1400"/>
              <a:buChar char="■"/>
              <a:defRPr/>
            </a:lvl9pPr>
          </a:lstStyle>
          <a:p/>
        </p:txBody>
      </p:sp>
      <p:sp>
        <p:nvSpPr>
          <p:cNvPr id="110" name="Google Shape;110;p22"/>
          <p:cNvSpPr txBox="1"/>
          <p:nvPr>
            <p:ph idx="4" type="body"/>
          </p:nvPr>
        </p:nvSpPr>
        <p:spPr>
          <a:xfrm>
            <a:off x="1247825" y="3573200"/>
            <a:ext cx="4540200" cy="8022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SzPts val="1400"/>
              <a:buChar char="●"/>
              <a:defRPr/>
            </a:lvl1pPr>
            <a:lvl2pPr indent="-317500" lvl="1" marL="914400" rtl="0">
              <a:spcBef>
                <a:spcPts val="1600"/>
              </a:spcBef>
              <a:spcAft>
                <a:spcPts val="0"/>
              </a:spcAft>
              <a:buSzPts val="1400"/>
              <a:buChar char="○"/>
              <a:defRPr/>
            </a:lvl2pPr>
            <a:lvl3pPr indent="-317500" lvl="2" marL="1371600" rtl="0">
              <a:spcBef>
                <a:spcPts val="1600"/>
              </a:spcBef>
              <a:spcAft>
                <a:spcPts val="0"/>
              </a:spcAft>
              <a:buSzPts val="1400"/>
              <a:buChar char="■"/>
              <a:defRPr/>
            </a:lvl3pPr>
            <a:lvl4pPr indent="-317500" lvl="3" marL="1828800" rtl="0">
              <a:spcBef>
                <a:spcPts val="1600"/>
              </a:spcBef>
              <a:spcAft>
                <a:spcPts val="0"/>
              </a:spcAft>
              <a:buSzPts val="1400"/>
              <a:buChar char="●"/>
              <a:defRPr/>
            </a:lvl4pPr>
            <a:lvl5pPr indent="-317500" lvl="4" marL="2286000" rtl="0">
              <a:spcBef>
                <a:spcPts val="1600"/>
              </a:spcBef>
              <a:spcAft>
                <a:spcPts val="0"/>
              </a:spcAft>
              <a:buSzPts val="1400"/>
              <a:buChar char="○"/>
              <a:defRPr/>
            </a:lvl5pPr>
            <a:lvl6pPr indent="-317500" lvl="5" marL="2743200" rtl="0">
              <a:spcBef>
                <a:spcPts val="1600"/>
              </a:spcBef>
              <a:spcAft>
                <a:spcPts val="0"/>
              </a:spcAft>
              <a:buSzPts val="1400"/>
              <a:buChar char="■"/>
              <a:defRPr/>
            </a:lvl6pPr>
            <a:lvl7pPr indent="-317500" lvl="6" marL="3200400" rtl="0">
              <a:spcBef>
                <a:spcPts val="1600"/>
              </a:spcBef>
              <a:spcAft>
                <a:spcPts val="0"/>
              </a:spcAft>
              <a:buSzPts val="1400"/>
              <a:buChar char="●"/>
              <a:defRPr/>
            </a:lvl7pPr>
            <a:lvl8pPr indent="-317500" lvl="7" marL="3657600" rtl="0">
              <a:spcBef>
                <a:spcPts val="1600"/>
              </a:spcBef>
              <a:spcAft>
                <a:spcPts val="0"/>
              </a:spcAft>
              <a:buSzPts val="1400"/>
              <a:buChar char="○"/>
              <a:defRPr/>
            </a:lvl8pPr>
            <a:lvl9pPr indent="-317500" lvl="8" marL="4114800" rtl="0">
              <a:spcBef>
                <a:spcPts val="1600"/>
              </a:spcBef>
              <a:spcAft>
                <a:spcPts val="1600"/>
              </a:spcAft>
              <a:buSzPts val="1400"/>
              <a:buChar char="■"/>
              <a:defRPr/>
            </a:lvl9pPr>
          </a:lstStyle>
          <a:p/>
        </p:txBody>
      </p:sp>
      <p:sp>
        <p:nvSpPr>
          <p:cNvPr id="111" name="Google Shape;111;p22"/>
          <p:cNvSpPr/>
          <p:nvPr>
            <p:ph idx="5" type="pic"/>
          </p:nvPr>
        </p:nvSpPr>
        <p:spPr>
          <a:xfrm rot="10800000">
            <a:off x="5870950" y="0"/>
            <a:ext cx="3096600" cy="3919500"/>
          </a:xfrm>
          <a:prstGeom prst="round2SameRect">
            <a:avLst>
              <a:gd fmla="val 50000" name="adj1"/>
              <a:gd fmla="val 0" name="adj2"/>
            </a:avLst>
          </a:prstGeom>
          <a:noFill/>
          <a:ln>
            <a:noFill/>
          </a:ln>
        </p:spPr>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TITLE_AND_TWO_COLUMNS_1_1">
    <p:spTree>
      <p:nvGrpSpPr>
        <p:cNvPr id="112" name="Shape 112"/>
        <p:cNvGrpSpPr/>
        <p:nvPr/>
      </p:nvGrpSpPr>
      <p:grpSpPr>
        <a:xfrm>
          <a:off x="0" y="0"/>
          <a:ext cx="0" cy="0"/>
          <a:chOff x="0" y="0"/>
          <a:chExt cx="0" cy="0"/>
        </a:xfrm>
      </p:grpSpPr>
      <p:pic>
        <p:nvPicPr>
          <p:cNvPr id="113" name="Google Shape;113;p23"/>
          <p:cNvPicPr preferRelativeResize="0"/>
          <p:nvPr/>
        </p:nvPicPr>
        <p:blipFill>
          <a:blip r:embed="rId2">
            <a:alphaModFix amt="40000"/>
          </a:blip>
          <a:stretch>
            <a:fillRect/>
          </a:stretch>
        </p:blipFill>
        <p:spPr>
          <a:xfrm>
            <a:off x="0" y="0"/>
            <a:ext cx="9144000" cy="5143500"/>
          </a:xfrm>
          <a:prstGeom prst="rect">
            <a:avLst/>
          </a:prstGeom>
          <a:noFill/>
          <a:ln>
            <a:noFill/>
          </a:ln>
        </p:spPr>
      </p:pic>
      <p:sp>
        <p:nvSpPr>
          <p:cNvPr id="114" name="Google Shape;114;p23"/>
          <p:cNvSpPr txBox="1"/>
          <p:nvPr>
            <p:ph type="title"/>
          </p:nvPr>
        </p:nvSpPr>
        <p:spPr>
          <a:xfrm>
            <a:off x="720000" y="445025"/>
            <a:ext cx="67218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solidFill>
                  <a:schemeClr val="dk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15" name="Google Shape;115;p23"/>
          <p:cNvSpPr txBox="1"/>
          <p:nvPr>
            <p:ph idx="1" type="subTitle"/>
          </p:nvPr>
        </p:nvSpPr>
        <p:spPr>
          <a:xfrm>
            <a:off x="4680732" y="1359500"/>
            <a:ext cx="3035700" cy="2875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b="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16" name="Google Shape;116;p23"/>
          <p:cNvSpPr txBox="1"/>
          <p:nvPr>
            <p:ph idx="2" type="subTitle"/>
          </p:nvPr>
        </p:nvSpPr>
        <p:spPr>
          <a:xfrm>
            <a:off x="1427568" y="1359500"/>
            <a:ext cx="3035700" cy="2875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b="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3">
  <p:cSld name="TITLE_AND_TWO_COLUMNS_1_1_1">
    <p:spTree>
      <p:nvGrpSpPr>
        <p:cNvPr id="117" name="Shape 117"/>
        <p:cNvGrpSpPr/>
        <p:nvPr/>
      </p:nvGrpSpPr>
      <p:grpSpPr>
        <a:xfrm>
          <a:off x="0" y="0"/>
          <a:ext cx="0" cy="0"/>
          <a:chOff x="0" y="0"/>
          <a:chExt cx="0" cy="0"/>
        </a:xfrm>
      </p:grpSpPr>
      <p:pic>
        <p:nvPicPr>
          <p:cNvPr id="118" name="Google Shape;118;p24"/>
          <p:cNvPicPr preferRelativeResize="0"/>
          <p:nvPr/>
        </p:nvPicPr>
        <p:blipFill>
          <a:blip r:embed="rId2">
            <a:alphaModFix amt="40000"/>
          </a:blip>
          <a:stretch>
            <a:fillRect/>
          </a:stretch>
        </p:blipFill>
        <p:spPr>
          <a:xfrm>
            <a:off x="0" y="0"/>
            <a:ext cx="9144000" cy="5143500"/>
          </a:xfrm>
          <a:prstGeom prst="rect">
            <a:avLst/>
          </a:prstGeom>
          <a:noFill/>
          <a:ln>
            <a:noFill/>
          </a:ln>
        </p:spPr>
      </p:pic>
      <p:sp>
        <p:nvSpPr>
          <p:cNvPr id="119" name="Google Shape;119;p24"/>
          <p:cNvSpPr txBox="1"/>
          <p:nvPr>
            <p:ph type="title"/>
          </p:nvPr>
        </p:nvSpPr>
        <p:spPr>
          <a:xfrm>
            <a:off x="720000" y="445025"/>
            <a:ext cx="67218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solidFill>
                  <a:schemeClr val="dk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20" name="Google Shape;120;p24"/>
          <p:cNvSpPr txBox="1"/>
          <p:nvPr>
            <p:ph idx="1" type="subTitle"/>
          </p:nvPr>
        </p:nvSpPr>
        <p:spPr>
          <a:xfrm>
            <a:off x="4660801" y="1359500"/>
            <a:ext cx="3777000" cy="3244500"/>
          </a:xfrm>
          <a:prstGeom prst="rect">
            <a:avLst/>
          </a:prstGeom>
        </p:spPr>
        <p:txBody>
          <a:bodyPr anchorCtr="0" anchor="t" bIns="91425" lIns="91425" spcFirstLastPara="1" rIns="91425" wrap="square" tIns="91425">
            <a:noAutofit/>
          </a:bodyPr>
          <a:lstStyle>
            <a:lvl1pPr lvl="0" rtl="0">
              <a:spcBef>
                <a:spcPts val="800"/>
              </a:spcBef>
              <a:spcAft>
                <a:spcPts val="0"/>
              </a:spcAft>
              <a:buSzPts val="1400"/>
              <a:buChar char="●"/>
              <a:defRPr b="0" sz="1200"/>
            </a:lvl1pPr>
            <a:lvl2pPr lvl="1" rtl="0" algn="ctr">
              <a:lnSpc>
                <a:spcPct val="100000"/>
              </a:lnSpc>
              <a:spcBef>
                <a:spcPts val="0"/>
              </a:spcBef>
              <a:spcAft>
                <a:spcPts val="0"/>
              </a:spcAft>
              <a:buSzPts val="1400"/>
              <a:buChar char="○"/>
              <a:defRPr/>
            </a:lvl2pPr>
            <a:lvl3pPr lvl="2" rtl="0" algn="ctr">
              <a:lnSpc>
                <a:spcPct val="100000"/>
              </a:lnSpc>
              <a:spcBef>
                <a:spcPts val="0"/>
              </a:spcBef>
              <a:spcAft>
                <a:spcPts val="0"/>
              </a:spcAft>
              <a:buSzPts val="1400"/>
              <a:buChar char="■"/>
              <a:defRPr/>
            </a:lvl3pPr>
            <a:lvl4pPr lvl="3" rtl="0" algn="ctr">
              <a:lnSpc>
                <a:spcPct val="100000"/>
              </a:lnSpc>
              <a:spcBef>
                <a:spcPts val="0"/>
              </a:spcBef>
              <a:spcAft>
                <a:spcPts val="0"/>
              </a:spcAft>
              <a:buSzPts val="1400"/>
              <a:buChar char="●"/>
              <a:defRPr/>
            </a:lvl4pPr>
            <a:lvl5pPr lvl="4" rtl="0" algn="ctr">
              <a:lnSpc>
                <a:spcPct val="100000"/>
              </a:lnSpc>
              <a:spcBef>
                <a:spcPts val="0"/>
              </a:spcBef>
              <a:spcAft>
                <a:spcPts val="0"/>
              </a:spcAft>
              <a:buSzPts val="1400"/>
              <a:buChar char="○"/>
              <a:defRPr/>
            </a:lvl5pPr>
            <a:lvl6pPr lvl="5" rtl="0" algn="ctr">
              <a:lnSpc>
                <a:spcPct val="100000"/>
              </a:lnSpc>
              <a:spcBef>
                <a:spcPts val="0"/>
              </a:spcBef>
              <a:spcAft>
                <a:spcPts val="0"/>
              </a:spcAft>
              <a:buSzPts val="1400"/>
              <a:buChar char="■"/>
              <a:defRPr/>
            </a:lvl6pPr>
            <a:lvl7pPr lvl="6" rtl="0" algn="ctr">
              <a:lnSpc>
                <a:spcPct val="100000"/>
              </a:lnSpc>
              <a:spcBef>
                <a:spcPts val="0"/>
              </a:spcBef>
              <a:spcAft>
                <a:spcPts val="0"/>
              </a:spcAft>
              <a:buSzPts val="1400"/>
              <a:buChar char="●"/>
              <a:defRPr/>
            </a:lvl7pPr>
            <a:lvl8pPr lvl="7" rtl="0" algn="ctr">
              <a:lnSpc>
                <a:spcPct val="100000"/>
              </a:lnSpc>
              <a:spcBef>
                <a:spcPts val="0"/>
              </a:spcBef>
              <a:spcAft>
                <a:spcPts val="0"/>
              </a:spcAft>
              <a:buSzPts val="1400"/>
              <a:buChar char="○"/>
              <a:defRPr/>
            </a:lvl8pPr>
            <a:lvl9pPr lvl="8" rtl="0" algn="ctr">
              <a:lnSpc>
                <a:spcPct val="100000"/>
              </a:lnSpc>
              <a:spcBef>
                <a:spcPts val="0"/>
              </a:spcBef>
              <a:spcAft>
                <a:spcPts val="0"/>
              </a:spcAft>
              <a:buSzPts val="1400"/>
              <a:buChar char="■"/>
              <a:defRPr/>
            </a:lvl9pPr>
          </a:lstStyle>
          <a:p/>
        </p:txBody>
      </p:sp>
      <p:sp>
        <p:nvSpPr>
          <p:cNvPr id="121" name="Google Shape;121;p24"/>
          <p:cNvSpPr txBox="1"/>
          <p:nvPr>
            <p:ph idx="2" type="subTitle"/>
          </p:nvPr>
        </p:nvSpPr>
        <p:spPr>
          <a:xfrm>
            <a:off x="720000" y="1359500"/>
            <a:ext cx="3777000" cy="3244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b="0"/>
            </a:lvl1pPr>
            <a:lvl2pPr lvl="1" rtl="0" algn="ctr">
              <a:lnSpc>
                <a:spcPct val="100000"/>
              </a:lnSpc>
              <a:spcBef>
                <a:spcPts val="0"/>
              </a:spcBef>
              <a:spcAft>
                <a:spcPts val="0"/>
              </a:spcAft>
              <a:buSzPts val="1400"/>
              <a:buChar char="○"/>
              <a:defRPr/>
            </a:lvl2pPr>
            <a:lvl3pPr lvl="2" rtl="0" algn="ctr">
              <a:lnSpc>
                <a:spcPct val="100000"/>
              </a:lnSpc>
              <a:spcBef>
                <a:spcPts val="0"/>
              </a:spcBef>
              <a:spcAft>
                <a:spcPts val="0"/>
              </a:spcAft>
              <a:buSzPts val="1400"/>
              <a:buChar char="■"/>
              <a:defRPr/>
            </a:lvl3pPr>
            <a:lvl4pPr lvl="3" rtl="0" algn="ctr">
              <a:lnSpc>
                <a:spcPct val="100000"/>
              </a:lnSpc>
              <a:spcBef>
                <a:spcPts val="0"/>
              </a:spcBef>
              <a:spcAft>
                <a:spcPts val="0"/>
              </a:spcAft>
              <a:buSzPts val="1400"/>
              <a:buChar char="●"/>
              <a:defRPr/>
            </a:lvl4pPr>
            <a:lvl5pPr lvl="4" rtl="0" algn="ctr">
              <a:lnSpc>
                <a:spcPct val="100000"/>
              </a:lnSpc>
              <a:spcBef>
                <a:spcPts val="0"/>
              </a:spcBef>
              <a:spcAft>
                <a:spcPts val="0"/>
              </a:spcAft>
              <a:buSzPts val="1400"/>
              <a:buChar char="○"/>
              <a:defRPr/>
            </a:lvl5pPr>
            <a:lvl6pPr lvl="5" rtl="0" algn="ctr">
              <a:lnSpc>
                <a:spcPct val="100000"/>
              </a:lnSpc>
              <a:spcBef>
                <a:spcPts val="0"/>
              </a:spcBef>
              <a:spcAft>
                <a:spcPts val="0"/>
              </a:spcAft>
              <a:buSzPts val="1400"/>
              <a:buChar char="■"/>
              <a:defRPr/>
            </a:lvl6pPr>
            <a:lvl7pPr lvl="6" rtl="0" algn="ctr">
              <a:lnSpc>
                <a:spcPct val="100000"/>
              </a:lnSpc>
              <a:spcBef>
                <a:spcPts val="0"/>
              </a:spcBef>
              <a:spcAft>
                <a:spcPts val="0"/>
              </a:spcAft>
              <a:buSzPts val="1400"/>
              <a:buChar char="●"/>
              <a:defRPr/>
            </a:lvl7pPr>
            <a:lvl8pPr lvl="7" rtl="0" algn="ctr">
              <a:lnSpc>
                <a:spcPct val="100000"/>
              </a:lnSpc>
              <a:spcBef>
                <a:spcPts val="0"/>
              </a:spcBef>
              <a:spcAft>
                <a:spcPts val="0"/>
              </a:spcAft>
              <a:buSzPts val="1400"/>
              <a:buChar char="○"/>
              <a:defRPr/>
            </a:lvl8pPr>
            <a:lvl9pPr lvl="8" rtl="0" algn="ctr">
              <a:lnSpc>
                <a:spcPct val="100000"/>
              </a:lnSpc>
              <a:spcBef>
                <a:spcPts val="0"/>
              </a:spcBef>
              <a:spcAft>
                <a:spcPts val="0"/>
              </a:spcAft>
              <a:buSzPts val="1400"/>
              <a:buChar char="■"/>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6">
    <p:spTree>
      <p:nvGrpSpPr>
        <p:cNvPr id="122" name="Shape 122"/>
        <p:cNvGrpSpPr/>
        <p:nvPr/>
      </p:nvGrpSpPr>
      <p:grpSpPr>
        <a:xfrm>
          <a:off x="0" y="0"/>
          <a:ext cx="0" cy="0"/>
          <a:chOff x="0" y="0"/>
          <a:chExt cx="0" cy="0"/>
        </a:xfrm>
      </p:grpSpPr>
      <p:pic>
        <p:nvPicPr>
          <p:cNvPr id="123" name="Google Shape;123;p25"/>
          <p:cNvPicPr preferRelativeResize="0"/>
          <p:nvPr/>
        </p:nvPicPr>
        <p:blipFill>
          <a:blip r:embed="rId2">
            <a:alphaModFix amt="40000"/>
          </a:blip>
          <a:stretch>
            <a:fillRect/>
          </a:stretch>
        </p:blipFill>
        <p:spPr>
          <a:xfrm>
            <a:off x="0" y="0"/>
            <a:ext cx="9144000" cy="5143500"/>
          </a:xfrm>
          <a:prstGeom prst="rect">
            <a:avLst/>
          </a:prstGeom>
          <a:noFill/>
          <a:ln>
            <a:noFill/>
          </a:ln>
        </p:spPr>
      </p:pic>
      <p:sp>
        <p:nvSpPr>
          <p:cNvPr id="124" name="Google Shape;124;p25"/>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25" name="Google Shape;125;p25"/>
          <p:cNvSpPr txBox="1"/>
          <p:nvPr>
            <p:ph idx="1" type="subTitle"/>
          </p:nvPr>
        </p:nvSpPr>
        <p:spPr>
          <a:xfrm>
            <a:off x="713226" y="2904528"/>
            <a:ext cx="2267700" cy="869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26" name="Google Shape;126;p25"/>
          <p:cNvSpPr txBox="1"/>
          <p:nvPr>
            <p:ph idx="2" type="subTitle"/>
          </p:nvPr>
        </p:nvSpPr>
        <p:spPr>
          <a:xfrm>
            <a:off x="3372150" y="2904528"/>
            <a:ext cx="2267700" cy="869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27" name="Google Shape;127;p25"/>
          <p:cNvSpPr txBox="1"/>
          <p:nvPr>
            <p:ph idx="3" type="subTitle"/>
          </p:nvPr>
        </p:nvSpPr>
        <p:spPr>
          <a:xfrm>
            <a:off x="6031074" y="2904528"/>
            <a:ext cx="2267700" cy="869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28" name="Google Shape;128;p25"/>
          <p:cNvSpPr txBox="1"/>
          <p:nvPr>
            <p:ph idx="4" type="subTitle"/>
          </p:nvPr>
        </p:nvSpPr>
        <p:spPr>
          <a:xfrm>
            <a:off x="713225" y="2449951"/>
            <a:ext cx="2267700" cy="5277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Bebas Neue"/>
              <a:buNone/>
              <a:defRPr b="1" sz="2400">
                <a:solidFill>
                  <a:schemeClr val="dk1"/>
                </a:solidFill>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129" name="Google Shape;129;p25"/>
          <p:cNvSpPr txBox="1"/>
          <p:nvPr>
            <p:ph idx="5" type="subTitle"/>
          </p:nvPr>
        </p:nvSpPr>
        <p:spPr>
          <a:xfrm>
            <a:off x="3372150" y="2449951"/>
            <a:ext cx="2267700" cy="5277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Bebas Neue"/>
              <a:buNone/>
              <a:defRPr b="1" sz="2400">
                <a:solidFill>
                  <a:schemeClr val="dk1"/>
                </a:solidFill>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130" name="Google Shape;130;p25"/>
          <p:cNvSpPr txBox="1"/>
          <p:nvPr>
            <p:ph idx="6" type="subTitle"/>
          </p:nvPr>
        </p:nvSpPr>
        <p:spPr>
          <a:xfrm>
            <a:off x="6031075" y="2449951"/>
            <a:ext cx="2267700" cy="5277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Bebas Neue"/>
              <a:buNone/>
              <a:defRPr b="1" sz="2400">
                <a:solidFill>
                  <a:schemeClr val="dk1"/>
                </a:solidFill>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5">
    <p:spTree>
      <p:nvGrpSpPr>
        <p:cNvPr id="131" name="Shape 131"/>
        <p:cNvGrpSpPr/>
        <p:nvPr/>
      </p:nvGrpSpPr>
      <p:grpSpPr>
        <a:xfrm>
          <a:off x="0" y="0"/>
          <a:ext cx="0" cy="0"/>
          <a:chOff x="0" y="0"/>
          <a:chExt cx="0" cy="0"/>
        </a:xfrm>
      </p:grpSpPr>
      <p:pic>
        <p:nvPicPr>
          <p:cNvPr id="132" name="Google Shape;132;p26"/>
          <p:cNvPicPr preferRelativeResize="0"/>
          <p:nvPr/>
        </p:nvPicPr>
        <p:blipFill>
          <a:blip r:embed="rId2">
            <a:alphaModFix amt="40000"/>
          </a:blip>
          <a:stretch>
            <a:fillRect/>
          </a:stretch>
        </p:blipFill>
        <p:spPr>
          <a:xfrm>
            <a:off x="0" y="0"/>
            <a:ext cx="9144000" cy="5143500"/>
          </a:xfrm>
          <a:prstGeom prst="rect">
            <a:avLst/>
          </a:prstGeom>
          <a:noFill/>
          <a:ln>
            <a:noFill/>
          </a:ln>
        </p:spPr>
      </p:pic>
      <p:sp>
        <p:nvSpPr>
          <p:cNvPr id="133" name="Google Shape;133;p26"/>
          <p:cNvSpPr txBox="1"/>
          <p:nvPr>
            <p:ph type="title"/>
          </p:nvPr>
        </p:nvSpPr>
        <p:spPr>
          <a:xfrm>
            <a:off x="720000" y="445025"/>
            <a:ext cx="77109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solidFill>
                  <a:schemeClr val="dk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34" name="Google Shape;134;p26"/>
          <p:cNvSpPr txBox="1"/>
          <p:nvPr>
            <p:ph idx="1" type="subTitle"/>
          </p:nvPr>
        </p:nvSpPr>
        <p:spPr>
          <a:xfrm>
            <a:off x="1958061" y="2052375"/>
            <a:ext cx="2340900" cy="665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35" name="Google Shape;135;p26"/>
          <p:cNvSpPr txBox="1"/>
          <p:nvPr>
            <p:ph idx="2" type="subTitle"/>
          </p:nvPr>
        </p:nvSpPr>
        <p:spPr>
          <a:xfrm>
            <a:off x="5365814" y="2052375"/>
            <a:ext cx="2340900" cy="665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36" name="Google Shape;136;p26"/>
          <p:cNvSpPr txBox="1"/>
          <p:nvPr>
            <p:ph idx="3" type="subTitle"/>
          </p:nvPr>
        </p:nvSpPr>
        <p:spPr>
          <a:xfrm>
            <a:off x="1958061" y="3485775"/>
            <a:ext cx="2340900" cy="665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37" name="Google Shape;137;p26"/>
          <p:cNvSpPr txBox="1"/>
          <p:nvPr>
            <p:ph idx="4" type="subTitle"/>
          </p:nvPr>
        </p:nvSpPr>
        <p:spPr>
          <a:xfrm>
            <a:off x="5365814" y="3485775"/>
            <a:ext cx="2340900" cy="665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38" name="Google Shape;138;p26"/>
          <p:cNvSpPr txBox="1"/>
          <p:nvPr>
            <p:ph idx="5" type="subTitle"/>
          </p:nvPr>
        </p:nvSpPr>
        <p:spPr>
          <a:xfrm>
            <a:off x="1958061" y="1768775"/>
            <a:ext cx="2340900" cy="3771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Bebas Neue"/>
              <a:buNone/>
              <a:defRPr b="1" sz="2400">
                <a:solidFill>
                  <a:schemeClr val="dk1"/>
                </a:solidFill>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139" name="Google Shape;139;p26"/>
          <p:cNvSpPr txBox="1"/>
          <p:nvPr>
            <p:ph idx="6" type="subTitle"/>
          </p:nvPr>
        </p:nvSpPr>
        <p:spPr>
          <a:xfrm>
            <a:off x="1958061" y="3202250"/>
            <a:ext cx="2340900" cy="3771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Bebas Neue"/>
              <a:buNone/>
              <a:defRPr b="1" sz="2400">
                <a:solidFill>
                  <a:schemeClr val="dk1"/>
                </a:solidFill>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140" name="Google Shape;140;p26"/>
          <p:cNvSpPr txBox="1"/>
          <p:nvPr>
            <p:ph idx="7" type="subTitle"/>
          </p:nvPr>
        </p:nvSpPr>
        <p:spPr>
          <a:xfrm>
            <a:off x="5365811" y="1768775"/>
            <a:ext cx="2340900" cy="3771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Bebas Neue"/>
              <a:buNone/>
              <a:defRPr b="1" sz="2400">
                <a:solidFill>
                  <a:schemeClr val="dk1"/>
                </a:solidFill>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141" name="Google Shape;141;p26"/>
          <p:cNvSpPr txBox="1"/>
          <p:nvPr>
            <p:ph idx="8" type="subTitle"/>
          </p:nvPr>
        </p:nvSpPr>
        <p:spPr>
          <a:xfrm>
            <a:off x="5365811" y="3202250"/>
            <a:ext cx="2340900" cy="3771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Bebas Neue"/>
              <a:buNone/>
              <a:defRPr b="1" sz="2400">
                <a:solidFill>
                  <a:schemeClr val="dk1"/>
                </a:solidFill>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1">
  <p:cSld name="CUSTOM_5_1">
    <p:spTree>
      <p:nvGrpSpPr>
        <p:cNvPr id="142" name="Shape 142"/>
        <p:cNvGrpSpPr/>
        <p:nvPr/>
      </p:nvGrpSpPr>
      <p:grpSpPr>
        <a:xfrm>
          <a:off x="0" y="0"/>
          <a:ext cx="0" cy="0"/>
          <a:chOff x="0" y="0"/>
          <a:chExt cx="0" cy="0"/>
        </a:xfrm>
      </p:grpSpPr>
      <p:pic>
        <p:nvPicPr>
          <p:cNvPr id="143" name="Google Shape;143;p27"/>
          <p:cNvPicPr preferRelativeResize="0"/>
          <p:nvPr/>
        </p:nvPicPr>
        <p:blipFill>
          <a:blip r:embed="rId2">
            <a:alphaModFix amt="40000"/>
          </a:blip>
          <a:stretch>
            <a:fillRect/>
          </a:stretch>
        </p:blipFill>
        <p:spPr>
          <a:xfrm>
            <a:off x="0" y="0"/>
            <a:ext cx="9144000" cy="5143500"/>
          </a:xfrm>
          <a:prstGeom prst="rect">
            <a:avLst/>
          </a:prstGeom>
          <a:noFill/>
          <a:ln>
            <a:noFill/>
          </a:ln>
        </p:spPr>
      </p:pic>
      <p:sp>
        <p:nvSpPr>
          <p:cNvPr id="144" name="Google Shape;144;p27"/>
          <p:cNvSpPr txBox="1"/>
          <p:nvPr>
            <p:ph type="title"/>
          </p:nvPr>
        </p:nvSpPr>
        <p:spPr>
          <a:xfrm>
            <a:off x="720000" y="445025"/>
            <a:ext cx="77109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solidFill>
                  <a:schemeClr val="dk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45" name="Google Shape;145;p27"/>
          <p:cNvSpPr txBox="1"/>
          <p:nvPr>
            <p:ph idx="1" type="subTitle"/>
          </p:nvPr>
        </p:nvSpPr>
        <p:spPr>
          <a:xfrm>
            <a:off x="1240775" y="2052375"/>
            <a:ext cx="2340900" cy="665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46" name="Google Shape;146;p27"/>
          <p:cNvSpPr txBox="1"/>
          <p:nvPr>
            <p:ph idx="2" type="subTitle"/>
          </p:nvPr>
        </p:nvSpPr>
        <p:spPr>
          <a:xfrm>
            <a:off x="4476129" y="2052375"/>
            <a:ext cx="2340900" cy="665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47" name="Google Shape;147;p27"/>
          <p:cNvSpPr txBox="1"/>
          <p:nvPr>
            <p:ph idx="3" type="subTitle"/>
          </p:nvPr>
        </p:nvSpPr>
        <p:spPr>
          <a:xfrm>
            <a:off x="1240775" y="3790575"/>
            <a:ext cx="2340900" cy="665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48" name="Google Shape;148;p27"/>
          <p:cNvSpPr txBox="1"/>
          <p:nvPr>
            <p:ph idx="4" type="subTitle"/>
          </p:nvPr>
        </p:nvSpPr>
        <p:spPr>
          <a:xfrm>
            <a:off x="4476129" y="3790575"/>
            <a:ext cx="2340900" cy="665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49" name="Google Shape;149;p27"/>
          <p:cNvSpPr txBox="1"/>
          <p:nvPr>
            <p:ph idx="5" type="subTitle"/>
          </p:nvPr>
        </p:nvSpPr>
        <p:spPr>
          <a:xfrm>
            <a:off x="1240775" y="1280375"/>
            <a:ext cx="2340900" cy="8655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Bebas Neue"/>
              <a:buNone/>
              <a:defRPr b="1" sz="2400">
                <a:solidFill>
                  <a:schemeClr val="dk1"/>
                </a:solidFill>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150" name="Google Shape;150;p27"/>
          <p:cNvSpPr txBox="1"/>
          <p:nvPr>
            <p:ph idx="6" type="subTitle"/>
          </p:nvPr>
        </p:nvSpPr>
        <p:spPr>
          <a:xfrm>
            <a:off x="1240775" y="3018700"/>
            <a:ext cx="2340900" cy="8655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Bebas Neue"/>
              <a:buNone/>
              <a:defRPr b="1" sz="2400">
                <a:solidFill>
                  <a:schemeClr val="dk1"/>
                </a:solidFill>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151" name="Google Shape;151;p27"/>
          <p:cNvSpPr txBox="1"/>
          <p:nvPr>
            <p:ph idx="7" type="subTitle"/>
          </p:nvPr>
        </p:nvSpPr>
        <p:spPr>
          <a:xfrm>
            <a:off x="4476125" y="1280375"/>
            <a:ext cx="2340900" cy="8655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Bebas Neue"/>
              <a:buNone/>
              <a:defRPr b="1" sz="2400">
                <a:solidFill>
                  <a:schemeClr val="dk1"/>
                </a:solidFill>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152" name="Google Shape;152;p27"/>
          <p:cNvSpPr txBox="1"/>
          <p:nvPr>
            <p:ph idx="8" type="subTitle"/>
          </p:nvPr>
        </p:nvSpPr>
        <p:spPr>
          <a:xfrm>
            <a:off x="4476125" y="3018650"/>
            <a:ext cx="2340900" cy="8655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Bebas Neue"/>
              <a:buNone/>
              <a:defRPr b="1" sz="2400">
                <a:solidFill>
                  <a:schemeClr val="dk1"/>
                </a:solidFill>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7">
    <p:spTree>
      <p:nvGrpSpPr>
        <p:cNvPr id="153" name="Shape 153"/>
        <p:cNvGrpSpPr/>
        <p:nvPr/>
      </p:nvGrpSpPr>
      <p:grpSpPr>
        <a:xfrm>
          <a:off x="0" y="0"/>
          <a:ext cx="0" cy="0"/>
          <a:chOff x="0" y="0"/>
          <a:chExt cx="0" cy="0"/>
        </a:xfrm>
      </p:grpSpPr>
      <p:pic>
        <p:nvPicPr>
          <p:cNvPr id="154" name="Google Shape;154;p28"/>
          <p:cNvPicPr preferRelativeResize="0"/>
          <p:nvPr/>
        </p:nvPicPr>
        <p:blipFill>
          <a:blip r:embed="rId2">
            <a:alphaModFix amt="40000"/>
          </a:blip>
          <a:stretch>
            <a:fillRect/>
          </a:stretch>
        </p:blipFill>
        <p:spPr>
          <a:xfrm>
            <a:off x="0" y="0"/>
            <a:ext cx="9144000" cy="5143500"/>
          </a:xfrm>
          <a:prstGeom prst="rect">
            <a:avLst/>
          </a:prstGeom>
          <a:noFill/>
          <a:ln>
            <a:noFill/>
          </a:ln>
        </p:spPr>
      </p:pic>
      <p:sp>
        <p:nvSpPr>
          <p:cNvPr id="155" name="Google Shape;155;p28"/>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56" name="Google Shape;156;p28"/>
          <p:cNvSpPr txBox="1"/>
          <p:nvPr>
            <p:ph idx="1" type="subTitle"/>
          </p:nvPr>
        </p:nvSpPr>
        <p:spPr>
          <a:xfrm>
            <a:off x="720005" y="2345575"/>
            <a:ext cx="1986000" cy="576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57" name="Google Shape;157;p28"/>
          <p:cNvSpPr txBox="1"/>
          <p:nvPr>
            <p:ph idx="2" type="subTitle"/>
          </p:nvPr>
        </p:nvSpPr>
        <p:spPr>
          <a:xfrm>
            <a:off x="3189850" y="2345575"/>
            <a:ext cx="1986000" cy="576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58" name="Google Shape;158;p28"/>
          <p:cNvSpPr txBox="1"/>
          <p:nvPr>
            <p:ph idx="3" type="subTitle"/>
          </p:nvPr>
        </p:nvSpPr>
        <p:spPr>
          <a:xfrm>
            <a:off x="720005" y="4007575"/>
            <a:ext cx="1986000" cy="576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59" name="Google Shape;159;p28"/>
          <p:cNvSpPr txBox="1"/>
          <p:nvPr>
            <p:ph idx="4" type="subTitle"/>
          </p:nvPr>
        </p:nvSpPr>
        <p:spPr>
          <a:xfrm>
            <a:off x="3189850" y="4007575"/>
            <a:ext cx="1986000" cy="576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60" name="Google Shape;160;p28"/>
          <p:cNvSpPr txBox="1"/>
          <p:nvPr>
            <p:ph idx="5" type="subTitle"/>
          </p:nvPr>
        </p:nvSpPr>
        <p:spPr>
          <a:xfrm>
            <a:off x="5659695" y="2345575"/>
            <a:ext cx="1986000" cy="576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61" name="Google Shape;161;p28"/>
          <p:cNvSpPr txBox="1"/>
          <p:nvPr>
            <p:ph idx="6" type="subTitle"/>
          </p:nvPr>
        </p:nvSpPr>
        <p:spPr>
          <a:xfrm>
            <a:off x="5659695" y="4007575"/>
            <a:ext cx="1986000" cy="576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62" name="Google Shape;162;p28"/>
          <p:cNvSpPr txBox="1"/>
          <p:nvPr>
            <p:ph idx="7" type="subTitle"/>
          </p:nvPr>
        </p:nvSpPr>
        <p:spPr>
          <a:xfrm>
            <a:off x="723905" y="1968463"/>
            <a:ext cx="1978200" cy="4662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Bebas Neue"/>
              <a:buNone/>
              <a:defRPr b="1" sz="2400">
                <a:solidFill>
                  <a:schemeClr val="dk1"/>
                </a:solidFill>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163" name="Google Shape;163;p28"/>
          <p:cNvSpPr txBox="1"/>
          <p:nvPr>
            <p:ph idx="8" type="subTitle"/>
          </p:nvPr>
        </p:nvSpPr>
        <p:spPr>
          <a:xfrm>
            <a:off x="3193750" y="1968463"/>
            <a:ext cx="1978200" cy="4662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Bebas Neue"/>
              <a:buNone/>
              <a:defRPr b="1" sz="2400">
                <a:solidFill>
                  <a:schemeClr val="dk1"/>
                </a:solidFill>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164" name="Google Shape;164;p28"/>
          <p:cNvSpPr txBox="1"/>
          <p:nvPr>
            <p:ph idx="9" type="subTitle"/>
          </p:nvPr>
        </p:nvSpPr>
        <p:spPr>
          <a:xfrm>
            <a:off x="5663595" y="1968463"/>
            <a:ext cx="1978200" cy="4662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Bebas Neue"/>
              <a:buNone/>
              <a:defRPr b="1" sz="2400">
                <a:solidFill>
                  <a:schemeClr val="dk1"/>
                </a:solidFill>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165" name="Google Shape;165;p28"/>
          <p:cNvSpPr txBox="1"/>
          <p:nvPr>
            <p:ph idx="13" type="subTitle"/>
          </p:nvPr>
        </p:nvSpPr>
        <p:spPr>
          <a:xfrm>
            <a:off x="723905" y="3584125"/>
            <a:ext cx="1978200" cy="4662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Bebas Neue"/>
              <a:buNone/>
              <a:defRPr b="1" sz="2400">
                <a:solidFill>
                  <a:schemeClr val="dk1"/>
                </a:solidFill>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166" name="Google Shape;166;p28"/>
          <p:cNvSpPr txBox="1"/>
          <p:nvPr>
            <p:ph idx="14" type="subTitle"/>
          </p:nvPr>
        </p:nvSpPr>
        <p:spPr>
          <a:xfrm>
            <a:off x="3193750" y="3584125"/>
            <a:ext cx="1978200" cy="4662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Bebas Neue"/>
              <a:buNone/>
              <a:defRPr b="1" sz="2400">
                <a:solidFill>
                  <a:schemeClr val="dk1"/>
                </a:solidFill>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167" name="Google Shape;167;p28"/>
          <p:cNvSpPr txBox="1"/>
          <p:nvPr>
            <p:ph idx="15" type="subTitle"/>
          </p:nvPr>
        </p:nvSpPr>
        <p:spPr>
          <a:xfrm>
            <a:off x="5663595" y="3584125"/>
            <a:ext cx="1978200" cy="4662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Bebas Neue"/>
              <a:buNone/>
              <a:defRPr b="1" sz="2400">
                <a:solidFill>
                  <a:schemeClr val="dk1"/>
                </a:solidFill>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8">
    <p:spTree>
      <p:nvGrpSpPr>
        <p:cNvPr id="168" name="Shape 168"/>
        <p:cNvGrpSpPr/>
        <p:nvPr/>
      </p:nvGrpSpPr>
      <p:grpSpPr>
        <a:xfrm>
          <a:off x="0" y="0"/>
          <a:ext cx="0" cy="0"/>
          <a:chOff x="0" y="0"/>
          <a:chExt cx="0" cy="0"/>
        </a:xfrm>
      </p:grpSpPr>
      <p:pic>
        <p:nvPicPr>
          <p:cNvPr id="169" name="Google Shape;169;p29"/>
          <p:cNvPicPr preferRelativeResize="0"/>
          <p:nvPr/>
        </p:nvPicPr>
        <p:blipFill>
          <a:blip r:embed="rId2">
            <a:alphaModFix amt="40000"/>
          </a:blip>
          <a:stretch>
            <a:fillRect/>
          </a:stretch>
        </p:blipFill>
        <p:spPr>
          <a:xfrm>
            <a:off x="0" y="0"/>
            <a:ext cx="9144000" cy="5143500"/>
          </a:xfrm>
          <a:prstGeom prst="rect">
            <a:avLst/>
          </a:prstGeom>
          <a:noFill/>
          <a:ln>
            <a:noFill/>
          </a:ln>
        </p:spPr>
      </p:pic>
      <p:sp>
        <p:nvSpPr>
          <p:cNvPr id="170" name="Google Shape;170;p29"/>
          <p:cNvSpPr txBox="1"/>
          <p:nvPr>
            <p:ph hasCustomPrompt="1" type="title"/>
          </p:nvPr>
        </p:nvSpPr>
        <p:spPr>
          <a:xfrm>
            <a:off x="4243250" y="670225"/>
            <a:ext cx="4035000" cy="768900"/>
          </a:xfrm>
          <a:prstGeom prst="rect">
            <a:avLst/>
          </a:prstGeom>
          <a:noFill/>
        </p:spPr>
        <p:txBody>
          <a:bodyPr anchorCtr="0" anchor="ctr" bIns="91425" lIns="91425" spcFirstLastPara="1" rIns="91425" wrap="square" tIns="91425">
            <a:noAutofit/>
          </a:bodyPr>
          <a:lstStyle>
            <a:lvl1pPr lvl="0" rtl="0" algn="r">
              <a:spcBef>
                <a:spcPts val="0"/>
              </a:spcBef>
              <a:spcAft>
                <a:spcPts val="0"/>
              </a:spcAft>
              <a:buClr>
                <a:schemeClr val="lt1"/>
              </a:buClr>
              <a:buSzPts val="6000"/>
              <a:buNone/>
              <a:defRPr sz="4500"/>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171" name="Google Shape;171;p29"/>
          <p:cNvSpPr txBox="1"/>
          <p:nvPr>
            <p:ph idx="1" type="subTitle"/>
          </p:nvPr>
        </p:nvSpPr>
        <p:spPr>
          <a:xfrm>
            <a:off x="4243250" y="1275829"/>
            <a:ext cx="4035000" cy="5988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Clr>
                <a:schemeClr val="dk1"/>
              </a:buClr>
              <a:buSzPts val="2400"/>
              <a:buFont typeface="PT Sans"/>
              <a:buNone/>
              <a:defRPr sz="1600">
                <a:solidFill>
                  <a:schemeClr val="dk1"/>
                </a:solidFill>
              </a:defRPr>
            </a:lvl1pPr>
            <a:lvl2pPr lvl="1" rtl="0" algn="ctr">
              <a:lnSpc>
                <a:spcPct val="100000"/>
              </a:lnSpc>
              <a:spcBef>
                <a:spcPts val="0"/>
              </a:spcBef>
              <a:spcAft>
                <a:spcPts val="0"/>
              </a:spcAft>
              <a:buClr>
                <a:schemeClr val="dk1"/>
              </a:buClr>
              <a:buSzPts val="2100"/>
              <a:buNone/>
              <a:defRPr sz="2100">
                <a:solidFill>
                  <a:schemeClr val="dk1"/>
                </a:solidFill>
              </a:defRPr>
            </a:lvl2pPr>
            <a:lvl3pPr lvl="2" rtl="0" algn="ctr">
              <a:lnSpc>
                <a:spcPct val="100000"/>
              </a:lnSpc>
              <a:spcBef>
                <a:spcPts val="0"/>
              </a:spcBef>
              <a:spcAft>
                <a:spcPts val="0"/>
              </a:spcAft>
              <a:buClr>
                <a:schemeClr val="dk1"/>
              </a:buClr>
              <a:buSzPts val="2100"/>
              <a:buNone/>
              <a:defRPr sz="2100">
                <a:solidFill>
                  <a:schemeClr val="dk1"/>
                </a:solidFill>
              </a:defRPr>
            </a:lvl3pPr>
            <a:lvl4pPr lvl="3"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p:txBody>
      </p:sp>
      <p:sp>
        <p:nvSpPr>
          <p:cNvPr id="172" name="Google Shape;172;p29"/>
          <p:cNvSpPr txBox="1"/>
          <p:nvPr>
            <p:ph hasCustomPrompt="1" idx="2" type="title"/>
          </p:nvPr>
        </p:nvSpPr>
        <p:spPr>
          <a:xfrm>
            <a:off x="4243250" y="1967935"/>
            <a:ext cx="4035000" cy="768900"/>
          </a:xfrm>
          <a:prstGeom prst="rect">
            <a:avLst/>
          </a:prstGeom>
          <a:noFill/>
        </p:spPr>
        <p:txBody>
          <a:bodyPr anchorCtr="0" anchor="ctr" bIns="91425" lIns="91425" spcFirstLastPara="1" rIns="91425" wrap="square" tIns="91425">
            <a:noAutofit/>
          </a:bodyPr>
          <a:lstStyle>
            <a:lvl1pPr lvl="0" rtl="0" algn="r">
              <a:spcBef>
                <a:spcPts val="0"/>
              </a:spcBef>
              <a:spcAft>
                <a:spcPts val="0"/>
              </a:spcAft>
              <a:buClr>
                <a:schemeClr val="lt1"/>
              </a:buClr>
              <a:buSzPts val="6000"/>
              <a:buNone/>
              <a:defRPr sz="4500"/>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173" name="Google Shape;173;p29"/>
          <p:cNvSpPr txBox="1"/>
          <p:nvPr>
            <p:ph idx="3" type="subTitle"/>
          </p:nvPr>
        </p:nvSpPr>
        <p:spPr>
          <a:xfrm>
            <a:off x="4243250" y="2586251"/>
            <a:ext cx="4035000" cy="5988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Clr>
                <a:schemeClr val="dk1"/>
              </a:buClr>
              <a:buSzPts val="2400"/>
              <a:buFont typeface="PT Sans"/>
              <a:buNone/>
              <a:defRPr sz="1600">
                <a:solidFill>
                  <a:schemeClr val="dk1"/>
                </a:solidFill>
              </a:defRPr>
            </a:lvl1pPr>
            <a:lvl2pPr lvl="1" rtl="0" algn="ctr">
              <a:lnSpc>
                <a:spcPct val="100000"/>
              </a:lnSpc>
              <a:spcBef>
                <a:spcPts val="0"/>
              </a:spcBef>
              <a:spcAft>
                <a:spcPts val="0"/>
              </a:spcAft>
              <a:buClr>
                <a:schemeClr val="dk1"/>
              </a:buClr>
              <a:buSzPts val="2100"/>
              <a:buNone/>
              <a:defRPr sz="2100">
                <a:solidFill>
                  <a:schemeClr val="dk1"/>
                </a:solidFill>
              </a:defRPr>
            </a:lvl2pPr>
            <a:lvl3pPr lvl="2" rtl="0" algn="ctr">
              <a:lnSpc>
                <a:spcPct val="100000"/>
              </a:lnSpc>
              <a:spcBef>
                <a:spcPts val="0"/>
              </a:spcBef>
              <a:spcAft>
                <a:spcPts val="0"/>
              </a:spcAft>
              <a:buClr>
                <a:schemeClr val="dk1"/>
              </a:buClr>
              <a:buSzPts val="2100"/>
              <a:buNone/>
              <a:defRPr sz="2100">
                <a:solidFill>
                  <a:schemeClr val="dk1"/>
                </a:solidFill>
              </a:defRPr>
            </a:lvl3pPr>
            <a:lvl4pPr lvl="3"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p:txBody>
      </p:sp>
      <p:sp>
        <p:nvSpPr>
          <p:cNvPr id="174" name="Google Shape;174;p29"/>
          <p:cNvSpPr txBox="1"/>
          <p:nvPr>
            <p:ph hasCustomPrompt="1" idx="4" type="title"/>
          </p:nvPr>
        </p:nvSpPr>
        <p:spPr>
          <a:xfrm>
            <a:off x="4243250" y="3265645"/>
            <a:ext cx="4035000" cy="768900"/>
          </a:xfrm>
          <a:prstGeom prst="rect">
            <a:avLst/>
          </a:prstGeom>
          <a:noFill/>
        </p:spPr>
        <p:txBody>
          <a:bodyPr anchorCtr="0" anchor="ctr" bIns="91425" lIns="91425" spcFirstLastPara="1" rIns="91425" wrap="square" tIns="91425">
            <a:noAutofit/>
          </a:bodyPr>
          <a:lstStyle>
            <a:lvl1pPr lvl="0" rtl="0" algn="r">
              <a:spcBef>
                <a:spcPts val="0"/>
              </a:spcBef>
              <a:spcAft>
                <a:spcPts val="0"/>
              </a:spcAft>
              <a:buClr>
                <a:schemeClr val="lt1"/>
              </a:buClr>
              <a:buSzPts val="6000"/>
              <a:buNone/>
              <a:defRPr sz="4500"/>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175" name="Google Shape;175;p29"/>
          <p:cNvSpPr txBox="1"/>
          <p:nvPr>
            <p:ph idx="5" type="subTitle"/>
          </p:nvPr>
        </p:nvSpPr>
        <p:spPr>
          <a:xfrm>
            <a:off x="4243250" y="3896673"/>
            <a:ext cx="4035000" cy="5988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Clr>
                <a:schemeClr val="dk1"/>
              </a:buClr>
              <a:buSzPts val="2400"/>
              <a:buFont typeface="PT Sans"/>
              <a:buNone/>
              <a:defRPr sz="1600">
                <a:solidFill>
                  <a:schemeClr val="dk1"/>
                </a:solidFill>
              </a:defRPr>
            </a:lvl1pPr>
            <a:lvl2pPr lvl="1" rtl="0" algn="ctr">
              <a:lnSpc>
                <a:spcPct val="100000"/>
              </a:lnSpc>
              <a:spcBef>
                <a:spcPts val="0"/>
              </a:spcBef>
              <a:spcAft>
                <a:spcPts val="0"/>
              </a:spcAft>
              <a:buClr>
                <a:schemeClr val="dk1"/>
              </a:buClr>
              <a:buSzPts val="2100"/>
              <a:buNone/>
              <a:defRPr sz="2100">
                <a:solidFill>
                  <a:schemeClr val="dk1"/>
                </a:solidFill>
              </a:defRPr>
            </a:lvl2pPr>
            <a:lvl3pPr lvl="2" rtl="0" algn="ctr">
              <a:lnSpc>
                <a:spcPct val="100000"/>
              </a:lnSpc>
              <a:spcBef>
                <a:spcPts val="0"/>
              </a:spcBef>
              <a:spcAft>
                <a:spcPts val="0"/>
              </a:spcAft>
              <a:buClr>
                <a:schemeClr val="dk1"/>
              </a:buClr>
              <a:buSzPts val="2100"/>
              <a:buNone/>
              <a:defRPr sz="2100">
                <a:solidFill>
                  <a:schemeClr val="dk1"/>
                </a:solidFill>
              </a:defRPr>
            </a:lvl3pPr>
            <a:lvl4pPr lvl="3"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rtl="0"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p:txBody>
      </p:sp>
      <p:sp>
        <p:nvSpPr>
          <p:cNvPr id="176" name="Google Shape;176;p29"/>
          <p:cNvSpPr/>
          <p:nvPr>
            <p:ph idx="6" type="pic"/>
          </p:nvPr>
        </p:nvSpPr>
        <p:spPr>
          <a:xfrm>
            <a:off x="462300" y="740100"/>
            <a:ext cx="3478800" cy="4403400"/>
          </a:xfrm>
          <a:prstGeom prst="round2SameRect">
            <a:avLst>
              <a:gd fmla="val 50000" name="adj1"/>
              <a:gd fmla="val 0" name="adj2"/>
            </a:avLst>
          </a:prstGeom>
          <a:noFill/>
          <a:ln>
            <a:noFill/>
          </a:ln>
        </p:spPr>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CUSTOM_8_1">
    <p:spTree>
      <p:nvGrpSpPr>
        <p:cNvPr id="177" name="Shape 177"/>
        <p:cNvGrpSpPr/>
        <p:nvPr/>
      </p:nvGrpSpPr>
      <p:grpSpPr>
        <a:xfrm>
          <a:off x="0" y="0"/>
          <a:ext cx="0" cy="0"/>
          <a:chOff x="0" y="0"/>
          <a:chExt cx="0" cy="0"/>
        </a:xfrm>
      </p:grpSpPr>
      <p:pic>
        <p:nvPicPr>
          <p:cNvPr id="178" name="Google Shape;178;p30"/>
          <p:cNvPicPr preferRelativeResize="0"/>
          <p:nvPr/>
        </p:nvPicPr>
        <p:blipFill>
          <a:blip r:embed="rId2">
            <a:alphaModFix amt="40000"/>
          </a:blip>
          <a:stretch>
            <a:fillRect/>
          </a:stretch>
        </p:blipFill>
        <p:spPr>
          <a:xfrm>
            <a:off x="0" y="0"/>
            <a:ext cx="9144000" cy="5143500"/>
          </a:xfrm>
          <a:prstGeom prst="rect">
            <a:avLst/>
          </a:prstGeom>
          <a:noFill/>
          <a:ln>
            <a:noFill/>
          </a:ln>
        </p:spPr>
      </p:pic>
      <p:sp>
        <p:nvSpPr>
          <p:cNvPr id="179" name="Google Shape;179;p30"/>
          <p:cNvSpPr txBox="1"/>
          <p:nvPr>
            <p:ph hasCustomPrompt="1" type="title"/>
          </p:nvPr>
        </p:nvSpPr>
        <p:spPr>
          <a:xfrm>
            <a:off x="3411650" y="2038350"/>
            <a:ext cx="1100400" cy="4068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Clr>
                <a:schemeClr val="lt1"/>
              </a:buClr>
              <a:buSzPts val="6000"/>
              <a:buNone/>
              <a:defRPr sz="3000"/>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180" name="Google Shape;180;p30"/>
          <p:cNvSpPr txBox="1"/>
          <p:nvPr>
            <p:ph idx="1" type="subTitle"/>
          </p:nvPr>
        </p:nvSpPr>
        <p:spPr>
          <a:xfrm>
            <a:off x="709900" y="3552975"/>
            <a:ext cx="2267700" cy="759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400"/>
              <a:buFont typeface="PT Sans"/>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Font typeface="PT Sans"/>
              <a:buNone/>
              <a:defRPr sz="2100">
                <a:latin typeface="PT Sans"/>
                <a:ea typeface="PT Sans"/>
                <a:cs typeface="PT Sans"/>
                <a:sym typeface="PT Sans"/>
              </a:defRPr>
            </a:lvl4pPr>
            <a:lvl5pPr lvl="4" rtl="0" algn="ctr">
              <a:lnSpc>
                <a:spcPct val="100000"/>
              </a:lnSpc>
              <a:spcBef>
                <a:spcPts val="0"/>
              </a:spcBef>
              <a:spcAft>
                <a:spcPts val="0"/>
              </a:spcAft>
              <a:buSzPts val="2100"/>
              <a:buFont typeface="PT Sans"/>
              <a:buNone/>
              <a:defRPr sz="2100">
                <a:latin typeface="PT Sans"/>
                <a:ea typeface="PT Sans"/>
                <a:cs typeface="PT Sans"/>
                <a:sym typeface="PT Sans"/>
              </a:defRPr>
            </a:lvl5pPr>
            <a:lvl6pPr lvl="5" rtl="0" algn="ctr">
              <a:lnSpc>
                <a:spcPct val="100000"/>
              </a:lnSpc>
              <a:spcBef>
                <a:spcPts val="0"/>
              </a:spcBef>
              <a:spcAft>
                <a:spcPts val="0"/>
              </a:spcAft>
              <a:buSzPts val="2100"/>
              <a:buFont typeface="PT Sans"/>
              <a:buNone/>
              <a:defRPr sz="2100">
                <a:latin typeface="PT Sans"/>
                <a:ea typeface="PT Sans"/>
                <a:cs typeface="PT Sans"/>
                <a:sym typeface="PT Sans"/>
              </a:defRPr>
            </a:lvl6pPr>
            <a:lvl7pPr lvl="6" rtl="0" algn="ctr">
              <a:lnSpc>
                <a:spcPct val="100000"/>
              </a:lnSpc>
              <a:spcBef>
                <a:spcPts val="0"/>
              </a:spcBef>
              <a:spcAft>
                <a:spcPts val="0"/>
              </a:spcAft>
              <a:buSzPts val="2100"/>
              <a:buFont typeface="PT Sans"/>
              <a:buNone/>
              <a:defRPr sz="2100">
                <a:latin typeface="PT Sans"/>
                <a:ea typeface="PT Sans"/>
                <a:cs typeface="PT Sans"/>
                <a:sym typeface="PT Sans"/>
              </a:defRPr>
            </a:lvl7pPr>
            <a:lvl8pPr lvl="7" rtl="0" algn="ctr">
              <a:lnSpc>
                <a:spcPct val="100000"/>
              </a:lnSpc>
              <a:spcBef>
                <a:spcPts val="0"/>
              </a:spcBef>
              <a:spcAft>
                <a:spcPts val="0"/>
              </a:spcAft>
              <a:buSzPts val="2100"/>
              <a:buFont typeface="PT Sans"/>
              <a:buNone/>
              <a:defRPr sz="2100">
                <a:latin typeface="PT Sans"/>
                <a:ea typeface="PT Sans"/>
                <a:cs typeface="PT Sans"/>
                <a:sym typeface="PT Sans"/>
              </a:defRPr>
            </a:lvl8pPr>
            <a:lvl9pPr lvl="8" rtl="0" algn="ctr">
              <a:lnSpc>
                <a:spcPct val="100000"/>
              </a:lnSpc>
              <a:spcBef>
                <a:spcPts val="0"/>
              </a:spcBef>
              <a:spcAft>
                <a:spcPts val="0"/>
              </a:spcAft>
              <a:buSzPts val="2100"/>
              <a:buFont typeface="PT Sans"/>
              <a:buNone/>
              <a:defRPr sz="2100">
                <a:latin typeface="PT Sans"/>
                <a:ea typeface="PT Sans"/>
                <a:cs typeface="PT Sans"/>
                <a:sym typeface="PT Sans"/>
              </a:defRPr>
            </a:lvl9pPr>
          </a:lstStyle>
          <a:p/>
        </p:txBody>
      </p:sp>
      <p:sp>
        <p:nvSpPr>
          <p:cNvPr id="181" name="Google Shape;181;p30"/>
          <p:cNvSpPr txBox="1"/>
          <p:nvPr>
            <p:ph idx="2" type="subTitle"/>
          </p:nvPr>
        </p:nvSpPr>
        <p:spPr>
          <a:xfrm>
            <a:off x="709900" y="3120900"/>
            <a:ext cx="2267700" cy="4404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Clr>
                <a:schemeClr val="dk1"/>
              </a:buClr>
              <a:buSzPts val="2400"/>
              <a:buFont typeface="Bebas Neue"/>
              <a:buNone/>
              <a:defRPr b="1" sz="2400">
                <a:solidFill>
                  <a:schemeClr val="dk1"/>
                </a:solidFill>
              </a:defRPr>
            </a:lvl1pPr>
            <a:lvl2pPr lvl="1"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182" name="Google Shape;182;p30"/>
          <p:cNvSpPr txBox="1"/>
          <p:nvPr>
            <p:ph hasCustomPrompt="1" idx="3" type="title"/>
          </p:nvPr>
        </p:nvSpPr>
        <p:spPr>
          <a:xfrm>
            <a:off x="5810400" y="2038350"/>
            <a:ext cx="1397700" cy="4068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Clr>
                <a:schemeClr val="lt1"/>
              </a:buClr>
              <a:buSzPts val="6000"/>
              <a:buNone/>
              <a:defRPr sz="3000"/>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183" name="Google Shape;183;p30"/>
          <p:cNvSpPr txBox="1"/>
          <p:nvPr>
            <p:ph idx="4" type="subTitle"/>
          </p:nvPr>
        </p:nvSpPr>
        <p:spPr>
          <a:xfrm>
            <a:off x="3256800" y="3552975"/>
            <a:ext cx="2267700" cy="759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400"/>
              <a:buFont typeface="PT Sans"/>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Font typeface="PT Sans"/>
              <a:buNone/>
              <a:defRPr sz="2100">
                <a:latin typeface="PT Sans"/>
                <a:ea typeface="PT Sans"/>
                <a:cs typeface="PT Sans"/>
                <a:sym typeface="PT Sans"/>
              </a:defRPr>
            </a:lvl4pPr>
            <a:lvl5pPr lvl="4" rtl="0" algn="ctr">
              <a:lnSpc>
                <a:spcPct val="100000"/>
              </a:lnSpc>
              <a:spcBef>
                <a:spcPts val="0"/>
              </a:spcBef>
              <a:spcAft>
                <a:spcPts val="0"/>
              </a:spcAft>
              <a:buSzPts val="2100"/>
              <a:buFont typeface="PT Sans"/>
              <a:buNone/>
              <a:defRPr sz="2100">
                <a:latin typeface="PT Sans"/>
                <a:ea typeface="PT Sans"/>
                <a:cs typeface="PT Sans"/>
                <a:sym typeface="PT Sans"/>
              </a:defRPr>
            </a:lvl5pPr>
            <a:lvl6pPr lvl="5" rtl="0" algn="ctr">
              <a:lnSpc>
                <a:spcPct val="100000"/>
              </a:lnSpc>
              <a:spcBef>
                <a:spcPts val="0"/>
              </a:spcBef>
              <a:spcAft>
                <a:spcPts val="0"/>
              </a:spcAft>
              <a:buSzPts val="2100"/>
              <a:buFont typeface="PT Sans"/>
              <a:buNone/>
              <a:defRPr sz="2100">
                <a:latin typeface="PT Sans"/>
                <a:ea typeface="PT Sans"/>
                <a:cs typeface="PT Sans"/>
                <a:sym typeface="PT Sans"/>
              </a:defRPr>
            </a:lvl6pPr>
            <a:lvl7pPr lvl="6" rtl="0" algn="ctr">
              <a:lnSpc>
                <a:spcPct val="100000"/>
              </a:lnSpc>
              <a:spcBef>
                <a:spcPts val="0"/>
              </a:spcBef>
              <a:spcAft>
                <a:spcPts val="0"/>
              </a:spcAft>
              <a:buSzPts val="2100"/>
              <a:buFont typeface="PT Sans"/>
              <a:buNone/>
              <a:defRPr sz="2100">
                <a:latin typeface="PT Sans"/>
                <a:ea typeface="PT Sans"/>
                <a:cs typeface="PT Sans"/>
                <a:sym typeface="PT Sans"/>
              </a:defRPr>
            </a:lvl7pPr>
            <a:lvl8pPr lvl="7" rtl="0" algn="ctr">
              <a:lnSpc>
                <a:spcPct val="100000"/>
              </a:lnSpc>
              <a:spcBef>
                <a:spcPts val="0"/>
              </a:spcBef>
              <a:spcAft>
                <a:spcPts val="0"/>
              </a:spcAft>
              <a:buSzPts val="2100"/>
              <a:buFont typeface="PT Sans"/>
              <a:buNone/>
              <a:defRPr sz="2100">
                <a:latin typeface="PT Sans"/>
                <a:ea typeface="PT Sans"/>
                <a:cs typeface="PT Sans"/>
                <a:sym typeface="PT Sans"/>
              </a:defRPr>
            </a:lvl8pPr>
            <a:lvl9pPr lvl="8" rtl="0" algn="ctr">
              <a:lnSpc>
                <a:spcPct val="100000"/>
              </a:lnSpc>
              <a:spcBef>
                <a:spcPts val="0"/>
              </a:spcBef>
              <a:spcAft>
                <a:spcPts val="0"/>
              </a:spcAft>
              <a:buSzPts val="2100"/>
              <a:buFont typeface="PT Sans"/>
              <a:buNone/>
              <a:defRPr sz="2100">
                <a:latin typeface="PT Sans"/>
                <a:ea typeface="PT Sans"/>
                <a:cs typeface="PT Sans"/>
                <a:sym typeface="PT Sans"/>
              </a:defRPr>
            </a:lvl9pPr>
          </a:lstStyle>
          <a:p/>
        </p:txBody>
      </p:sp>
      <p:sp>
        <p:nvSpPr>
          <p:cNvPr id="184" name="Google Shape;184;p30"/>
          <p:cNvSpPr txBox="1"/>
          <p:nvPr>
            <p:ph idx="5" type="subTitle"/>
          </p:nvPr>
        </p:nvSpPr>
        <p:spPr>
          <a:xfrm>
            <a:off x="3256800" y="3120900"/>
            <a:ext cx="2267700" cy="4404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Clr>
                <a:schemeClr val="dk1"/>
              </a:buClr>
              <a:buSzPts val="2400"/>
              <a:buFont typeface="Bebas Neue"/>
              <a:buNone/>
              <a:defRPr b="1" sz="2400">
                <a:solidFill>
                  <a:schemeClr val="dk1"/>
                </a:solidFill>
              </a:defRPr>
            </a:lvl1pPr>
            <a:lvl2pPr lvl="1"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185" name="Google Shape;185;p30"/>
          <p:cNvSpPr txBox="1"/>
          <p:nvPr>
            <p:ph hasCustomPrompt="1" idx="6" type="title"/>
          </p:nvPr>
        </p:nvSpPr>
        <p:spPr>
          <a:xfrm>
            <a:off x="715438" y="2038350"/>
            <a:ext cx="1397700" cy="4068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Clr>
                <a:schemeClr val="lt1"/>
              </a:buClr>
              <a:buSzPts val="6000"/>
              <a:buNone/>
              <a:defRPr sz="3000"/>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186" name="Google Shape;186;p30"/>
          <p:cNvSpPr txBox="1"/>
          <p:nvPr>
            <p:ph idx="7" type="subTitle"/>
          </p:nvPr>
        </p:nvSpPr>
        <p:spPr>
          <a:xfrm>
            <a:off x="5803700" y="3552975"/>
            <a:ext cx="2267700" cy="759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400"/>
              <a:buFont typeface="PT Sans"/>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Font typeface="PT Sans"/>
              <a:buNone/>
              <a:defRPr sz="2100">
                <a:latin typeface="PT Sans"/>
                <a:ea typeface="PT Sans"/>
                <a:cs typeface="PT Sans"/>
                <a:sym typeface="PT Sans"/>
              </a:defRPr>
            </a:lvl4pPr>
            <a:lvl5pPr lvl="4" rtl="0" algn="ctr">
              <a:lnSpc>
                <a:spcPct val="100000"/>
              </a:lnSpc>
              <a:spcBef>
                <a:spcPts val="0"/>
              </a:spcBef>
              <a:spcAft>
                <a:spcPts val="0"/>
              </a:spcAft>
              <a:buSzPts val="2100"/>
              <a:buFont typeface="PT Sans"/>
              <a:buNone/>
              <a:defRPr sz="2100">
                <a:latin typeface="PT Sans"/>
                <a:ea typeface="PT Sans"/>
                <a:cs typeface="PT Sans"/>
                <a:sym typeface="PT Sans"/>
              </a:defRPr>
            </a:lvl5pPr>
            <a:lvl6pPr lvl="5" rtl="0" algn="ctr">
              <a:lnSpc>
                <a:spcPct val="100000"/>
              </a:lnSpc>
              <a:spcBef>
                <a:spcPts val="0"/>
              </a:spcBef>
              <a:spcAft>
                <a:spcPts val="0"/>
              </a:spcAft>
              <a:buSzPts val="2100"/>
              <a:buFont typeface="PT Sans"/>
              <a:buNone/>
              <a:defRPr sz="2100">
                <a:latin typeface="PT Sans"/>
                <a:ea typeface="PT Sans"/>
                <a:cs typeface="PT Sans"/>
                <a:sym typeface="PT Sans"/>
              </a:defRPr>
            </a:lvl6pPr>
            <a:lvl7pPr lvl="6" rtl="0" algn="ctr">
              <a:lnSpc>
                <a:spcPct val="100000"/>
              </a:lnSpc>
              <a:spcBef>
                <a:spcPts val="0"/>
              </a:spcBef>
              <a:spcAft>
                <a:spcPts val="0"/>
              </a:spcAft>
              <a:buSzPts val="2100"/>
              <a:buFont typeface="PT Sans"/>
              <a:buNone/>
              <a:defRPr sz="2100">
                <a:latin typeface="PT Sans"/>
                <a:ea typeface="PT Sans"/>
                <a:cs typeface="PT Sans"/>
                <a:sym typeface="PT Sans"/>
              </a:defRPr>
            </a:lvl7pPr>
            <a:lvl8pPr lvl="7" rtl="0" algn="ctr">
              <a:lnSpc>
                <a:spcPct val="100000"/>
              </a:lnSpc>
              <a:spcBef>
                <a:spcPts val="0"/>
              </a:spcBef>
              <a:spcAft>
                <a:spcPts val="0"/>
              </a:spcAft>
              <a:buSzPts val="2100"/>
              <a:buFont typeface="PT Sans"/>
              <a:buNone/>
              <a:defRPr sz="2100">
                <a:latin typeface="PT Sans"/>
                <a:ea typeface="PT Sans"/>
                <a:cs typeface="PT Sans"/>
                <a:sym typeface="PT Sans"/>
              </a:defRPr>
            </a:lvl8pPr>
            <a:lvl9pPr lvl="8" rtl="0" algn="ctr">
              <a:lnSpc>
                <a:spcPct val="100000"/>
              </a:lnSpc>
              <a:spcBef>
                <a:spcPts val="0"/>
              </a:spcBef>
              <a:spcAft>
                <a:spcPts val="0"/>
              </a:spcAft>
              <a:buSzPts val="2100"/>
              <a:buFont typeface="PT Sans"/>
              <a:buNone/>
              <a:defRPr sz="2100">
                <a:latin typeface="PT Sans"/>
                <a:ea typeface="PT Sans"/>
                <a:cs typeface="PT Sans"/>
                <a:sym typeface="PT Sans"/>
              </a:defRPr>
            </a:lvl9pPr>
          </a:lstStyle>
          <a:p/>
        </p:txBody>
      </p:sp>
      <p:sp>
        <p:nvSpPr>
          <p:cNvPr id="187" name="Google Shape;187;p30"/>
          <p:cNvSpPr txBox="1"/>
          <p:nvPr>
            <p:ph idx="8" type="subTitle"/>
          </p:nvPr>
        </p:nvSpPr>
        <p:spPr>
          <a:xfrm>
            <a:off x="5803700" y="3120900"/>
            <a:ext cx="2267700" cy="4404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Clr>
                <a:schemeClr val="dk1"/>
              </a:buClr>
              <a:buSzPts val="2400"/>
              <a:buFont typeface="Bebas Neue"/>
              <a:buNone/>
              <a:defRPr b="1" sz="2400">
                <a:solidFill>
                  <a:schemeClr val="dk1"/>
                </a:solidFill>
              </a:defRPr>
            </a:lvl1pPr>
            <a:lvl2pPr lvl="1"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188" name="Google Shape;188;p30"/>
          <p:cNvSpPr txBox="1"/>
          <p:nvPr>
            <p:ph idx="9"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solidFill>
                  <a:schemeClr val="dk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9" name="Shape 19"/>
        <p:cNvGrpSpPr/>
        <p:nvPr/>
      </p:nvGrpSpPr>
      <p:grpSpPr>
        <a:xfrm>
          <a:off x="0" y="0"/>
          <a:ext cx="0" cy="0"/>
          <a:chOff x="0" y="0"/>
          <a:chExt cx="0" cy="0"/>
        </a:xfrm>
      </p:grpSpPr>
      <p:pic>
        <p:nvPicPr>
          <p:cNvPr id="20" name="Google Shape;20;p4"/>
          <p:cNvPicPr preferRelativeResize="0"/>
          <p:nvPr/>
        </p:nvPicPr>
        <p:blipFill>
          <a:blip r:embed="rId2">
            <a:alphaModFix amt="40000"/>
          </a:blip>
          <a:stretch>
            <a:fillRect/>
          </a:stretch>
        </p:blipFill>
        <p:spPr>
          <a:xfrm>
            <a:off x="0" y="0"/>
            <a:ext cx="9144000" cy="5143500"/>
          </a:xfrm>
          <a:prstGeom prst="rect">
            <a:avLst/>
          </a:prstGeom>
          <a:noFill/>
          <a:ln>
            <a:noFill/>
          </a:ln>
        </p:spPr>
      </p:pic>
      <p:sp>
        <p:nvSpPr>
          <p:cNvPr id="21" name="Google Shape;21;p4"/>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b="1">
                <a:latin typeface="Rubik"/>
                <a:ea typeface="Rubik"/>
                <a:cs typeface="Rubik"/>
                <a:sym typeface="Rubik"/>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22" name="Google Shape;22;p4"/>
          <p:cNvSpPr txBox="1"/>
          <p:nvPr>
            <p:ph idx="1" type="body"/>
          </p:nvPr>
        </p:nvSpPr>
        <p:spPr>
          <a:xfrm>
            <a:off x="720000" y="1139551"/>
            <a:ext cx="7704000" cy="408900"/>
          </a:xfrm>
          <a:prstGeom prst="rect">
            <a:avLst/>
          </a:prstGeom>
        </p:spPr>
        <p:txBody>
          <a:bodyPr anchorCtr="0" anchor="t" bIns="91425" lIns="91425" spcFirstLastPara="1" rIns="91425" wrap="square" tIns="91425">
            <a:noAutofit/>
          </a:bodyPr>
          <a:lstStyle>
            <a:lvl1pPr indent="-317500" lvl="0" marL="457200" rtl="0">
              <a:lnSpc>
                <a:spcPct val="100000"/>
              </a:lnSpc>
              <a:spcBef>
                <a:spcPts val="0"/>
              </a:spcBef>
              <a:spcAft>
                <a:spcPts val="0"/>
              </a:spcAft>
              <a:buSzPts val="1400"/>
              <a:buFont typeface="Nunito Light"/>
              <a:buChar char="●"/>
              <a:defRPr/>
            </a:lvl1pPr>
            <a:lvl2pPr indent="-317500" lvl="1" marL="914400" rtl="0">
              <a:lnSpc>
                <a:spcPct val="100000"/>
              </a:lnSpc>
              <a:spcBef>
                <a:spcPts val="0"/>
              </a:spcBef>
              <a:spcAft>
                <a:spcPts val="0"/>
              </a:spcAft>
              <a:buSzPts val="1400"/>
              <a:buFont typeface="Nunito Light"/>
              <a:buChar char="○"/>
              <a:defRPr/>
            </a:lvl2pPr>
            <a:lvl3pPr indent="-317500" lvl="2" marL="1371600" rtl="0">
              <a:lnSpc>
                <a:spcPct val="100000"/>
              </a:lnSpc>
              <a:spcBef>
                <a:spcPts val="0"/>
              </a:spcBef>
              <a:spcAft>
                <a:spcPts val="0"/>
              </a:spcAft>
              <a:buSzPts val="1400"/>
              <a:buFont typeface="Nunito Light"/>
              <a:buChar char="■"/>
              <a:defRPr/>
            </a:lvl3pPr>
            <a:lvl4pPr indent="-317500" lvl="3" marL="1828800" rtl="0">
              <a:lnSpc>
                <a:spcPct val="100000"/>
              </a:lnSpc>
              <a:spcBef>
                <a:spcPts val="0"/>
              </a:spcBef>
              <a:spcAft>
                <a:spcPts val="0"/>
              </a:spcAft>
              <a:buSzPts val="1400"/>
              <a:buFont typeface="Nunito Light"/>
              <a:buChar char="●"/>
              <a:defRPr/>
            </a:lvl4pPr>
            <a:lvl5pPr indent="-317500" lvl="4" marL="2286000" rtl="0">
              <a:lnSpc>
                <a:spcPct val="100000"/>
              </a:lnSpc>
              <a:spcBef>
                <a:spcPts val="0"/>
              </a:spcBef>
              <a:spcAft>
                <a:spcPts val="0"/>
              </a:spcAft>
              <a:buSzPts val="1400"/>
              <a:buFont typeface="Nunito Light"/>
              <a:buChar char="○"/>
              <a:defRPr/>
            </a:lvl5pPr>
            <a:lvl6pPr indent="-317500" lvl="5" marL="2743200" rtl="0">
              <a:lnSpc>
                <a:spcPct val="100000"/>
              </a:lnSpc>
              <a:spcBef>
                <a:spcPts val="0"/>
              </a:spcBef>
              <a:spcAft>
                <a:spcPts val="0"/>
              </a:spcAft>
              <a:buSzPts val="1400"/>
              <a:buFont typeface="Nunito Light"/>
              <a:buChar char="■"/>
              <a:defRPr/>
            </a:lvl6pPr>
            <a:lvl7pPr indent="-317500" lvl="6" marL="3200400" rtl="0">
              <a:lnSpc>
                <a:spcPct val="100000"/>
              </a:lnSpc>
              <a:spcBef>
                <a:spcPts val="0"/>
              </a:spcBef>
              <a:spcAft>
                <a:spcPts val="0"/>
              </a:spcAft>
              <a:buSzPts val="1400"/>
              <a:buFont typeface="Nunito Light"/>
              <a:buChar char="●"/>
              <a:defRPr/>
            </a:lvl7pPr>
            <a:lvl8pPr indent="-317500" lvl="7" marL="3657600" rtl="0">
              <a:lnSpc>
                <a:spcPct val="100000"/>
              </a:lnSpc>
              <a:spcBef>
                <a:spcPts val="0"/>
              </a:spcBef>
              <a:spcAft>
                <a:spcPts val="0"/>
              </a:spcAft>
              <a:buSzPts val="1400"/>
              <a:buFont typeface="Nunito Light"/>
              <a:buChar char="○"/>
              <a:defRPr/>
            </a:lvl8pPr>
            <a:lvl9pPr indent="-317500" lvl="8" marL="4114800" rtl="0">
              <a:lnSpc>
                <a:spcPct val="100000"/>
              </a:lnSpc>
              <a:spcBef>
                <a:spcPts val="0"/>
              </a:spcBef>
              <a:spcAft>
                <a:spcPts val="0"/>
              </a:spcAft>
              <a:buSzPts val="1400"/>
              <a:buFont typeface="Nunito Light"/>
              <a:buChar char="■"/>
              <a:defRPr/>
            </a:lvl9pPr>
          </a:lstStyle>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SECTION_HEADER_1">
    <p:spTree>
      <p:nvGrpSpPr>
        <p:cNvPr id="189" name="Shape 189"/>
        <p:cNvGrpSpPr/>
        <p:nvPr/>
      </p:nvGrpSpPr>
      <p:grpSpPr>
        <a:xfrm>
          <a:off x="0" y="0"/>
          <a:ext cx="0" cy="0"/>
          <a:chOff x="0" y="0"/>
          <a:chExt cx="0" cy="0"/>
        </a:xfrm>
      </p:grpSpPr>
      <p:pic>
        <p:nvPicPr>
          <p:cNvPr id="190" name="Google Shape;190;p31"/>
          <p:cNvPicPr preferRelativeResize="0"/>
          <p:nvPr/>
        </p:nvPicPr>
        <p:blipFill>
          <a:blip r:embed="rId2">
            <a:alphaModFix amt="40000"/>
          </a:blip>
          <a:stretch>
            <a:fillRect/>
          </a:stretch>
        </p:blipFill>
        <p:spPr>
          <a:xfrm>
            <a:off x="0" y="0"/>
            <a:ext cx="9144000" cy="5143500"/>
          </a:xfrm>
          <a:prstGeom prst="rect">
            <a:avLst/>
          </a:prstGeom>
          <a:noFill/>
          <a:ln>
            <a:noFill/>
          </a:ln>
        </p:spPr>
      </p:pic>
      <p:sp>
        <p:nvSpPr>
          <p:cNvPr id="191" name="Google Shape;191;p31"/>
          <p:cNvSpPr txBox="1"/>
          <p:nvPr>
            <p:ph type="title"/>
          </p:nvPr>
        </p:nvSpPr>
        <p:spPr>
          <a:xfrm>
            <a:off x="4174373" y="2333275"/>
            <a:ext cx="4256400" cy="8418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3600"/>
              <a:buNone/>
              <a:defRPr b="1" sz="4000">
                <a:latin typeface="Rubik"/>
                <a:ea typeface="Rubik"/>
                <a:cs typeface="Rubik"/>
                <a:sym typeface="Rubik"/>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92" name="Google Shape;192;p31"/>
          <p:cNvSpPr txBox="1"/>
          <p:nvPr>
            <p:ph hasCustomPrompt="1" idx="2" type="title"/>
          </p:nvPr>
        </p:nvSpPr>
        <p:spPr>
          <a:xfrm>
            <a:off x="6955701" y="1245125"/>
            <a:ext cx="1475100" cy="841800"/>
          </a:xfrm>
          <a:prstGeom prst="rect">
            <a:avLst/>
          </a:prstGeom>
          <a:noFill/>
        </p:spPr>
        <p:txBody>
          <a:bodyPr anchorCtr="0" anchor="ctr" bIns="91425" lIns="91425" spcFirstLastPara="1" rIns="91425" wrap="square" tIns="91425">
            <a:noAutofit/>
          </a:bodyPr>
          <a:lstStyle>
            <a:lvl1pPr lvl="0" rtl="0" algn="r">
              <a:spcBef>
                <a:spcPts val="0"/>
              </a:spcBef>
              <a:spcAft>
                <a:spcPts val="0"/>
              </a:spcAft>
              <a:buClr>
                <a:schemeClr val="lt1"/>
              </a:buClr>
              <a:buSzPts val="6000"/>
              <a:buNone/>
              <a:defRPr b="1" sz="7000">
                <a:solidFill>
                  <a:schemeClr val="dk2"/>
                </a:solidFill>
                <a:latin typeface="Rubik"/>
                <a:ea typeface="Rubik"/>
                <a:cs typeface="Rubik"/>
                <a:sym typeface="Rubik"/>
              </a:defRPr>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193" name="Google Shape;193;p31"/>
          <p:cNvSpPr txBox="1"/>
          <p:nvPr>
            <p:ph idx="1" type="subTitle"/>
          </p:nvPr>
        </p:nvSpPr>
        <p:spPr>
          <a:xfrm>
            <a:off x="4174373" y="3086000"/>
            <a:ext cx="4256400" cy="3750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94" name="Google Shape;194;p31"/>
          <p:cNvSpPr/>
          <p:nvPr>
            <p:ph idx="3" type="pic"/>
          </p:nvPr>
        </p:nvSpPr>
        <p:spPr>
          <a:xfrm rot="10800000">
            <a:off x="465725" y="-12900"/>
            <a:ext cx="3478800" cy="3415500"/>
          </a:xfrm>
          <a:prstGeom prst="round2SameRect">
            <a:avLst>
              <a:gd fmla="val 50000" name="adj1"/>
              <a:gd fmla="val 0" name="adj2"/>
            </a:avLst>
          </a:prstGeom>
          <a:noFill/>
          <a:ln>
            <a:noFill/>
          </a:ln>
        </p:spPr>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2">
  <p:cSld name="SECTION_HEADER_1_1">
    <p:spTree>
      <p:nvGrpSpPr>
        <p:cNvPr id="195" name="Shape 195"/>
        <p:cNvGrpSpPr/>
        <p:nvPr/>
      </p:nvGrpSpPr>
      <p:grpSpPr>
        <a:xfrm>
          <a:off x="0" y="0"/>
          <a:ext cx="0" cy="0"/>
          <a:chOff x="0" y="0"/>
          <a:chExt cx="0" cy="0"/>
        </a:xfrm>
      </p:grpSpPr>
      <p:pic>
        <p:nvPicPr>
          <p:cNvPr id="196" name="Google Shape;196;p32"/>
          <p:cNvPicPr preferRelativeResize="0"/>
          <p:nvPr/>
        </p:nvPicPr>
        <p:blipFill>
          <a:blip r:embed="rId2">
            <a:alphaModFix amt="40000"/>
          </a:blip>
          <a:stretch>
            <a:fillRect/>
          </a:stretch>
        </p:blipFill>
        <p:spPr>
          <a:xfrm>
            <a:off x="0" y="0"/>
            <a:ext cx="9144000" cy="5143500"/>
          </a:xfrm>
          <a:prstGeom prst="rect">
            <a:avLst/>
          </a:prstGeom>
          <a:noFill/>
          <a:ln>
            <a:noFill/>
          </a:ln>
        </p:spPr>
      </p:pic>
      <p:sp>
        <p:nvSpPr>
          <p:cNvPr id="197" name="Google Shape;197;p32"/>
          <p:cNvSpPr txBox="1"/>
          <p:nvPr>
            <p:ph type="title"/>
          </p:nvPr>
        </p:nvSpPr>
        <p:spPr>
          <a:xfrm>
            <a:off x="712948" y="2333275"/>
            <a:ext cx="4256400" cy="841800"/>
          </a:xfrm>
          <a:prstGeom prst="rect">
            <a:avLst/>
          </a:prstGeom>
        </p:spPr>
        <p:txBody>
          <a:bodyPr anchorCtr="0" anchor="ctr" bIns="91425" lIns="91425" spcFirstLastPara="1" rIns="91425" wrap="square" tIns="91425">
            <a:noAutofit/>
          </a:bodyPr>
          <a:lstStyle>
            <a:lvl1pPr lvl="0" rtl="0">
              <a:spcBef>
                <a:spcPts val="0"/>
              </a:spcBef>
              <a:spcAft>
                <a:spcPts val="0"/>
              </a:spcAft>
              <a:buSzPts val="3600"/>
              <a:buNone/>
              <a:defRPr b="1" sz="4000">
                <a:latin typeface="Rubik"/>
                <a:ea typeface="Rubik"/>
                <a:cs typeface="Rubik"/>
                <a:sym typeface="Rubik"/>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98" name="Google Shape;198;p32"/>
          <p:cNvSpPr txBox="1"/>
          <p:nvPr>
            <p:ph idx="1" type="subTitle"/>
          </p:nvPr>
        </p:nvSpPr>
        <p:spPr>
          <a:xfrm>
            <a:off x="712948" y="3086000"/>
            <a:ext cx="4256400" cy="375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99" name="Google Shape;199;p32"/>
          <p:cNvSpPr/>
          <p:nvPr>
            <p:ph idx="2" type="pic"/>
          </p:nvPr>
        </p:nvSpPr>
        <p:spPr>
          <a:xfrm>
            <a:off x="5438375" y="1347000"/>
            <a:ext cx="3478800" cy="3796500"/>
          </a:xfrm>
          <a:prstGeom prst="round2SameRect">
            <a:avLst>
              <a:gd fmla="val 50000" name="adj1"/>
              <a:gd fmla="val 0" name="adj2"/>
            </a:avLst>
          </a:prstGeom>
          <a:noFill/>
          <a:ln>
            <a:noFill/>
          </a:ln>
        </p:spPr>
      </p:sp>
      <p:sp>
        <p:nvSpPr>
          <p:cNvPr id="200" name="Google Shape;200;p32"/>
          <p:cNvSpPr txBox="1"/>
          <p:nvPr>
            <p:ph hasCustomPrompt="1" idx="3" type="title"/>
          </p:nvPr>
        </p:nvSpPr>
        <p:spPr>
          <a:xfrm>
            <a:off x="830551" y="1245125"/>
            <a:ext cx="1475100" cy="841800"/>
          </a:xfrm>
          <a:prstGeom prst="rect">
            <a:avLst/>
          </a:prstGeom>
          <a:noFill/>
        </p:spPr>
        <p:txBody>
          <a:bodyPr anchorCtr="0" anchor="ctr" bIns="91425" lIns="91425" spcFirstLastPara="1" rIns="91425" wrap="square" tIns="91425">
            <a:noAutofit/>
          </a:bodyPr>
          <a:lstStyle>
            <a:lvl1pPr lvl="0" rtl="0">
              <a:spcBef>
                <a:spcPts val="0"/>
              </a:spcBef>
              <a:spcAft>
                <a:spcPts val="0"/>
              </a:spcAft>
              <a:buClr>
                <a:schemeClr val="lt1"/>
              </a:buClr>
              <a:buSzPts val="6000"/>
              <a:buNone/>
              <a:defRPr b="1" sz="7000">
                <a:solidFill>
                  <a:schemeClr val="dk2"/>
                </a:solidFill>
                <a:latin typeface="Rubik"/>
                <a:ea typeface="Rubik"/>
                <a:cs typeface="Rubik"/>
                <a:sym typeface="Rubik"/>
              </a:defRPr>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one column 1">
  <p:cSld name="ONE_COLUMN_TEXT_1">
    <p:spTree>
      <p:nvGrpSpPr>
        <p:cNvPr id="201" name="Shape 201"/>
        <p:cNvGrpSpPr/>
        <p:nvPr/>
      </p:nvGrpSpPr>
      <p:grpSpPr>
        <a:xfrm>
          <a:off x="0" y="0"/>
          <a:ext cx="0" cy="0"/>
          <a:chOff x="0" y="0"/>
          <a:chExt cx="0" cy="0"/>
        </a:xfrm>
      </p:grpSpPr>
      <p:pic>
        <p:nvPicPr>
          <p:cNvPr id="202" name="Google Shape;202;p33"/>
          <p:cNvPicPr preferRelativeResize="0"/>
          <p:nvPr/>
        </p:nvPicPr>
        <p:blipFill>
          <a:blip r:embed="rId2">
            <a:alphaModFix amt="40000"/>
          </a:blip>
          <a:stretch>
            <a:fillRect/>
          </a:stretch>
        </p:blipFill>
        <p:spPr>
          <a:xfrm>
            <a:off x="0" y="0"/>
            <a:ext cx="9144000" cy="5143500"/>
          </a:xfrm>
          <a:prstGeom prst="rect">
            <a:avLst/>
          </a:prstGeom>
          <a:noFill/>
          <a:ln>
            <a:noFill/>
          </a:ln>
        </p:spPr>
      </p:pic>
      <p:sp>
        <p:nvSpPr>
          <p:cNvPr id="203" name="Google Shape;203;p33"/>
          <p:cNvSpPr txBox="1"/>
          <p:nvPr>
            <p:ph type="title"/>
          </p:nvPr>
        </p:nvSpPr>
        <p:spPr>
          <a:xfrm>
            <a:off x="716550" y="445025"/>
            <a:ext cx="7710900" cy="572700"/>
          </a:xfrm>
          <a:prstGeom prst="rect">
            <a:avLst/>
          </a:prstGeom>
        </p:spPr>
        <p:txBody>
          <a:bodyPr anchorCtr="0" anchor="t" bIns="91425" lIns="91425" spcFirstLastPara="1" rIns="91425" wrap="square" tIns="91425">
            <a:noAutofit/>
          </a:bodyPr>
          <a:lstStyle>
            <a:lvl1pPr lvl="0" rtl="0" algn="r">
              <a:spcBef>
                <a:spcPts val="0"/>
              </a:spcBef>
              <a:spcAft>
                <a:spcPts val="0"/>
              </a:spcAft>
              <a:buSzPts val="3500"/>
              <a:buNone/>
              <a:defRPr>
                <a:solidFill>
                  <a:schemeClr val="dk2"/>
                </a:solidFill>
              </a:defRPr>
            </a:lvl1pPr>
            <a:lvl2pPr lvl="1" rtl="0" algn="r">
              <a:spcBef>
                <a:spcPts val="0"/>
              </a:spcBef>
              <a:spcAft>
                <a:spcPts val="0"/>
              </a:spcAft>
              <a:buSzPts val="3500"/>
              <a:buNone/>
              <a:defRPr/>
            </a:lvl2pPr>
            <a:lvl3pPr lvl="2" rtl="0" algn="r">
              <a:spcBef>
                <a:spcPts val="0"/>
              </a:spcBef>
              <a:spcAft>
                <a:spcPts val="0"/>
              </a:spcAft>
              <a:buSzPts val="3500"/>
              <a:buNone/>
              <a:defRPr/>
            </a:lvl3pPr>
            <a:lvl4pPr lvl="3" rtl="0" algn="r">
              <a:spcBef>
                <a:spcPts val="0"/>
              </a:spcBef>
              <a:spcAft>
                <a:spcPts val="0"/>
              </a:spcAft>
              <a:buSzPts val="3500"/>
              <a:buNone/>
              <a:defRPr/>
            </a:lvl4pPr>
            <a:lvl5pPr lvl="4" rtl="0" algn="r">
              <a:spcBef>
                <a:spcPts val="0"/>
              </a:spcBef>
              <a:spcAft>
                <a:spcPts val="0"/>
              </a:spcAft>
              <a:buSzPts val="3500"/>
              <a:buNone/>
              <a:defRPr/>
            </a:lvl5pPr>
            <a:lvl6pPr lvl="5" rtl="0" algn="r">
              <a:spcBef>
                <a:spcPts val="0"/>
              </a:spcBef>
              <a:spcAft>
                <a:spcPts val="0"/>
              </a:spcAft>
              <a:buSzPts val="3500"/>
              <a:buNone/>
              <a:defRPr/>
            </a:lvl6pPr>
            <a:lvl7pPr lvl="6" rtl="0" algn="r">
              <a:spcBef>
                <a:spcPts val="0"/>
              </a:spcBef>
              <a:spcAft>
                <a:spcPts val="0"/>
              </a:spcAft>
              <a:buSzPts val="3500"/>
              <a:buNone/>
              <a:defRPr/>
            </a:lvl7pPr>
            <a:lvl8pPr lvl="7" rtl="0" algn="r">
              <a:spcBef>
                <a:spcPts val="0"/>
              </a:spcBef>
              <a:spcAft>
                <a:spcPts val="0"/>
              </a:spcAft>
              <a:buSzPts val="3500"/>
              <a:buNone/>
              <a:defRPr/>
            </a:lvl8pPr>
            <a:lvl9pPr lvl="8" rtl="0" algn="r">
              <a:spcBef>
                <a:spcPts val="0"/>
              </a:spcBef>
              <a:spcAft>
                <a:spcPts val="0"/>
              </a:spcAft>
              <a:buSzPts val="3500"/>
              <a:buNone/>
              <a:defRPr/>
            </a:lvl9pPr>
          </a:lstStyle>
          <a:p/>
        </p:txBody>
      </p:sp>
      <p:sp>
        <p:nvSpPr>
          <p:cNvPr id="204" name="Google Shape;204;p33"/>
          <p:cNvSpPr txBox="1"/>
          <p:nvPr>
            <p:ph idx="1" type="subTitle"/>
          </p:nvPr>
        </p:nvSpPr>
        <p:spPr>
          <a:xfrm>
            <a:off x="4161700" y="1465750"/>
            <a:ext cx="4265700" cy="22983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600"/>
              <a:buFont typeface="Nunito Light"/>
              <a:buChar char="●"/>
              <a:defRPr sz="1600"/>
            </a:lvl1pPr>
            <a:lvl2pPr lvl="1" rtl="0" algn="r">
              <a:lnSpc>
                <a:spcPct val="100000"/>
              </a:lnSpc>
              <a:spcBef>
                <a:spcPts val="0"/>
              </a:spcBef>
              <a:spcAft>
                <a:spcPts val="0"/>
              </a:spcAft>
              <a:buClr>
                <a:srgbClr val="E76A28"/>
              </a:buClr>
              <a:buSzPts val="1600"/>
              <a:buFont typeface="Nunito Light"/>
              <a:buChar char="○"/>
              <a:defRPr/>
            </a:lvl2pPr>
            <a:lvl3pPr lvl="2" rtl="0" algn="r">
              <a:lnSpc>
                <a:spcPct val="100000"/>
              </a:lnSpc>
              <a:spcBef>
                <a:spcPts val="1600"/>
              </a:spcBef>
              <a:spcAft>
                <a:spcPts val="0"/>
              </a:spcAft>
              <a:buClr>
                <a:srgbClr val="E76A28"/>
              </a:buClr>
              <a:buSzPts val="1500"/>
              <a:buFont typeface="Nunito Light"/>
              <a:buChar char="■"/>
              <a:defRPr/>
            </a:lvl3pPr>
            <a:lvl4pPr lvl="3" rtl="0" algn="r">
              <a:lnSpc>
                <a:spcPct val="100000"/>
              </a:lnSpc>
              <a:spcBef>
                <a:spcPts val="1600"/>
              </a:spcBef>
              <a:spcAft>
                <a:spcPts val="0"/>
              </a:spcAft>
              <a:buClr>
                <a:srgbClr val="E76A28"/>
              </a:buClr>
              <a:buSzPts val="1500"/>
              <a:buFont typeface="Nunito Light"/>
              <a:buChar char="●"/>
              <a:defRPr/>
            </a:lvl4pPr>
            <a:lvl5pPr lvl="4" rtl="0" algn="r">
              <a:lnSpc>
                <a:spcPct val="100000"/>
              </a:lnSpc>
              <a:spcBef>
                <a:spcPts val="1600"/>
              </a:spcBef>
              <a:spcAft>
                <a:spcPts val="0"/>
              </a:spcAft>
              <a:buClr>
                <a:srgbClr val="E76A28"/>
              </a:buClr>
              <a:buSzPts val="1400"/>
              <a:buFont typeface="Nunito Light"/>
              <a:buChar char="○"/>
              <a:defRPr/>
            </a:lvl5pPr>
            <a:lvl6pPr lvl="5" rtl="0" algn="r">
              <a:lnSpc>
                <a:spcPct val="100000"/>
              </a:lnSpc>
              <a:spcBef>
                <a:spcPts val="1600"/>
              </a:spcBef>
              <a:spcAft>
                <a:spcPts val="0"/>
              </a:spcAft>
              <a:buClr>
                <a:srgbClr val="999999"/>
              </a:buClr>
              <a:buSzPts val="1400"/>
              <a:buFont typeface="Nunito Light"/>
              <a:buChar char="■"/>
              <a:defRPr/>
            </a:lvl6pPr>
            <a:lvl7pPr lvl="6" rtl="0" algn="r">
              <a:lnSpc>
                <a:spcPct val="100000"/>
              </a:lnSpc>
              <a:spcBef>
                <a:spcPts val="1600"/>
              </a:spcBef>
              <a:spcAft>
                <a:spcPts val="0"/>
              </a:spcAft>
              <a:buClr>
                <a:srgbClr val="999999"/>
              </a:buClr>
              <a:buSzPts val="1300"/>
              <a:buFont typeface="Nunito Light"/>
              <a:buChar char="●"/>
              <a:defRPr/>
            </a:lvl7pPr>
            <a:lvl8pPr lvl="7" rtl="0" algn="r">
              <a:lnSpc>
                <a:spcPct val="100000"/>
              </a:lnSpc>
              <a:spcBef>
                <a:spcPts val="1600"/>
              </a:spcBef>
              <a:spcAft>
                <a:spcPts val="0"/>
              </a:spcAft>
              <a:buClr>
                <a:srgbClr val="999999"/>
              </a:buClr>
              <a:buSzPts val="1300"/>
              <a:buFont typeface="Nunito Light"/>
              <a:buChar char="○"/>
              <a:defRPr/>
            </a:lvl8pPr>
            <a:lvl9pPr lvl="8" rtl="0" algn="r">
              <a:lnSpc>
                <a:spcPct val="100000"/>
              </a:lnSpc>
              <a:spcBef>
                <a:spcPts val="1600"/>
              </a:spcBef>
              <a:spcAft>
                <a:spcPts val="1600"/>
              </a:spcAft>
              <a:buClr>
                <a:srgbClr val="999999"/>
              </a:buClr>
              <a:buSzPts val="1400"/>
              <a:buFont typeface="Nunito Light"/>
              <a:buChar char="■"/>
              <a:defRPr/>
            </a:lvl9pPr>
          </a:lstStyle>
          <a:p/>
        </p:txBody>
      </p:sp>
      <p:sp>
        <p:nvSpPr>
          <p:cNvPr id="205" name="Google Shape;205;p33"/>
          <p:cNvSpPr/>
          <p:nvPr>
            <p:ph idx="2" type="pic"/>
          </p:nvPr>
        </p:nvSpPr>
        <p:spPr>
          <a:xfrm rot="5400000">
            <a:off x="121950" y="981075"/>
            <a:ext cx="3478800" cy="3722700"/>
          </a:xfrm>
          <a:prstGeom prst="round2SameRect">
            <a:avLst>
              <a:gd fmla="val 50000" name="adj1"/>
              <a:gd fmla="val 0" name="adj2"/>
            </a:avLst>
          </a:prstGeom>
          <a:noFill/>
          <a:ln>
            <a:noFill/>
          </a:ln>
        </p:spPr>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one column 2">
  <p:cSld name="ONE_COLUMN_TEXT_1_1">
    <p:spTree>
      <p:nvGrpSpPr>
        <p:cNvPr id="206" name="Shape 206"/>
        <p:cNvGrpSpPr/>
        <p:nvPr/>
      </p:nvGrpSpPr>
      <p:grpSpPr>
        <a:xfrm>
          <a:off x="0" y="0"/>
          <a:ext cx="0" cy="0"/>
          <a:chOff x="0" y="0"/>
          <a:chExt cx="0" cy="0"/>
        </a:xfrm>
      </p:grpSpPr>
      <p:pic>
        <p:nvPicPr>
          <p:cNvPr id="207" name="Google Shape;207;p34"/>
          <p:cNvPicPr preferRelativeResize="0"/>
          <p:nvPr/>
        </p:nvPicPr>
        <p:blipFill>
          <a:blip r:embed="rId2">
            <a:alphaModFix amt="40000"/>
          </a:blip>
          <a:stretch>
            <a:fillRect/>
          </a:stretch>
        </p:blipFill>
        <p:spPr>
          <a:xfrm>
            <a:off x="0" y="0"/>
            <a:ext cx="9144000" cy="5143500"/>
          </a:xfrm>
          <a:prstGeom prst="rect">
            <a:avLst/>
          </a:prstGeom>
          <a:noFill/>
          <a:ln>
            <a:noFill/>
          </a:ln>
        </p:spPr>
      </p:pic>
      <p:sp>
        <p:nvSpPr>
          <p:cNvPr id="208" name="Google Shape;208;p34"/>
          <p:cNvSpPr txBox="1"/>
          <p:nvPr>
            <p:ph type="title"/>
          </p:nvPr>
        </p:nvSpPr>
        <p:spPr>
          <a:xfrm>
            <a:off x="716550" y="445025"/>
            <a:ext cx="77109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solidFill>
                  <a:schemeClr val="dk2"/>
                </a:solidFill>
              </a:defRPr>
            </a:lvl1pPr>
            <a:lvl2pPr lvl="1" rtl="0" algn="r">
              <a:spcBef>
                <a:spcPts val="0"/>
              </a:spcBef>
              <a:spcAft>
                <a:spcPts val="0"/>
              </a:spcAft>
              <a:buSzPts val="3500"/>
              <a:buNone/>
              <a:defRPr/>
            </a:lvl2pPr>
            <a:lvl3pPr lvl="2" rtl="0" algn="r">
              <a:spcBef>
                <a:spcPts val="0"/>
              </a:spcBef>
              <a:spcAft>
                <a:spcPts val="0"/>
              </a:spcAft>
              <a:buSzPts val="3500"/>
              <a:buNone/>
              <a:defRPr/>
            </a:lvl3pPr>
            <a:lvl4pPr lvl="3" rtl="0" algn="r">
              <a:spcBef>
                <a:spcPts val="0"/>
              </a:spcBef>
              <a:spcAft>
                <a:spcPts val="0"/>
              </a:spcAft>
              <a:buSzPts val="3500"/>
              <a:buNone/>
              <a:defRPr/>
            </a:lvl4pPr>
            <a:lvl5pPr lvl="4" rtl="0" algn="r">
              <a:spcBef>
                <a:spcPts val="0"/>
              </a:spcBef>
              <a:spcAft>
                <a:spcPts val="0"/>
              </a:spcAft>
              <a:buSzPts val="3500"/>
              <a:buNone/>
              <a:defRPr/>
            </a:lvl5pPr>
            <a:lvl6pPr lvl="5" rtl="0" algn="r">
              <a:spcBef>
                <a:spcPts val="0"/>
              </a:spcBef>
              <a:spcAft>
                <a:spcPts val="0"/>
              </a:spcAft>
              <a:buSzPts val="3500"/>
              <a:buNone/>
              <a:defRPr/>
            </a:lvl6pPr>
            <a:lvl7pPr lvl="6" rtl="0" algn="r">
              <a:spcBef>
                <a:spcPts val="0"/>
              </a:spcBef>
              <a:spcAft>
                <a:spcPts val="0"/>
              </a:spcAft>
              <a:buSzPts val="3500"/>
              <a:buNone/>
              <a:defRPr/>
            </a:lvl7pPr>
            <a:lvl8pPr lvl="7" rtl="0" algn="r">
              <a:spcBef>
                <a:spcPts val="0"/>
              </a:spcBef>
              <a:spcAft>
                <a:spcPts val="0"/>
              </a:spcAft>
              <a:buSzPts val="3500"/>
              <a:buNone/>
              <a:defRPr/>
            </a:lvl8pPr>
            <a:lvl9pPr lvl="8" rtl="0" algn="r">
              <a:spcBef>
                <a:spcPts val="0"/>
              </a:spcBef>
              <a:spcAft>
                <a:spcPts val="0"/>
              </a:spcAft>
              <a:buSzPts val="3500"/>
              <a:buNone/>
              <a:defRPr/>
            </a:lvl9pPr>
          </a:lstStyle>
          <a:p/>
        </p:txBody>
      </p:sp>
      <p:sp>
        <p:nvSpPr>
          <p:cNvPr id="209" name="Google Shape;209;p34"/>
          <p:cNvSpPr txBox="1"/>
          <p:nvPr>
            <p:ph idx="1" type="subTitle"/>
          </p:nvPr>
        </p:nvSpPr>
        <p:spPr>
          <a:xfrm>
            <a:off x="716550" y="1465750"/>
            <a:ext cx="4265700" cy="2298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600"/>
              <a:buFont typeface="Nunito Light"/>
              <a:buAutoNum type="arabicPeriod"/>
              <a:defRPr sz="1600"/>
            </a:lvl1pPr>
            <a:lvl2pPr lvl="1" rtl="0" algn="r">
              <a:lnSpc>
                <a:spcPct val="100000"/>
              </a:lnSpc>
              <a:spcBef>
                <a:spcPts val="0"/>
              </a:spcBef>
              <a:spcAft>
                <a:spcPts val="0"/>
              </a:spcAft>
              <a:buClr>
                <a:srgbClr val="E76A28"/>
              </a:buClr>
              <a:buSzPts val="1600"/>
              <a:buFont typeface="Nunito Light"/>
              <a:buAutoNum type="alphaLcPeriod"/>
              <a:defRPr/>
            </a:lvl2pPr>
            <a:lvl3pPr lvl="2" rtl="0" algn="r">
              <a:lnSpc>
                <a:spcPct val="100000"/>
              </a:lnSpc>
              <a:spcBef>
                <a:spcPts val="1600"/>
              </a:spcBef>
              <a:spcAft>
                <a:spcPts val="0"/>
              </a:spcAft>
              <a:buClr>
                <a:srgbClr val="E76A28"/>
              </a:buClr>
              <a:buSzPts val="1500"/>
              <a:buFont typeface="Nunito Light"/>
              <a:buAutoNum type="romanLcPeriod"/>
              <a:defRPr/>
            </a:lvl3pPr>
            <a:lvl4pPr lvl="3" rtl="0" algn="r">
              <a:lnSpc>
                <a:spcPct val="100000"/>
              </a:lnSpc>
              <a:spcBef>
                <a:spcPts val="1600"/>
              </a:spcBef>
              <a:spcAft>
                <a:spcPts val="0"/>
              </a:spcAft>
              <a:buClr>
                <a:srgbClr val="E76A28"/>
              </a:buClr>
              <a:buSzPts val="1500"/>
              <a:buFont typeface="Nunito Light"/>
              <a:buAutoNum type="arabicPeriod"/>
              <a:defRPr/>
            </a:lvl4pPr>
            <a:lvl5pPr lvl="4" rtl="0" algn="r">
              <a:lnSpc>
                <a:spcPct val="100000"/>
              </a:lnSpc>
              <a:spcBef>
                <a:spcPts val="1600"/>
              </a:spcBef>
              <a:spcAft>
                <a:spcPts val="0"/>
              </a:spcAft>
              <a:buClr>
                <a:srgbClr val="E76A28"/>
              </a:buClr>
              <a:buSzPts val="1400"/>
              <a:buFont typeface="Nunito Light"/>
              <a:buAutoNum type="alphaLcPeriod"/>
              <a:defRPr/>
            </a:lvl5pPr>
            <a:lvl6pPr lvl="5" rtl="0" algn="r">
              <a:lnSpc>
                <a:spcPct val="100000"/>
              </a:lnSpc>
              <a:spcBef>
                <a:spcPts val="1600"/>
              </a:spcBef>
              <a:spcAft>
                <a:spcPts val="0"/>
              </a:spcAft>
              <a:buClr>
                <a:srgbClr val="999999"/>
              </a:buClr>
              <a:buSzPts val="1400"/>
              <a:buFont typeface="Nunito Light"/>
              <a:buAutoNum type="romanLcPeriod"/>
              <a:defRPr/>
            </a:lvl6pPr>
            <a:lvl7pPr lvl="6" rtl="0" algn="r">
              <a:lnSpc>
                <a:spcPct val="100000"/>
              </a:lnSpc>
              <a:spcBef>
                <a:spcPts val="1600"/>
              </a:spcBef>
              <a:spcAft>
                <a:spcPts val="0"/>
              </a:spcAft>
              <a:buClr>
                <a:srgbClr val="999999"/>
              </a:buClr>
              <a:buSzPts val="1300"/>
              <a:buFont typeface="Nunito Light"/>
              <a:buAutoNum type="arabicPeriod"/>
              <a:defRPr/>
            </a:lvl7pPr>
            <a:lvl8pPr lvl="7" rtl="0" algn="r">
              <a:lnSpc>
                <a:spcPct val="100000"/>
              </a:lnSpc>
              <a:spcBef>
                <a:spcPts val="1600"/>
              </a:spcBef>
              <a:spcAft>
                <a:spcPts val="0"/>
              </a:spcAft>
              <a:buClr>
                <a:srgbClr val="999999"/>
              </a:buClr>
              <a:buSzPts val="1300"/>
              <a:buFont typeface="Nunito Light"/>
              <a:buAutoNum type="alphaLcPeriod"/>
              <a:defRPr/>
            </a:lvl8pPr>
            <a:lvl9pPr lvl="8" rtl="0" algn="r">
              <a:lnSpc>
                <a:spcPct val="100000"/>
              </a:lnSpc>
              <a:spcBef>
                <a:spcPts val="1600"/>
              </a:spcBef>
              <a:spcAft>
                <a:spcPts val="1600"/>
              </a:spcAft>
              <a:buClr>
                <a:srgbClr val="999999"/>
              </a:buClr>
              <a:buSzPts val="1400"/>
              <a:buFont typeface="Nunito Light"/>
              <a:buAutoNum type="romanLcPeriod"/>
              <a:defRPr/>
            </a:lvl9pPr>
          </a:lstStyle>
          <a:p/>
        </p:txBody>
      </p:sp>
      <p:sp>
        <p:nvSpPr>
          <p:cNvPr id="210" name="Google Shape;210;p34"/>
          <p:cNvSpPr/>
          <p:nvPr>
            <p:ph idx="2" type="pic"/>
          </p:nvPr>
        </p:nvSpPr>
        <p:spPr>
          <a:xfrm rot="-5400000">
            <a:off x="5543250" y="954850"/>
            <a:ext cx="3478800" cy="3722700"/>
          </a:xfrm>
          <a:prstGeom prst="round2SameRect">
            <a:avLst>
              <a:gd fmla="val 50000" name="adj1"/>
              <a:gd fmla="val 0" name="adj2"/>
            </a:avLst>
          </a:prstGeom>
          <a:noFill/>
          <a:ln>
            <a:noFill/>
          </a:ln>
        </p:spPr>
      </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3_1">
    <p:spTree>
      <p:nvGrpSpPr>
        <p:cNvPr id="211" name="Shape 211"/>
        <p:cNvGrpSpPr/>
        <p:nvPr/>
      </p:nvGrpSpPr>
      <p:grpSpPr>
        <a:xfrm>
          <a:off x="0" y="0"/>
          <a:ext cx="0" cy="0"/>
          <a:chOff x="0" y="0"/>
          <a:chExt cx="0" cy="0"/>
        </a:xfrm>
      </p:grpSpPr>
      <p:pic>
        <p:nvPicPr>
          <p:cNvPr id="212" name="Google Shape;212;p35"/>
          <p:cNvPicPr preferRelativeResize="0"/>
          <p:nvPr/>
        </p:nvPicPr>
        <p:blipFill>
          <a:blip r:embed="rId2">
            <a:alphaModFix amt="40000"/>
          </a:blip>
          <a:stretch>
            <a:fillRect/>
          </a:stretch>
        </p:blipFill>
        <p:spPr>
          <a:xfrm>
            <a:off x="0" y="0"/>
            <a:ext cx="9144000" cy="5143500"/>
          </a:xfrm>
          <a:prstGeom prst="rect">
            <a:avLst/>
          </a:prstGeom>
          <a:noFill/>
          <a:ln>
            <a:noFill/>
          </a:ln>
        </p:spPr>
      </p:pic>
      <p:sp>
        <p:nvSpPr>
          <p:cNvPr id="213" name="Google Shape;213;p35"/>
          <p:cNvSpPr txBox="1"/>
          <p:nvPr>
            <p:ph type="title"/>
          </p:nvPr>
        </p:nvSpPr>
        <p:spPr>
          <a:xfrm>
            <a:off x="1838250" y="540000"/>
            <a:ext cx="5467500" cy="1301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500"/>
              <a:buNone/>
              <a:defRPr sz="8500">
                <a:solidFill>
                  <a:schemeClr val="dk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214" name="Google Shape;214;p35"/>
          <p:cNvSpPr txBox="1"/>
          <p:nvPr>
            <p:ph idx="1" type="subTitle"/>
          </p:nvPr>
        </p:nvSpPr>
        <p:spPr>
          <a:xfrm>
            <a:off x="2347900" y="1841450"/>
            <a:ext cx="4448100" cy="1058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215" name="Google Shape;215;p35"/>
          <p:cNvSpPr txBox="1"/>
          <p:nvPr/>
        </p:nvSpPr>
        <p:spPr>
          <a:xfrm>
            <a:off x="1906350" y="3611950"/>
            <a:ext cx="5331300" cy="556200"/>
          </a:xfrm>
          <a:prstGeom prst="rect">
            <a:avLst/>
          </a:prstGeom>
          <a:noFill/>
          <a:ln>
            <a:noFill/>
          </a:ln>
        </p:spPr>
        <p:txBody>
          <a:bodyPr anchorCtr="0" anchor="t" bIns="91425" lIns="91425" spcFirstLastPara="1" rIns="91425" wrap="square" tIns="91425">
            <a:noAutofit/>
          </a:bodyPr>
          <a:lstStyle/>
          <a:p>
            <a:pPr indent="0" lvl="0" marL="0" rtl="0" algn="ctr">
              <a:spcBef>
                <a:spcPts val="300"/>
              </a:spcBef>
              <a:spcAft>
                <a:spcPts val="0"/>
              </a:spcAft>
              <a:buNone/>
            </a:pPr>
            <a:r>
              <a:rPr b="1" lang="en" sz="1200">
                <a:solidFill>
                  <a:schemeClr val="dk1"/>
                </a:solidFill>
                <a:latin typeface="Rubik"/>
                <a:ea typeface="Rubik"/>
                <a:cs typeface="Rubik"/>
                <a:sym typeface="Rubik"/>
              </a:rPr>
              <a:t>CREDITS:</a:t>
            </a:r>
            <a:r>
              <a:rPr lang="en" sz="1200">
                <a:solidFill>
                  <a:schemeClr val="dk1"/>
                </a:solidFill>
                <a:latin typeface="Rubik"/>
                <a:ea typeface="Rubik"/>
                <a:cs typeface="Rubik"/>
                <a:sym typeface="Rubik"/>
              </a:rPr>
              <a:t> This presentation template was created by </a:t>
            </a:r>
            <a:r>
              <a:rPr b="1" lang="en" sz="1200" u="sng">
                <a:solidFill>
                  <a:schemeClr val="dk1"/>
                </a:solidFill>
                <a:latin typeface="Rubik"/>
                <a:ea typeface="Rubik"/>
                <a:cs typeface="Rubik"/>
                <a:sym typeface="Rubik"/>
                <a:hlinkClick r:id="rId3">
                  <a:extLst>
                    <a:ext uri="{A12FA001-AC4F-418D-AE19-62706E023703}">
                      <ahyp:hlinkClr val="tx"/>
                    </a:ext>
                  </a:extLst>
                </a:hlinkClick>
              </a:rPr>
              <a:t>Slidesgo</a:t>
            </a:r>
            <a:r>
              <a:rPr lang="en" sz="1200">
                <a:solidFill>
                  <a:schemeClr val="dk1"/>
                </a:solidFill>
                <a:latin typeface="Rubik"/>
                <a:ea typeface="Rubik"/>
                <a:cs typeface="Rubik"/>
                <a:sym typeface="Rubik"/>
              </a:rPr>
              <a:t>, and includes icons by </a:t>
            </a:r>
            <a:r>
              <a:rPr b="1" lang="en" sz="1200" u="sng">
                <a:solidFill>
                  <a:schemeClr val="dk1"/>
                </a:solidFill>
                <a:latin typeface="Rubik"/>
                <a:ea typeface="Rubik"/>
                <a:cs typeface="Rubik"/>
                <a:sym typeface="Rubik"/>
                <a:hlinkClick r:id="rId4">
                  <a:extLst>
                    <a:ext uri="{A12FA001-AC4F-418D-AE19-62706E023703}">
                      <ahyp:hlinkClr val="tx"/>
                    </a:ext>
                  </a:extLst>
                </a:hlinkClick>
              </a:rPr>
              <a:t>Flaticon</a:t>
            </a:r>
            <a:r>
              <a:rPr lang="en" sz="1200">
                <a:solidFill>
                  <a:schemeClr val="dk1"/>
                </a:solidFill>
                <a:latin typeface="Rubik"/>
                <a:ea typeface="Rubik"/>
                <a:cs typeface="Rubik"/>
                <a:sym typeface="Rubik"/>
              </a:rPr>
              <a:t>, and infographics &amp; images by </a:t>
            </a:r>
            <a:r>
              <a:rPr b="1" lang="en" sz="1200" u="sng">
                <a:solidFill>
                  <a:schemeClr val="dk1"/>
                </a:solidFill>
                <a:latin typeface="Rubik"/>
                <a:ea typeface="Rubik"/>
                <a:cs typeface="Rubik"/>
                <a:sym typeface="Rubik"/>
                <a:hlinkClick r:id="rId5">
                  <a:extLst>
                    <a:ext uri="{A12FA001-AC4F-418D-AE19-62706E023703}">
                      <ahyp:hlinkClr val="tx"/>
                    </a:ext>
                  </a:extLst>
                </a:hlinkClick>
              </a:rPr>
              <a:t>Freepik</a:t>
            </a:r>
            <a:r>
              <a:rPr lang="en" sz="1200" u="sng">
                <a:solidFill>
                  <a:schemeClr val="dk1"/>
                </a:solidFill>
                <a:latin typeface="Rubik"/>
                <a:ea typeface="Rubik"/>
                <a:cs typeface="Rubik"/>
                <a:sym typeface="Rubik"/>
              </a:rPr>
              <a:t> </a:t>
            </a:r>
            <a:endParaRPr b="1" sz="1200" u="sng">
              <a:solidFill>
                <a:schemeClr val="dk1"/>
              </a:solidFill>
              <a:latin typeface="Rubik"/>
              <a:ea typeface="Rubik"/>
              <a:cs typeface="Rubik"/>
              <a:sym typeface="Rubik"/>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9">
    <p:spTree>
      <p:nvGrpSpPr>
        <p:cNvPr id="216" name="Shape 216"/>
        <p:cNvGrpSpPr/>
        <p:nvPr/>
      </p:nvGrpSpPr>
      <p:grpSpPr>
        <a:xfrm>
          <a:off x="0" y="0"/>
          <a:ext cx="0" cy="0"/>
          <a:chOff x="0" y="0"/>
          <a:chExt cx="0" cy="0"/>
        </a:xfrm>
      </p:grpSpPr>
      <p:pic>
        <p:nvPicPr>
          <p:cNvPr id="217" name="Google Shape;217;p36"/>
          <p:cNvPicPr preferRelativeResize="0"/>
          <p:nvPr/>
        </p:nvPicPr>
        <p:blipFill>
          <a:blip r:embed="rId2">
            <a:alphaModFix amt="40000"/>
          </a:blip>
          <a:stretch>
            <a:fillRect/>
          </a:stretch>
        </p:blipFill>
        <p:spPr>
          <a:xfrm>
            <a:off x="0" y="0"/>
            <a:ext cx="9144000" cy="5143500"/>
          </a:xfrm>
          <a:prstGeom prst="rect">
            <a:avLst/>
          </a:prstGeom>
          <a:noFill/>
          <a:ln>
            <a:noFill/>
          </a:ln>
        </p:spPr>
      </p:pic>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9_1">
    <p:spTree>
      <p:nvGrpSpPr>
        <p:cNvPr id="218" name="Shape 218"/>
        <p:cNvGrpSpPr/>
        <p:nvPr/>
      </p:nvGrpSpPr>
      <p:grpSpPr>
        <a:xfrm>
          <a:off x="0" y="0"/>
          <a:ext cx="0" cy="0"/>
          <a:chOff x="0" y="0"/>
          <a:chExt cx="0" cy="0"/>
        </a:xfrm>
      </p:grpSpPr>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222" name="Shape 222"/>
        <p:cNvGrpSpPr/>
        <p:nvPr/>
      </p:nvGrpSpPr>
      <p:grpSpPr>
        <a:xfrm>
          <a:off x="0" y="0"/>
          <a:ext cx="0" cy="0"/>
          <a:chOff x="0" y="0"/>
          <a:chExt cx="0" cy="0"/>
        </a:xfrm>
      </p:grpSpPr>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CUSTOM">
    <p:spTree>
      <p:nvGrpSpPr>
        <p:cNvPr id="223" name="Shape 223"/>
        <p:cNvGrpSpPr/>
        <p:nvPr/>
      </p:nvGrpSpPr>
      <p:grpSpPr>
        <a:xfrm>
          <a:off x="0" y="0"/>
          <a:ext cx="0" cy="0"/>
          <a:chOff x="0" y="0"/>
          <a:chExt cx="0" cy="0"/>
        </a:xfrm>
      </p:grpSpPr>
      <p:sp>
        <p:nvSpPr>
          <p:cNvPr id="224" name="Google Shape;224;p40"/>
          <p:cNvSpPr txBox="1"/>
          <p:nvPr>
            <p:ph type="title"/>
          </p:nvPr>
        </p:nvSpPr>
        <p:spPr>
          <a:xfrm>
            <a:off x="716775" y="510900"/>
            <a:ext cx="7710600" cy="4824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3" name="Shape 23"/>
        <p:cNvGrpSpPr/>
        <p:nvPr/>
      </p:nvGrpSpPr>
      <p:grpSpPr>
        <a:xfrm>
          <a:off x="0" y="0"/>
          <a:ext cx="0" cy="0"/>
          <a:chOff x="0" y="0"/>
          <a:chExt cx="0" cy="0"/>
        </a:xfrm>
      </p:grpSpPr>
      <p:pic>
        <p:nvPicPr>
          <p:cNvPr id="24" name="Google Shape;24;p5"/>
          <p:cNvPicPr preferRelativeResize="0"/>
          <p:nvPr/>
        </p:nvPicPr>
        <p:blipFill>
          <a:blip r:embed="rId2">
            <a:alphaModFix amt="40000"/>
          </a:blip>
          <a:stretch>
            <a:fillRect/>
          </a:stretch>
        </p:blipFill>
        <p:spPr>
          <a:xfrm>
            <a:off x="0" y="0"/>
            <a:ext cx="9144000" cy="5143500"/>
          </a:xfrm>
          <a:prstGeom prst="rect">
            <a:avLst/>
          </a:prstGeom>
          <a:noFill/>
          <a:ln>
            <a:noFill/>
          </a:ln>
        </p:spPr>
      </p:pic>
      <p:sp>
        <p:nvSpPr>
          <p:cNvPr id="25" name="Google Shape;25;p5"/>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26" name="Google Shape;26;p5"/>
          <p:cNvSpPr txBox="1"/>
          <p:nvPr>
            <p:ph idx="1" type="subTitle"/>
          </p:nvPr>
        </p:nvSpPr>
        <p:spPr>
          <a:xfrm>
            <a:off x="4902797" y="3608749"/>
            <a:ext cx="2505600" cy="572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b="0" sz="14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27" name="Google Shape;27;p5"/>
          <p:cNvSpPr txBox="1"/>
          <p:nvPr>
            <p:ph idx="2" type="subTitle"/>
          </p:nvPr>
        </p:nvSpPr>
        <p:spPr>
          <a:xfrm>
            <a:off x="1735613" y="3608749"/>
            <a:ext cx="2505600" cy="572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b="0" sz="14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28" name="Google Shape;28;p5"/>
          <p:cNvSpPr txBox="1"/>
          <p:nvPr>
            <p:ph idx="3" type="subTitle"/>
          </p:nvPr>
        </p:nvSpPr>
        <p:spPr>
          <a:xfrm>
            <a:off x="4902788" y="3300725"/>
            <a:ext cx="2505600" cy="3945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Bebas Neue"/>
              <a:buNone/>
              <a:defRPr b="1" sz="2400">
                <a:solidFill>
                  <a:schemeClr val="dk1"/>
                </a:solidFill>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29" name="Google Shape;29;p5"/>
          <p:cNvSpPr txBox="1"/>
          <p:nvPr>
            <p:ph idx="4" type="subTitle"/>
          </p:nvPr>
        </p:nvSpPr>
        <p:spPr>
          <a:xfrm>
            <a:off x="1735613" y="3300725"/>
            <a:ext cx="2505600" cy="3945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Bebas Neue"/>
              <a:buNone/>
              <a:defRPr b="1" sz="2400">
                <a:solidFill>
                  <a:schemeClr val="dk1"/>
                </a:solidFill>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30" name="Shape 30"/>
        <p:cNvGrpSpPr/>
        <p:nvPr/>
      </p:nvGrpSpPr>
      <p:grpSpPr>
        <a:xfrm>
          <a:off x="0" y="0"/>
          <a:ext cx="0" cy="0"/>
          <a:chOff x="0" y="0"/>
          <a:chExt cx="0" cy="0"/>
        </a:xfrm>
      </p:grpSpPr>
      <p:pic>
        <p:nvPicPr>
          <p:cNvPr id="31" name="Google Shape;31;p6"/>
          <p:cNvPicPr preferRelativeResize="0"/>
          <p:nvPr/>
        </p:nvPicPr>
        <p:blipFill>
          <a:blip r:embed="rId2">
            <a:alphaModFix amt="40000"/>
          </a:blip>
          <a:stretch>
            <a:fillRect/>
          </a:stretch>
        </p:blipFill>
        <p:spPr>
          <a:xfrm>
            <a:off x="0" y="0"/>
            <a:ext cx="9144000" cy="5143500"/>
          </a:xfrm>
          <a:prstGeom prst="rect">
            <a:avLst/>
          </a:prstGeom>
          <a:noFill/>
          <a:ln>
            <a:noFill/>
          </a:ln>
        </p:spPr>
      </p:pic>
      <p:sp>
        <p:nvSpPr>
          <p:cNvPr id="32" name="Google Shape;32;p6"/>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solidFill>
                  <a:schemeClr val="dk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33" name="Shape 33"/>
        <p:cNvGrpSpPr/>
        <p:nvPr/>
      </p:nvGrpSpPr>
      <p:grpSpPr>
        <a:xfrm>
          <a:off x="0" y="0"/>
          <a:ext cx="0" cy="0"/>
          <a:chOff x="0" y="0"/>
          <a:chExt cx="0" cy="0"/>
        </a:xfrm>
      </p:grpSpPr>
      <p:pic>
        <p:nvPicPr>
          <p:cNvPr id="34" name="Google Shape;34;p7"/>
          <p:cNvPicPr preferRelativeResize="0"/>
          <p:nvPr/>
        </p:nvPicPr>
        <p:blipFill>
          <a:blip r:embed="rId2">
            <a:alphaModFix amt="40000"/>
          </a:blip>
          <a:stretch>
            <a:fillRect/>
          </a:stretch>
        </p:blipFill>
        <p:spPr>
          <a:xfrm>
            <a:off x="0" y="0"/>
            <a:ext cx="9144000" cy="5143500"/>
          </a:xfrm>
          <a:prstGeom prst="rect">
            <a:avLst/>
          </a:prstGeom>
          <a:noFill/>
          <a:ln>
            <a:noFill/>
          </a:ln>
        </p:spPr>
      </p:pic>
      <p:sp>
        <p:nvSpPr>
          <p:cNvPr id="35" name="Google Shape;35;p7"/>
          <p:cNvSpPr txBox="1"/>
          <p:nvPr>
            <p:ph type="title"/>
          </p:nvPr>
        </p:nvSpPr>
        <p:spPr>
          <a:xfrm>
            <a:off x="716550" y="445025"/>
            <a:ext cx="77109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solidFill>
                  <a:schemeClr val="dk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36" name="Google Shape;36;p7"/>
          <p:cNvSpPr txBox="1"/>
          <p:nvPr>
            <p:ph idx="1" type="subTitle"/>
          </p:nvPr>
        </p:nvSpPr>
        <p:spPr>
          <a:xfrm>
            <a:off x="713225" y="1541950"/>
            <a:ext cx="4654500" cy="2298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600"/>
              <a:buFont typeface="Nunito Light"/>
              <a:buChar char="●"/>
              <a:defRPr sz="1600"/>
            </a:lvl1pPr>
            <a:lvl2pPr lvl="1" rtl="0" algn="ctr">
              <a:lnSpc>
                <a:spcPct val="100000"/>
              </a:lnSpc>
              <a:spcBef>
                <a:spcPts val="0"/>
              </a:spcBef>
              <a:spcAft>
                <a:spcPts val="0"/>
              </a:spcAft>
              <a:buClr>
                <a:srgbClr val="E76A28"/>
              </a:buClr>
              <a:buSzPts val="1600"/>
              <a:buFont typeface="Nunito Light"/>
              <a:buChar char="○"/>
              <a:defRPr/>
            </a:lvl2pPr>
            <a:lvl3pPr lvl="2" rtl="0" algn="ctr">
              <a:lnSpc>
                <a:spcPct val="100000"/>
              </a:lnSpc>
              <a:spcBef>
                <a:spcPts val="1600"/>
              </a:spcBef>
              <a:spcAft>
                <a:spcPts val="0"/>
              </a:spcAft>
              <a:buClr>
                <a:srgbClr val="E76A28"/>
              </a:buClr>
              <a:buSzPts val="1500"/>
              <a:buFont typeface="Nunito Light"/>
              <a:buChar char="■"/>
              <a:defRPr/>
            </a:lvl3pPr>
            <a:lvl4pPr lvl="3" rtl="0" algn="ctr">
              <a:lnSpc>
                <a:spcPct val="100000"/>
              </a:lnSpc>
              <a:spcBef>
                <a:spcPts val="1600"/>
              </a:spcBef>
              <a:spcAft>
                <a:spcPts val="0"/>
              </a:spcAft>
              <a:buClr>
                <a:srgbClr val="E76A28"/>
              </a:buClr>
              <a:buSzPts val="1500"/>
              <a:buFont typeface="Nunito Light"/>
              <a:buChar char="●"/>
              <a:defRPr/>
            </a:lvl4pPr>
            <a:lvl5pPr lvl="4" rtl="0" algn="ctr">
              <a:lnSpc>
                <a:spcPct val="100000"/>
              </a:lnSpc>
              <a:spcBef>
                <a:spcPts val="1600"/>
              </a:spcBef>
              <a:spcAft>
                <a:spcPts val="0"/>
              </a:spcAft>
              <a:buClr>
                <a:srgbClr val="E76A28"/>
              </a:buClr>
              <a:buSzPts val="1400"/>
              <a:buFont typeface="Nunito Light"/>
              <a:buChar char="○"/>
              <a:defRPr/>
            </a:lvl5pPr>
            <a:lvl6pPr lvl="5" rtl="0" algn="ctr">
              <a:lnSpc>
                <a:spcPct val="100000"/>
              </a:lnSpc>
              <a:spcBef>
                <a:spcPts val="1600"/>
              </a:spcBef>
              <a:spcAft>
                <a:spcPts val="0"/>
              </a:spcAft>
              <a:buClr>
                <a:srgbClr val="999999"/>
              </a:buClr>
              <a:buSzPts val="1400"/>
              <a:buFont typeface="Nunito Light"/>
              <a:buChar char="■"/>
              <a:defRPr/>
            </a:lvl6pPr>
            <a:lvl7pPr lvl="6" rtl="0" algn="ctr">
              <a:lnSpc>
                <a:spcPct val="100000"/>
              </a:lnSpc>
              <a:spcBef>
                <a:spcPts val="1600"/>
              </a:spcBef>
              <a:spcAft>
                <a:spcPts val="0"/>
              </a:spcAft>
              <a:buClr>
                <a:srgbClr val="999999"/>
              </a:buClr>
              <a:buSzPts val="1300"/>
              <a:buFont typeface="Nunito Light"/>
              <a:buChar char="●"/>
              <a:defRPr/>
            </a:lvl7pPr>
            <a:lvl8pPr lvl="7" rtl="0" algn="ctr">
              <a:lnSpc>
                <a:spcPct val="100000"/>
              </a:lnSpc>
              <a:spcBef>
                <a:spcPts val="1600"/>
              </a:spcBef>
              <a:spcAft>
                <a:spcPts val="0"/>
              </a:spcAft>
              <a:buClr>
                <a:srgbClr val="999999"/>
              </a:buClr>
              <a:buSzPts val="1300"/>
              <a:buFont typeface="Nunito Light"/>
              <a:buChar char="○"/>
              <a:defRPr/>
            </a:lvl8pPr>
            <a:lvl9pPr lvl="8" rtl="0" algn="ctr">
              <a:lnSpc>
                <a:spcPct val="100000"/>
              </a:lnSpc>
              <a:spcBef>
                <a:spcPts val="1600"/>
              </a:spcBef>
              <a:spcAft>
                <a:spcPts val="1600"/>
              </a:spcAft>
              <a:buClr>
                <a:srgbClr val="999999"/>
              </a:buClr>
              <a:buSzPts val="1400"/>
              <a:buFont typeface="Nunito Light"/>
              <a:buChar char="■"/>
              <a:defRPr/>
            </a:lvl9pPr>
          </a:lstStyle>
          <a:p/>
        </p:txBody>
      </p:sp>
      <p:sp>
        <p:nvSpPr>
          <p:cNvPr id="37" name="Google Shape;37;p7"/>
          <p:cNvSpPr/>
          <p:nvPr>
            <p:ph idx="2" type="pic"/>
          </p:nvPr>
        </p:nvSpPr>
        <p:spPr>
          <a:xfrm rot="-5400000">
            <a:off x="5558550" y="981075"/>
            <a:ext cx="3478800" cy="3722700"/>
          </a:xfrm>
          <a:prstGeom prst="round2SameRect">
            <a:avLst>
              <a:gd fmla="val 50000" name="adj1"/>
              <a:gd fmla="val 0" name="adj2"/>
            </a:avLst>
          </a:prstGeom>
          <a:noFill/>
          <a:ln>
            <a:noFill/>
          </a:ln>
        </p:spPr>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38" name="Shape 38"/>
        <p:cNvGrpSpPr/>
        <p:nvPr/>
      </p:nvGrpSpPr>
      <p:grpSpPr>
        <a:xfrm>
          <a:off x="0" y="0"/>
          <a:ext cx="0" cy="0"/>
          <a:chOff x="0" y="0"/>
          <a:chExt cx="0" cy="0"/>
        </a:xfrm>
      </p:grpSpPr>
      <p:pic>
        <p:nvPicPr>
          <p:cNvPr id="39" name="Google Shape;39;p8"/>
          <p:cNvPicPr preferRelativeResize="0"/>
          <p:nvPr/>
        </p:nvPicPr>
        <p:blipFill>
          <a:blip r:embed="rId2">
            <a:alphaModFix amt="40000"/>
          </a:blip>
          <a:stretch>
            <a:fillRect/>
          </a:stretch>
        </p:blipFill>
        <p:spPr>
          <a:xfrm>
            <a:off x="0" y="0"/>
            <a:ext cx="9144000" cy="5143500"/>
          </a:xfrm>
          <a:prstGeom prst="rect">
            <a:avLst/>
          </a:prstGeom>
          <a:noFill/>
          <a:ln>
            <a:noFill/>
          </a:ln>
        </p:spPr>
      </p:pic>
      <p:sp>
        <p:nvSpPr>
          <p:cNvPr id="40" name="Google Shape;40;p8"/>
          <p:cNvSpPr txBox="1"/>
          <p:nvPr>
            <p:ph type="title"/>
          </p:nvPr>
        </p:nvSpPr>
        <p:spPr>
          <a:xfrm>
            <a:off x="1650150" y="1626300"/>
            <a:ext cx="5843700" cy="1890900"/>
          </a:xfrm>
          <a:prstGeom prst="rect">
            <a:avLst/>
          </a:prstGeom>
        </p:spPr>
        <p:txBody>
          <a:bodyPr anchorCtr="0" anchor="ctr" bIns="91425" lIns="91425" spcFirstLastPara="1" rIns="91425" wrap="square" tIns="91425">
            <a:noAutofit/>
          </a:bodyPr>
          <a:lstStyle>
            <a:lvl1pPr lvl="0" algn="ctr">
              <a:lnSpc>
                <a:spcPct val="80000"/>
              </a:lnSpc>
              <a:spcBef>
                <a:spcPts val="0"/>
              </a:spcBef>
              <a:spcAft>
                <a:spcPts val="0"/>
              </a:spcAft>
              <a:buSzPts val="4800"/>
              <a:buNone/>
              <a:defRPr sz="6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41" name="Shape 41"/>
        <p:cNvGrpSpPr/>
        <p:nvPr/>
      </p:nvGrpSpPr>
      <p:grpSpPr>
        <a:xfrm>
          <a:off x="0" y="0"/>
          <a:ext cx="0" cy="0"/>
          <a:chOff x="0" y="0"/>
          <a:chExt cx="0" cy="0"/>
        </a:xfrm>
      </p:grpSpPr>
      <p:pic>
        <p:nvPicPr>
          <p:cNvPr id="42" name="Google Shape;42;p9"/>
          <p:cNvPicPr preferRelativeResize="0"/>
          <p:nvPr/>
        </p:nvPicPr>
        <p:blipFill>
          <a:blip r:embed="rId2">
            <a:alphaModFix amt="40000"/>
          </a:blip>
          <a:stretch>
            <a:fillRect/>
          </a:stretch>
        </p:blipFill>
        <p:spPr>
          <a:xfrm>
            <a:off x="0" y="0"/>
            <a:ext cx="9144000" cy="5143500"/>
          </a:xfrm>
          <a:prstGeom prst="rect">
            <a:avLst/>
          </a:prstGeom>
          <a:noFill/>
          <a:ln>
            <a:noFill/>
          </a:ln>
        </p:spPr>
      </p:pic>
      <p:sp>
        <p:nvSpPr>
          <p:cNvPr id="43" name="Google Shape;43;p9"/>
          <p:cNvSpPr txBox="1"/>
          <p:nvPr>
            <p:ph type="title"/>
          </p:nvPr>
        </p:nvSpPr>
        <p:spPr>
          <a:xfrm>
            <a:off x="1964275" y="1208600"/>
            <a:ext cx="6466500" cy="19644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3500"/>
              <a:buNone/>
              <a:defRPr b="1" sz="15000">
                <a:latin typeface="Rubik"/>
                <a:ea typeface="Rubik"/>
                <a:cs typeface="Rubik"/>
                <a:sym typeface="Rubik"/>
              </a:defRPr>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sp>
        <p:nvSpPr>
          <p:cNvPr id="44" name="Google Shape;44;p9"/>
          <p:cNvSpPr txBox="1"/>
          <p:nvPr>
            <p:ph idx="1" type="subTitle"/>
          </p:nvPr>
        </p:nvSpPr>
        <p:spPr>
          <a:xfrm>
            <a:off x="3782600" y="3020600"/>
            <a:ext cx="4648500" cy="8010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45" name="Google Shape;45;p9"/>
          <p:cNvSpPr/>
          <p:nvPr>
            <p:ph idx="2" type="pic"/>
          </p:nvPr>
        </p:nvSpPr>
        <p:spPr>
          <a:xfrm>
            <a:off x="203725" y="751050"/>
            <a:ext cx="3478800" cy="4403400"/>
          </a:xfrm>
          <a:prstGeom prst="round2SameRect">
            <a:avLst>
              <a:gd fmla="val 50000" name="adj1"/>
              <a:gd fmla="val 0" name="adj2"/>
            </a:avLst>
          </a:prstGeom>
          <a:noFill/>
          <a:ln>
            <a:noFill/>
          </a:ln>
        </p:spPr>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46" name="Shape 46"/>
        <p:cNvGrpSpPr/>
        <p:nvPr/>
      </p:nvGrpSpPr>
      <p:grpSpPr>
        <a:xfrm>
          <a:off x="0" y="0"/>
          <a:ext cx="0" cy="0"/>
          <a:chOff x="0" y="0"/>
          <a:chExt cx="0" cy="0"/>
        </a:xfrm>
      </p:grpSpPr>
      <p:sp>
        <p:nvSpPr>
          <p:cNvPr id="47" name="Google Shape;47;p10"/>
          <p:cNvSpPr txBox="1"/>
          <p:nvPr>
            <p:ph type="title"/>
          </p:nvPr>
        </p:nvSpPr>
        <p:spPr>
          <a:xfrm>
            <a:off x="1374150" y="3596750"/>
            <a:ext cx="6395700" cy="1007400"/>
          </a:xfrm>
          <a:prstGeom prst="rect">
            <a:avLst/>
          </a:prstGeom>
          <a:solidFill>
            <a:schemeClr val="lt1"/>
          </a:solidFill>
        </p:spPr>
        <p:txBody>
          <a:bodyPr anchorCtr="0" anchor="t" bIns="91425" lIns="91425" spcFirstLastPara="1" rIns="91425" wrap="square" tIns="91425">
            <a:noAutofit/>
          </a:bodyPr>
          <a:lstStyle>
            <a:lvl1pPr lvl="0" rtl="0" algn="ctr">
              <a:spcBef>
                <a:spcPts val="0"/>
              </a:spcBef>
              <a:spcAft>
                <a:spcPts val="0"/>
              </a:spcAft>
              <a:buSzPts val="3500"/>
              <a:buNone/>
              <a:defRPr/>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33" Type="http://schemas.openxmlformats.org/officeDocument/2006/relationships/slideLayout" Target="../slideLayouts/slideLayout33.xml"/><Relationship Id="rId10" Type="http://schemas.openxmlformats.org/officeDocument/2006/relationships/slideLayout" Target="../slideLayouts/slideLayout10.xml"/><Relationship Id="rId32" Type="http://schemas.openxmlformats.org/officeDocument/2006/relationships/slideLayout" Target="../slideLayouts/slideLayout32.xml"/><Relationship Id="rId13" Type="http://schemas.openxmlformats.org/officeDocument/2006/relationships/slideLayout" Target="../slideLayouts/slideLayout13.xml"/><Relationship Id="rId35" Type="http://schemas.openxmlformats.org/officeDocument/2006/relationships/slideLayout" Target="../slideLayouts/slideLayout35.xml"/><Relationship Id="rId12" Type="http://schemas.openxmlformats.org/officeDocument/2006/relationships/slideLayout" Target="../slideLayouts/slideLayout12.xml"/><Relationship Id="rId34" Type="http://schemas.openxmlformats.org/officeDocument/2006/relationships/slideLayout" Target="../slideLayouts/slideLayout34.xml"/><Relationship Id="rId15" Type="http://schemas.openxmlformats.org/officeDocument/2006/relationships/slideLayout" Target="../slideLayouts/slideLayout15.xml"/><Relationship Id="rId37" Type="http://schemas.openxmlformats.org/officeDocument/2006/relationships/theme" Target="../theme/theme3.xml"/><Relationship Id="rId14" Type="http://schemas.openxmlformats.org/officeDocument/2006/relationships/slideLayout" Target="../slideLayouts/slideLayout14.xml"/><Relationship Id="rId36" Type="http://schemas.openxmlformats.org/officeDocument/2006/relationships/slideLayout" Target="../slideLayouts/slideLayout36.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slideLayout" Target="../slideLayouts/slideLayout38.xml"/><Relationship Id="rId3"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13225" y="445025"/>
            <a:ext cx="7717500" cy="5727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chemeClr val="dk1"/>
              </a:buClr>
              <a:buSzPts val="3500"/>
              <a:buFont typeface="Rubik"/>
              <a:buNone/>
              <a:defRPr b="1" sz="3500">
                <a:solidFill>
                  <a:schemeClr val="dk1"/>
                </a:solidFill>
                <a:latin typeface="Rubik"/>
                <a:ea typeface="Rubik"/>
                <a:cs typeface="Rubik"/>
                <a:sym typeface="Rubik"/>
              </a:defRPr>
            </a:lvl1pPr>
            <a:lvl2pPr lvl="1" rtl="0">
              <a:spcBef>
                <a:spcPts val="0"/>
              </a:spcBef>
              <a:spcAft>
                <a:spcPts val="0"/>
              </a:spcAft>
              <a:buClr>
                <a:schemeClr val="dk1"/>
              </a:buClr>
              <a:buSzPts val="3500"/>
              <a:buFont typeface="Merriweather Black"/>
              <a:buNone/>
              <a:defRPr sz="3500">
                <a:solidFill>
                  <a:schemeClr val="dk1"/>
                </a:solidFill>
                <a:latin typeface="Merriweather Black"/>
                <a:ea typeface="Merriweather Black"/>
                <a:cs typeface="Merriweather Black"/>
                <a:sym typeface="Merriweather Black"/>
              </a:defRPr>
            </a:lvl2pPr>
            <a:lvl3pPr lvl="2" rtl="0">
              <a:spcBef>
                <a:spcPts val="0"/>
              </a:spcBef>
              <a:spcAft>
                <a:spcPts val="0"/>
              </a:spcAft>
              <a:buClr>
                <a:schemeClr val="dk1"/>
              </a:buClr>
              <a:buSzPts val="3500"/>
              <a:buFont typeface="Merriweather Black"/>
              <a:buNone/>
              <a:defRPr sz="3500">
                <a:solidFill>
                  <a:schemeClr val="dk1"/>
                </a:solidFill>
                <a:latin typeface="Merriweather Black"/>
                <a:ea typeface="Merriweather Black"/>
                <a:cs typeface="Merriweather Black"/>
                <a:sym typeface="Merriweather Black"/>
              </a:defRPr>
            </a:lvl3pPr>
            <a:lvl4pPr lvl="3" rtl="0">
              <a:spcBef>
                <a:spcPts val="0"/>
              </a:spcBef>
              <a:spcAft>
                <a:spcPts val="0"/>
              </a:spcAft>
              <a:buClr>
                <a:schemeClr val="dk1"/>
              </a:buClr>
              <a:buSzPts val="3500"/>
              <a:buFont typeface="Merriweather Black"/>
              <a:buNone/>
              <a:defRPr sz="3500">
                <a:solidFill>
                  <a:schemeClr val="dk1"/>
                </a:solidFill>
                <a:latin typeface="Merriweather Black"/>
                <a:ea typeface="Merriweather Black"/>
                <a:cs typeface="Merriweather Black"/>
                <a:sym typeface="Merriweather Black"/>
              </a:defRPr>
            </a:lvl4pPr>
            <a:lvl5pPr lvl="4" rtl="0">
              <a:spcBef>
                <a:spcPts val="0"/>
              </a:spcBef>
              <a:spcAft>
                <a:spcPts val="0"/>
              </a:spcAft>
              <a:buClr>
                <a:schemeClr val="dk1"/>
              </a:buClr>
              <a:buSzPts val="3500"/>
              <a:buFont typeface="Merriweather Black"/>
              <a:buNone/>
              <a:defRPr sz="3500">
                <a:solidFill>
                  <a:schemeClr val="dk1"/>
                </a:solidFill>
                <a:latin typeface="Merriweather Black"/>
                <a:ea typeface="Merriweather Black"/>
                <a:cs typeface="Merriweather Black"/>
                <a:sym typeface="Merriweather Black"/>
              </a:defRPr>
            </a:lvl5pPr>
            <a:lvl6pPr lvl="5" rtl="0">
              <a:spcBef>
                <a:spcPts val="0"/>
              </a:spcBef>
              <a:spcAft>
                <a:spcPts val="0"/>
              </a:spcAft>
              <a:buClr>
                <a:schemeClr val="dk1"/>
              </a:buClr>
              <a:buSzPts val="3500"/>
              <a:buFont typeface="Merriweather Black"/>
              <a:buNone/>
              <a:defRPr sz="3500">
                <a:solidFill>
                  <a:schemeClr val="dk1"/>
                </a:solidFill>
                <a:latin typeface="Merriweather Black"/>
                <a:ea typeface="Merriweather Black"/>
                <a:cs typeface="Merriweather Black"/>
                <a:sym typeface="Merriweather Black"/>
              </a:defRPr>
            </a:lvl6pPr>
            <a:lvl7pPr lvl="6" rtl="0">
              <a:spcBef>
                <a:spcPts val="0"/>
              </a:spcBef>
              <a:spcAft>
                <a:spcPts val="0"/>
              </a:spcAft>
              <a:buClr>
                <a:schemeClr val="dk1"/>
              </a:buClr>
              <a:buSzPts val="3500"/>
              <a:buFont typeface="Merriweather Black"/>
              <a:buNone/>
              <a:defRPr sz="3500">
                <a:solidFill>
                  <a:schemeClr val="dk1"/>
                </a:solidFill>
                <a:latin typeface="Merriweather Black"/>
                <a:ea typeface="Merriweather Black"/>
                <a:cs typeface="Merriweather Black"/>
                <a:sym typeface="Merriweather Black"/>
              </a:defRPr>
            </a:lvl7pPr>
            <a:lvl8pPr lvl="7" rtl="0">
              <a:spcBef>
                <a:spcPts val="0"/>
              </a:spcBef>
              <a:spcAft>
                <a:spcPts val="0"/>
              </a:spcAft>
              <a:buClr>
                <a:schemeClr val="dk1"/>
              </a:buClr>
              <a:buSzPts val="3500"/>
              <a:buFont typeface="Merriweather Black"/>
              <a:buNone/>
              <a:defRPr sz="3500">
                <a:solidFill>
                  <a:schemeClr val="dk1"/>
                </a:solidFill>
                <a:latin typeface="Merriweather Black"/>
                <a:ea typeface="Merriweather Black"/>
                <a:cs typeface="Merriweather Black"/>
                <a:sym typeface="Merriweather Black"/>
              </a:defRPr>
            </a:lvl8pPr>
            <a:lvl9pPr lvl="8" rtl="0">
              <a:spcBef>
                <a:spcPts val="0"/>
              </a:spcBef>
              <a:spcAft>
                <a:spcPts val="0"/>
              </a:spcAft>
              <a:buClr>
                <a:schemeClr val="dk1"/>
              </a:buClr>
              <a:buSzPts val="3500"/>
              <a:buFont typeface="Merriweather Black"/>
              <a:buNone/>
              <a:defRPr sz="3500">
                <a:solidFill>
                  <a:schemeClr val="dk1"/>
                </a:solidFill>
                <a:latin typeface="Merriweather Black"/>
                <a:ea typeface="Merriweather Black"/>
                <a:cs typeface="Merriweather Black"/>
                <a:sym typeface="Merriweather Black"/>
              </a:defRPr>
            </a:lvl9pPr>
          </a:lstStyle>
          <a:p/>
        </p:txBody>
      </p:sp>
      <p:sp>
        <p:nvSpPr>
          <p:cNvPr id="7" name="Google Shape;7;p1"/>
          <p:cNvSpPr txBox="1"/>
          <p:nvPr>
            <p:ph idx="1" type="body"/>
          </p:nvPr>
        </p:nvSpPr>
        <p:spPr>
          <a:xfrm>
            <a:off x="713225" y="1152475"/>
            <a:ext cx="7717500" cy="3416400"/>
          </a:xfrm>
          <a:prstGeom prst="rect">
            <a:avLst/>
          </a:prstGeom>
          <a:noFill/>
          <a:ln>
            <a:noFill/>
          </a:ln>
        </p:spPr>
        <p:txBody>
          <a:bodyPr anchorCtr="0" anchor="t" bIns="91425" lIns="91425" spcFirstLastPara="1" rIns="91425" wrap="square" tIns="91425">
            <a:noAutofit/>
          </a:bodyPr>
          <a:lstStyle>
            <a:lvl1pPr indent="-317500" lvl="0" marL="457200">
              <a:lnSpc>
                <a:spcPct val="100000"/>
              </a:lnSpc>
              <a:spcBef>
                <a:spcPts val="0"/>
              </a:spcBef>
              <a:spcAft>
                <a:spcPts val="0"/>
              </a:spcAft>
              <a:buClr>
                <a:schemeClr val="dk1"/>
              </a:buClr>
              <a:buSzPts val="1400"/>
              <a:buFont typeface="Rubik"/>
              <a:buChar char="●"/>
              <a:defRPr>
                <a:solidFill>
                  <a:schemeClr val="dk1"/>
                </a:solidFill>
                <a:latin typeface="Rubik"/>
                <a:ea typeface="Rubik"/>
                <a:cs typeface="Rubik"/>
                <a:sym typeface="Rubik"/>
              </a:defRPr>
            </a:lvl1pPr>
            <a:lvl2pPr indent="-317500" lvl="1" marL="914400">
              <a:lnSpc>
                <a:spcPct val="100000"/>
              </a:lnSpc>
              <a:spcBef>
                <a:spcPts val="1600"/>
              </a:spcBef>
              <a:spcAft>
                <a:spcPts val="0"/>
              </a:spcAft>
              <a:buClr>
                <a:schemeClr val="dk1"/>
              </a:buClr>
              <a:buSzPts val="1400"/>
              <a:buFont typeface="Rubik"/>
              <a:buChar char="○"/>
              <a:defRPr>
                <a:solidFill>
                  <a:schemeClr val="dk1"/>
                </a:solidFill>
                <a:latin typeface="Rubik"/>
                <a:ea typeface="Rubik"/>
                <a:cs typeface="Rubik"/>
                <a:sym typeface="Rubik"/>
              </a:defRPr>
            </a:lvl2pPr>
            <a:lvl3pPr indent="-317500" lvl="2" marL="1371600">
              <a:lnSpc>
                <a:spcPct val="100000"/>
              </a:lnSpc>
              <a:spcBef>
                <a:spcPts val="1600"/>
              </a:spcBef>
              <a:spcAft>
                <a:spcPts val="0"/>
              </a:spcAft>
              <a:buClr>
                <a:schemeClr val="dk1"/>
              </a:buClr>
              <a:buSzPts val="1400"/>
              <a:buFont typeface="Rubik"/>
              <a:buChar char="■"/>
              <a:defRPr>
                <a:solidFill>
                  <a:schemeClr val="dk1"/>
                </a:solidFill>
                <a:latin typeface="Rubik"/>
                <a:ea typeface="Rubik"/>
                <a:cs typeface="Rubik"/>
                <a:sym typeface="Rubik"/>
              </a:defRPr>
            </a:lvl3pPr>
            <a:lvl4pPr indent="-317500" lvl="3" marL="1828800">
              <a:lnSpc>
                <a:spcPct val="100000"/>
              </a:lnSpc>
              <a:spcBef>
                <a:spcPts val="1600"/>
              </a:spcBef>
              <a:spcAft>
                <a:spcPts val="0"/>
              </a:spcAft>
              <a:buClr>
                <a:schemeClr val="dk1"/>
              </a:buClr>
              <a:buSzPts val="1400"/>
              <a:buFont typeface="Rubik"/>
              <a:buChar char="●"/>
              <a:defRPr>
                <a:solidFill>
                  <a:schemeClr val="dk1"/>
                </a:solidFill>
                <a:latin typeface="Rubik"/>
                <a:ea typeface="Rubik"/>
                <a:cs typeface="Rubik"/>
                <a:sym typeface="Rubik"/>
              </a:defRPr>
            </a:lvl4pPr>
            <a:lvl5pPr indent="-317500" lvl="4" marL="2286000">
              <a:lnSpc>
                <a:spcPct val="100000"/>
              </a:lnSpc>
              <a:spcBef>
                <a:spcPts val="1600"/>
              </a:spcBef>
              <a:spcAft>
                <a:spcPts val="0"/>
              </a:spcAft>
              <a:buClr>
                <a:schemeClr val="dk1"/>
              </a:buClr>
              <a:buSzPts val="1400"/>
              <a:buFont typeface="Rubik"/>
              <a:buChar char="○"/>
              <a:defRPr>
                <a:solidFill>
                  <a:schemeClr val="dk1"/>
                </a:solidFill>
                <a:latin typeface="Rubik"/>
                <a:ea typeface="Rubik"/>
                <a:cs typeface="Rubik"/>
                <a:sym typeface="Rubik"/>
              </a:defRPr>
            </a:lvl5pPr>
            <a:lvl6pPr indent="-317500" lvl="5" marL="2743200">
              <a:lnSpc>
                <a:spcPct val="100000"/>
              </a:lnSpc>
              <a:spcBef>
                <a:spcPts val="1600"/>
              </a:spcBef>
              <a:spcAft>
                <a:spcPts val="0"/>
              </a:spcAft>
              <a:buClr>
                <a:schemeClr val="dk1"/>
              </a:buClr>
              <a:buSzPts val="1400"/>
              <a:buFont typeface="Rubik"/>
              <a:buChar char="■"/>
              <a:defRPr>
                <a:solidFill>
                  <a:schemeClr val="dk1"/>
                </a:solidFill>
                <a:latin typeface="Rubik"/>
                <a:ea typeface="Rubik"/>
                <a:cs typeface="Rubik"/>
                <a:sym typeface="Rubik"/>
              </a:defRPr>
            </a:lvl6pPr>
            <a:lvl7pPr indent="-317500" lvl="6" marL="3200400">
              <a:lnSpc>
                <a:spcPct val="100000"/>
              </a:lnSpc>
              <a:spcBef>
                <a:spcPts val="1600"/>
              </a:spcBef>
              <a:spcAft>
                <a:spcPts val="0"/>
              </a:spcAft>
              <a:buClr>
                <a:schemeClr val="dk1"/>
              </a:buClr>
              <a:buSzPts val="1400"/>
              <a:buFont typeface="Rubik"/>
              <a:buChar char="●"/>
              <a:defRPr>
                <a:solidFill>
                  <a:schemeClr val="dk1"/>
                </a:solidFill>
                <a:latin typeface="Rubik"/>
                <a:ea typeface="Rubik"/>
                <a:cs typeface="Rubik"/>
                <a:sym typeface="Rubik"/>
              </a:defRPr>
            </a:lvl7pPr>
            <a:lvl8pPr indent="-317500" lvl="7" marL="3657600">
              <a:lnSpc>
                <a:spcPct val="100000"/>
              </a:lnSpc>
              <a:spcBef>
                <a:spcPts val="1600"/>
              </a:spcBef>
              <a:spcAft>
                <a:spcPts val="0"/>
              </a:spcAft>
              <a:buClr>
                <a:schemeClr val="dk1"/>
              </a:buClr>
              <a:buSzPts val="1400"/>
              <a:buFont typeface="Rubik"/>
              <a:buChar char="○"/>
              <a:defRPr>
                <a:solidFill>
                  <a:schemeClr val="dk1"/>
                </a:solidFill>
                <a:latin typeface="Rubik"/>
                <a:ea typeface="Rubik"/>
                <a:cs typeface="Rubik"/>
                <a:sym typeface="Rubik"/>
              </a:defRPr>
            </a:lvl8pPr>
            <a:lvl9pPr indent="-317500" lvl="8" marL="4114800">
              <a:lnSpc>
                <a:spcPct val="100000"/>
              </a:lnSpc>
              <a:spcBef>
                <a:spcPts val="1600"/>
              </a:spcBef>
              <a:spcAft>
                <a:spcPts val="1600"/>
              </a:spcAft>
              <a:buClr>
                <a:schemeClr val="dk1"/>
              </a:buClr>
              <a:buSzPts val="1400"/>
              <a:buFont typeface="Rubik"/>
              <a:buChar char="■"/>
              <a:defRPr>
                <a:solidFill>
                  <a:schemeClr val="dk1"/>
                </a:solidFill>
                <a:latin typeface="Rubik"/>
                <a:ea typeface="Rubik"/>
                <a:cs typeface="Rubik"/>
                <a:sym typeface="Rubik"/>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 id="2147483683" r:id="rId36"/>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pos="449">
          <p15:clr>
            <a:srgbClr val="EA4335"/>
          </p15:clr>
        </p15:guide>
        <p15:guide id="2" pos="5311">
          <p15:clr>
            <a:srgbClr val="EA4335"/>
          </p15:clr>
        </p15:guide>
        <p15:guide id="3" orient="horz" pos="340">
          <p15:clr>
            <a:srgbClr val="EA4335"/>
          </p15:clr>
        </p15:guide>
        <p15:guide id="4" orient="horz" pos="290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219" name="Shape 219"/>
        <p:cNvGrpSpPr/>
        <p:nvPr/>
      </p:nvGrpSpPr>
      <p:grpSpPr>
        <a:xfrm>
          <a:off x="0" y="0"/>
          <a:ext cx="0" cy="0"/>
          <a:chOff x="0" y="0"/>
          <a:chExt cx="0" cy="0"/>
        </a:xfrm>
      </p:grpSpPr>
      <p:sp>
        <p:nvSpPr>
          <p:cNvPr id="220" name="Google Shape;220;p38"/>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None/>
              <a:defRPr sz="2400">
                <a:solidFill>
                  <a:srgbClr val="FFFFFF"/>
                </a:solidFill>
              </a:defRPr>
            </a:lvl1pPr>
            <a:lvl2pPr lvl="1" rtl="0" algn="ctr">
              <a:spcBef>
                <a:spcPts val="0"/>
              </a:spcBef>
              <a:spcAft>
                <a:spcPts val="0"/>
              </a:spcAft>
              <a:buClr>
                <a:srgbClr val="FFFFFF"/>
              </a:buClr>
              <a:buSzPts val="2400"/>
              <a:buNone/>
              <a:defRPr sz="2400">
                <a:solidFill>
                  <a:srgbClr val="FFFFFF"/>
                </a:solidFill>
              </a:defRPr>
            </a:lvl2pPr>
            <a:lvl3pPr lvl="2" rtl="0" algn="ctr">
              <a:spcBef>
                <a:spcPts val="0"/>
              </a:spcBef>
              <a:spcAft>
                <a:spcPts val="0"/>
              </a:spcAft>
              <a:buClr>
                <a:srgbClr val="FFFFFF"/>
              </a:buClr>
              <a:buSzPts val="2400"/>
              <a:buNone/>
              <a:defRPr sz="2400">
                <a:solidFill>
                  <a:srgbClr val="FFFFFF"/>
                </a:solidFill>
              </a:defRPr>
            </a:lvl3pPr>
            <a:lvl4pPr lvl="3" rtl="0" algn="ctr">
              <a:spcBef>
                <a:spcPts val="0"/>
              </a:spcBef>
              <a:spcAft>
                <a:spcPts val="0"/>
              </a:spcAft>
              <a:buClr>
                <a:srgbClr val="FFFFFF"/>
              </a:buClr>
              <a:buSzPts val="2400"/>
              <a:buNone/>
              <a:defRPr sz="2400">
                <a:solidFill>
                  <a:srgbClr val="FFFFFF"/>
                </a:solidFill>
              </a:defRPr>
            </a:lvl4pPr>
            <a:lvl5pPr lvl="4" rtl="0" algn="ctr">
              <a:spcBef>
                <a:spcPts val="0"/>
              </a:spcBef>
              <a:spcAft>
                <a:spcPts val="0"/>
              </a:spcAft>
              <a:buClr>
                <a:srgbClr val="FFFFFF"/>
              </a:buClr>
              <a:buSzPts val="2400"/>
              <a:buNone/>
              <a:defRPr sz="2400">
                <a:solidFill>
                  <a:srgbClr val="FFFFFF"/>
                </a:solidFill>
              </a:defRPr>
            </a:lvl5pPr>
            <a:lvl6pPr lvl="5" rtl="0" algn="ctr">
              <a:spcBef>
                <a:spcPts val="0"/>
              </a:spcBef>
              <a:spcAft>
                <a:spcPts val="0"/>
              </a:spcAft>
              <a:buClr>
                <a:srgbClr val="FFFFFF"/>
              </a:buClr>
              <a:buSzPts val="2400"/>
              <a:buNone/>
              <a:defRPr sz="2400">
                <a:solidFill>
                  <a:srgbClr val="FFFFFF"/>
                </a:solidFill>
              </a:defRPr>
            </a:lvl6pPr>
            <a:lvl7pPr lvl="6" rtl="0" algn="ctr">
              <a:spcBef>
                <a:spcPts val="0"/>
              </a:spcBef>
              <a:spcAft>
                <a:spcPts val="0"/>
              </a:spcAft>
              <a:buClr>
                <a:srgbClr val="FFFFFF"/>
              </a:buClr>
              <a:buSzPts val="2400"/>
              <a:buNone/>
              <a:defRPr sz="2400">
                <a:solidFill>
                  <a:srgbClr val="FFFFFF"/>
                </a:solidFill>
              </a:defRPr>
            </a:lvl7pPr>
            <a:lvl8pPr lvl="7" rtl="0" algn="ctr">
              <a:spcBef>
                <a:spcPts val="0"/>
              </a:spcBef>
              <a:spcAft>
                <a:spcPts val="0"/>
              </a:spcAft>
              <a:buClr>
                <a:srgbClr val="FFFFFF"/>
              </a:buClr>
              <a:buSzPts val="2400"/>
              <a:buNone/>
              <a:defRPr sz="2400">
                <a:solidFill>
                  <a:srgbClr val="FFFFFF"/>
                </a:solidFill>
              </a:defRPr>
            </a:lvl8pPr>
            <a:lvl9pPr lvl="8" rtl="0" algn="ctr">
              <a:spcBef>
                <a:spcPts val="0"/>
              </a:spcBef>
              <a:spcAft>
                <a:spcPts val="0"/>
              </a:spcAft>
              <a:buClr>
                <a:srgbClr val="FFFFFF"/>
              </a:buClr>
              <a:buSzPts val="2400"/>
              <a:buNone/>
              <a:defRPr sz="2400">
                <a:solidFill>
                  <a:srgbClr val="FFFFFF"/>
                </a:solidFill>
              </a:defRPr>
            </a:lvl9pPr>
          </a:lstStyle>
          <a:p/>
        </p:txBody>
      </p:sp>
      <p:sp>
        <p:nvSpPr>
          <p:cNvPr id="221" name="Google Shape;221;p38"/>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84" r:id="rId1"/>
    <p:sldLayoutId id="2147483685" r:id="rId2"/>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19.jp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14.xml"/><Relationship Id="rId3" Type="http://schemas.openxmlformats.org/officeDocument/2006/relationships/image" Target="../media/image18.jp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7.xml"/><Relationship Id="rId3" Type="http://schemas.openxmlformats.org/officeDocument/2006/relationships/image" Target="../media/image24.jp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8.xml"/><Relationship Id="rId3" Type="http://schemas.openxmlformats.org/officeDocument/2006/relationships/image" Target="../media/image20.jp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20" Type="http://schemas.openxmlformats.org/officeDocument/2006/relationships/hyperlink" Target="https://wepik.com/?utm_source=slidesgo_template&amp;utm_medium=referral-link&amp;utm_campaign=promo-slide&amp;utm_term=slidesgo&amp;utm_content=wepik" TargetMode="External"/><Relationship Id="rId21" Type="http://schemas.openxmlformats.org/officeDocument/2006/relationships/hyperlink" Target="https://www.videvo.net/?utm_source=slidesgo_template&amp;utm_medium=referral-link&amp;utm_campaign=sg_resources&amp;utm_content=videvo" TargetMode="External"/><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slide" Target="/ppt/slides/slide41.xml"/><Relationship Id="rId4" Type="http://schemas.openxmlformats.org/officeDocument/2006/relationships/slide" Target="/ppt/slides/slide38.xml"/><Relationship Id="rId9" Type="http://schemas.openxmlformats.org/officeDocument/2006/relationships/slide" Target="/ppt/slides/slide49.xml"/><Relationship Id="rId5" Type="http://schemas.openxmlformats.org/officeDocument/2006/relationships/slide" Target="/ppt/slides/slide37.xml"/><Relationship Id="rId6" Type="http://schemas.openxmlformats.org/officeDocument/2006/relationships/slide" Target="/ppt/slides/slide37.xml"/><Relationship Id="rId7" Type="http://schemas.openxmlformats.org/officeDocument/2006/relationships/slide" Target="/ppt/slides/slide35.xml"/><Relationship Id="rId8" Type="http://schemas.openxmlformats.org/officeDocument/2006/relationships/slide" Target="/ppt/slides/slide41.xml"/><Relationship Id="rId11" Type="http://schemas.openxmlformats.org/officeDocument/2006/relationships/hyperlink" Target="https://slidesgo.com/slidesgo-school/presentation-tips/how-to-edit-the-master-slides-in-our-templates?utm_source=slidesgo_template&amp;utm_medium=referral-link&amp;utm_campaign=how-to-edit-the-master-slides-in-our-templates&amp;utm_term=slidesgo-school&amp;utm_content=how-to-edit-the-master-slides-in-our-templates" TargetMode="External"/><Relationship Id="rId10" Type="http://schemas.openxmlformats.org/officeDocument/2006/relationships/slide" Target="/ppt/slides/slide43.xml"/><Relationship Id="rId13" Type="http://schemas.openxmlformats.org/officeDocument/2006/relationships/hyperlink" Target="https://bit.ly/3A1uf1Q" TargetMode="External"/><Relationship Id="rId12" Type="http://schemas.openxmlformats.org/officeDocument/2006/relationships/hyperlink" Target="https://bit.ly/3A1uf1Q" TargetMode="External"/><Relationship Id="rId15" Type="http://schemas.openxmlformats.org/officeDocument/2006/relationships/hyperlink" Target="http://bit.ly/33VAFh3" TargetMode="External"/><Relationship Id="rId14" Type="http://schemas.openxmlformats.org/officeDocument/2006/relationships/hyperlink" Target="http://bit.ly/30B07Gq" TargetMode="External"/><Relationship Id="rId17" Type="http://schemas.openxmlformats.org/officeDocument/2006/relationships/hyperlink" Target="https://www.flaticon.com/?utm_source=slidesgo_template&amp;utm_medium=referral-link&amp;utm_campaign=promo-slide&amp;utm_term=slidesgo&amp;utm_content=flaticon" TargetMode="External"/><Relationship Id="rId16" Type="http://schemas.openxmlformats.org/officeDocument/2006/relationships/hyperlink" Target="https://www.freepik.com/?utm_source=slidesgo_template&amp;utm_medium=referral-link&amp;utm_campaign=promo-slide&amp;utm_term=slidesgo&amp;utm_content=freepik" TargetMode="External"/><Relationship Id="rId19" Type="http://schemas.openxmlformats.org/officeDocument/2006/relationships/hyperlink" Target="https://wepik.com/?utm_source=slidesgo_template&amp;utm_medium=referral-link&amp;utm_campaign=promo-slide&amp;utm_term=slidesgo&amp;utm_content=wepik" TargetMode="External"/><Relationship Id="rId18" Type="http://schemas.openxmlformats.org/officeDocument/2006/relationships/hyperlink" Target="https://storyset.com/?utm_source=slidesgo_template&amp;utm_medium=referral-link&amp;utm_campaign=promo-slide&amp;utm_term=slidesgo&amp;utm_content=storyset" TargetMode="Externa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20.xml"/><Relationship Id="rId3" Type="http://schemas.openxmlformats.org/officeDocument/2006/relationships/image" Target="../media/image14.jp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2.xml"/><Relationship Id="rId3" Type="http://schemas.openxmlformats.org/officeDocument/2006/relationships/image" Target="../media/image5.jp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3.xml"/><Relationship Id="rId3" Type="http://schemas.openxmlformats.org/officeDocument/2006/relationships/image" Target="../media/image3.jp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4.xml"/><Relationship Id="rId3" Type="http://schemas.openxmlformats.org/officeDocument/2006/relationships/image" Target="../media/image2.jp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7.xml"/><Relationship Id="rId3" Type="http://schemas.openxmlformats.org/officeDocument/2006/relationships/image" Target="../media/image11.jp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9.xml"/><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hyperlink" Target="https://docs.google.com/spreadsheets/d/1XrIGVO8sujq2P4dJLe6o2rgs90GEjRAWPMwZ9hPThME/copy" TargetMode="External"/><Relationship Id="rId5" Type="http://schemas.openxmlformats.org/officeDocument/2006/relationships/image" Target="../media/image4.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0.xml"/><Relationship Id="rId3" Type="http://schemas.openxmlformats.org/officeDocument/2006/relationships/image" Target="../media/image12.jp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32.xml"/><Relationship Id="rId3" Type="http://schemas.openxmlformats.org/officeDocument/2006/relationships/image" Target="../media/image10.jp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33.xml"/><Relationship Id="rId3" Type="http://schemas.openxmlformats.org/officeDocument/2006/relationships/image" Target="../media/image22.jpg"/><Relationship Id="rId4" Type="http://schemas.openxmlformats.org/officeDocument/2006/relationships/image" Target="../media/image15.jp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34.xml"/><Relationship Id="rId3" Type="http://schemas.openxmlformats.org/officeDocument/2006/relationships/image" Target="../media/image25.jp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7.xml"/><Relationship Id="rId3" Type="http://schemas.openxmlformats.org/officeDocument/2006/relationships/hyperlink" Target="https://www.freepik.com/free-photo/hiker-sitting-rock_4148178.htm/?utm_source=slidesgo_template&amp;utm_medium=referral-link&amp;utm_campaign=sg_resources&amp;utm_content=freepik" TargetMode="External"/><Relationship Id="rId4" Type="http://schemas.openxmlformats.org/officeDocument/2006/relationships/hyperlink" Target="https://www.freepik.com/free-photo/hiker-friends-forest_1110430.htm/?utm_source=slidesgo_template&amp;utm_medium=referral-link&amp;utm_campaign=sg_resources&amp;utm_content=freepik" TargetMode="External"/><Relationship Id="rId5" Type="http://schemas.openxmlformats.org/officeDocument/2006/relationships/hyperlink" Target="https://www.freepik.com/free-photo/hiker-chilling-old-bridge_1109945.htm/?utm_source=slidesgo_template&amp;utm_medium=referral-link&amp;utm_campaign=sg_resources&amp;utm_content=freepik" TargetMode="External"/><Relationship Id="rId6" Type="http://schemas.openxmlformats.org/officeDocument/2006/relationships/hyperlink" Target="https://www.freepik.com/free-photo/young-adult-using-electric-bike-country-side_19124484.htm/?utm_source=slidesgo_template&amp;utm_medium=referral-link&amp;utm_campaign=sg_resources&amp;utm_content=freepik" TargetMode="External"/><Relationship Id="rId7" Type="http://schemas.openxmlformats.org/officeDocument/2006/relationships/hyperlink" Target="https://www.freepik.com/free-photo/man-riding-bike-mountain-path_11629999.htm/?utm_source=slidesgo_template&amp;utm_medium=referral-link&amp;utm_campaign=sg_resources&amp;utm_content=freepik" TargetMode="External"/></Relationships>
</file>

<file path=ppt/slides/_rels/slide38.xml.rels><?xml version="1.0" encoding="UTF-8" standalone="yes"?><Relationships xmlns="http://schemas.openxmlformats.org/package/2006/relationships"><Relationship Id="rId20" Type="http://schemas.openxmlformats.org/officeDocument/2006/relationships/hyperlink" Target="https://www.freepik.com/free-photo/men-trekking-nature_4146312.htm/?utm_source=slidesgo_template&amp;utm_medium=referral-link&amp;utm_campaign=sg_resources&amp;utm_content=freepik" TargetMode="External"/><Relationship Id="rId21" Type="http://schemas.openxmlformats.org/officeDocument/2006/relationships/hyperlink" Target="https://www.freepik.com/free-photo/hiker-looking-compass_4150009.htm/?utm_source=slidesgo_template&amp;utm_medium=referral-link&amp;utm_campaign=sg_resources&amp;utm_content=freepik" TargetMode="External"/><Relationship Id="rId1" Type="http://schemas.openxmlformats.org/officeDocument/2006/relationships/slideLayout" Target="../slideLayouts/slideLayout23.xml"/><Relationship Id="rId2" Type="http://schemas.openxmlformats.org/officeDocument/2006/relationships/notesSlide" Target="../notesSlides/notesSlide38.xml"/><Relationship Id="rId3" Type="http://schemas.openxmlformats.org/officeDocument/2006/relationships/hyperlink" Target="https://www.freepik.com/free-photo/two-older-female-friends-enjoying-hike-together-nature_22634621.htm/?utm_source=slidesgo_template&amp;utm_medium=referral-link&amp;utm_campaign=sg_resources&amp;utm_content=freepik" TargetMode="External"/><Relationship Id="rId4" Type="http://schemas.openxmlformats.org/officeDocument/2006/relationships/hyperlink" Target="https://www.freepik.com/free-photo/young-adult-using-electric-bike-country-side_19124452.htm/?utm_source=slidesgo_template&amp;utm_medium=referral-link&amp;utm_campaign=sg_resources&amp;utm_content=freepik" TargetMode="External"/><Relationship Id="rId9" Type="http://schemas.openxmlformats.org/officeDocument/2006/relationships/hyperlink" Target="https://www.freepik.com/free-photo/portrait-group-students-celebrating-their-graduation_4762868.htm/?utm_source=slidesgo_template&amp;utm_medium=referral-link&amp;utm_campaign=sg_resources&amp;utm_content=freepik" TargetMode="External"/><Relationship Id="rId5" Type="http://schemas.openxmlformats.org/officeDocument/2006/relationships/hyperlink" Target="https://www.freepik.com/free-photo/portrait-senior-man-hiking-mountain_13561164.htm/?utm_source=slidesgo_template&amp;utm_medium=referral-link&amp;utm_campaign=sg_resources&amp;utm_content=freepik" TargetMode="External"/><Relationship Id="rId6" Type="http://schemas.openxmlformats.org/officeDocument/2006/relationships/hyperlink" Target="https://www.freepik.com/free-photo/front-view-elegant-businesswoman-holding-clipboard-with-copy-space_11512725.htm/?utm_source=slidesgo_template&amp;utm_medium=referral-link&amp;utm_campaign=sg_resources&amp;utm_content=freepik" TargetMode="External"/><Relationship Id="rId7" Type="http://schemas.openxmlformats.org/officeDocument/2006/relationships/hyperlink" Target="https://www.freepik.com/free-photo/young-male-traveler-hiking-alone-with-copy-space_18952065.htm/?utm_source=slidesgo_template&amp;utm_medium=referral-link&amp;utm_campaign=sg_resources&amp;utm_content=freepik" TargetMode="External"/><Relationship Id="rId8" Type="http://schemas.openxmlformats.org/officeDocument/2006/relationships/hyperlink" Target="https://www.freepik.com/free-photo/hiker-climbing-tree-trunk_1110428.htm/?utm_source=slidesgo_template&amp;utm_medium=referral-link&amp;utm_campaign=sg_resources&amp;utm_content=freepik" TargetMode="External"/><Relationship Id="rId11" Type="http://schemas.openxmlformats.org/officeDocument/2006/relationships/hyperlink" Target="https://www.freepik.com/free-photo/portrait-schoolgirl-leaning-against-tree_4752141.htm/?utm_source=slidesgo_template&amp;utm_medium=referral-link&amp;utm_campaign=sg_resources&amp;utm_content=freepik" TargetMode="External"/><Relationship Id="rId10" Type="http://schemas.openxmlformats.org/officeDocument/2006/relationships/hyperlink" Target="https://www.freepik.com/free-photo/hiker-looking-map_4150015.htm/?utm_source=slidesgo_template&amp;utm_medium=referral-link&amp;utm_campaign=sg_resources&amp;utm_content=freepik" TargetMode="External"/><Relationship Id="rId13" Type="http://schemas.openxmlformats.org/officeDocument/2006/relationships/hyperlink" Target="https://www.flaticon.com/packs/adventure-108?word=adventure?utm_source=slidesgo_template&amp;utm_medium=referral-link&amp;utm_campaign=sg_resources&amp;utm_content=flaticon" TargetMode="External"/><Relationship Id="rId12" Type="http://schemas.openxmlformats.org/officeDocument/2006/relationships/hyperlink" Target="https://www.freepik.com/free-vector/gradient-grainy-texture_14579711.htm/?utm_source=slidesgo_template&amp;utm_medium=referral-link&amp;utm_campaign=sg_resources&amp;utm_content=freepik" TargetMode="External"/><Relationship Id="rId15" Type="http://schemas.openxmlformats.org/officeDocument/2006/relationships/hyperlink" Target="https://www.freepik.com/free-photo/medium-shot-explorer-carrying-backpack_21252634.htm/?utm_source=slidesgo_template&amp;utm_medium=referral-link&amp;utm_campaign=sg_resources&amp;utm_content=freepik" TargetMode="External"/><Relationship Id="rId14" Type="http://schemas.openxmlformats.org/officeDocument/2006/relationships/hyperlink" Target="https://www.freepik.com/free-photo/young-adult-using-electric-bike-country-side_19124432.htm/?utm_source=slidesgo_template&amp;utm_medium=referral-link&amp;utm_campaign=sg_resources&amp;utm_content=freepik" TargetMode="External"/><Relationship Id="rId17" Type="http://schemas.openxmlformats.org/officeDocument/2006/relationships/hyperlink" Target="https://www.freepik.com/free-photo/male-traveler-hiking-mountains-while-having-his-essentials-backpack_18895760.htm/?utm_source=slidesgo_template&amp;utm_medium=referral-link&amp;utm_campaign=sg_resources&amp;utm_content=freepik" TargetMode="External"/><Relationship Id="rId16" Type="http://schemas.openxmlformats.org/officeDocument/2006/relationships/hyperlink" Target="https://www.freepik.com/free-vector/gradient-grainy-texture_14579711.htm/?utm_source=slidesgo_template&amp;utm_medium=referral-link&amp;utm_campaign=sg_resources&amp;utm_content=freepik" TargetMode="External"/><Relationship Id="rId19" Type="http://schemas.openxmlformats.org/officeDocument/2006/relationships/hyperlink" Target="https://www.freepik.com/free-photo/close-up-people-with-hot-drinks_21252618.htm/?utm_source=slidesgo_template&amp;utm_medium=referral-link&amp;utm_campaign=sg_resources&amp;utm_content=freepik" TargetMode="External"/><Relationship Id="rId18" Type="http://schemas.openxmlformats.org/officeDocument/2006/relationships/hyperlink" Target="https://www.freepik.com/free-photo/man-trekking-nature_4149494.htm/?utm_source=slidesgo_template&amp;utm_medium=referral-link&amp;utm_campaign=sg_resources&amp;utm_content=freepik" TargetMode="Externa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39.xml"/><Relationship Id="rId3" Type="http://schemas.openxmlformats.org/officeDocument/2006/relationships/hyperlink" Target="http://bit.ly/2PfT4lq" TargetMode="External"/><Relationship Id="rId4" Type="http://schemas.openxmlformats.org/officeDocument/2006/relationships/slide" Target="/ppt/slides/slide35.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4.xml"/><Relationship Id="rId3" Type="http://schemas.openxmlformats.org/officeDocument/2006/relationships/image" Target="../media/image13.jp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40.xml"/><Relationship Id="rId3" Type="http://schemas.openxmlformats.org/officeDocument/2006/relationships/hyperlink" Target="http://bit.ly/2PfT4lq" TargetMode="External"/><Relationship Id="rId4" Type="http://schemas.openxmlformats.org/officeDocument/2006/relationships/slide" Target="/ppt/slides/slide35.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41.xml"/><Relationship Id="rId3" Type="http://schemas.openxmlformats.org/officeDocument/2006/relationships/hyperlink" Target="https://fonts.google.com/specimen/Fira+Sans+Extra+Condensed" TargetMode="External"/><Relationship Id="rId4" Type="http://schemas.openxmlformats.org/officeDocument/2006/relationships/hyperlink" Target="https://fonts.google.com/specimen/Roboto+Slab" TargetMode="Externa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42.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hyperlink" Target="https://storyset.com/how-it-works?utm_source=slidesgo_template&amp;utm_medium=referral-link&amp;utm_campaign=slidesgo_final_slides&amp;utm_term=how%20it%20works&amp;utm_content=storyset" TargetMode="External"/><Relationship Id="rId9" Type="http://schemas.openxmlformats.org/officeDocument/2006/relationships/hyperlink" Target="https://storyset.com/amico?utm_source=slidesgo_template&amp;utm_medium=referral-link&amp;utm_campaign=slidesgo_final_slides&amp;utm_term=amico&amp;utm_content=storyset" TargetMode="External"/><Relationship Id="rId5" Type="http://schemas.openxmlformats.org/officeDocument/2006/relationships/image" Target="../media/image7.png"/><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7" Type="http://schemas.openxmlformats.org/officeDocument/2006/relationships/hyperlink" Target="https://storyset.com/pana?utm_source=slidesgo_template&amp;utm_medium=referral-link&amp;utm_campaign=slidesgo_final_slides&amp;utm_term=pana&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hyperlink" Target="https://storyset.com/bro?utm_source=slidesgo_template&amp;utm_medium=referral-link&amp;utm_campaign=slidesgo_final_slides&amp;utm_term=bro&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hyperlink" Target="https://storyset.com/rafiki?utm_source=slidesgo_template&amp;utm_medium=referral-link&amp;utm_campaign=slidesgo_final_slides&amp;utm_term=rafiki&amp;utm_content=storyset" TargetMode="External"/><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5" Type="http://schemas.openxmlformats.org/officeDocument/2006/relationships/image" Target="../media/image6.png"/><Relationship Id="rId14" Type="http://schemas.openxmlformats.org/officeDocument/2006/relationships/image" Target="../media/image8.png"/><Relationship Id="rId17" Type="http://schemas.openxmlformats.org/officeDocument/2006/relationships/image" Target="../media/image16.png"/><Relationship Id="rId16" Type="http://schemas.openxmlformats.org/officeDocument/2006/relationships/image" Target="../media/image9.png"/><Relationship Id="rId19" Type="http://schemas.openxmlformats.org/officeDocument/2006/relationships/hyperlink" Target="https://storyset.com/cuate?utm_source=slidesgo_template&amp;utm_medium=referral-link&amp;utm_campaign=slidesgo_final_slides&amp;utm_term=cuate&amp;utm_content=storyset" TargetMode="External"/><Relationship Id="rId18" Type="http://schemas.openxmlformats.org/officeDocument/2006/relationships/hyperlink" Target="https://storyset.com/cuate?utm_source=slidesgo_template&amp;utm_medium=referral-link&amp;utm_campaign=slidesgo_final_slides&amp;utm_term=cuate&amp;utm_content=storyset" TargetMode="Externa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43.xml"/><Relationship Id="rId3" Type="http://schemas.openxmlformats.org/officeDocument/2006/relationships/hyperlink" Target="https://bit.ly/2ZjL1pd" TargetMode="Externa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49.xml"/><Relationship Id="rId3" Type="http://schemas.openxmlformats.org/officeDocument/2006/relationships/hyperlink" Target="https://workspace.google.com/marketplace/app/icons_for_slides_docs/381578326502" TargetMode="Externa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xml"/><Relationship Id="rId3" Type="http://schemas.openxmlformats.org/officeDocument/2006/relationships/image" Target="../media/image21.jp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5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56.xml"/><Relationship Id="rId3" Type="http://schemas.openxmlformats.org/officeDocument/2006/relationships/hyperlink" Target="http://bit.ly/2PfT4lq" TargetMode="External"/><Relationship Id="rId4" Type="http://schemas.openxmlformats.org/officeDocument/2006/relationships/image" Target="../media/image27.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7.xml"/><Relationship Id="rId3" Type="http://schemas.openxmlformats.org/officeDocument/2006/relationships/image" Target="../media/image26.jp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8.xml"/><Relationship Id="rId3" Type="http://schemas.openxmlformats.org/officeDocument/2006/relationships/image" Target="../media/image23.jp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9.xml"/><Relationship Id="rId3" Type="http://schemas.openxmlformats.org/officeDocument/2006/relationships/image" Target="../media/image17.jp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8" name="Shape 228"/>
        <p:cNvGrpSpPr/>
        <p:nvPr/>
      </p:nvGrpSpPr>
      <p:grpSpPr>
        <a:xfrm>
          <a:off x="0" y="0"/>
          <a:ext cx="0" cy="0"/>
          <a:chOff x="0" y="0"/>
          <a:chExt cx="0" cy="0"/>
        </a:xfrm>
      </p:grpSpPr>
      <p:pic>
        <p:nvPicPr>
          <p:cNvPr id="229" name="Google Shape;229;p41"/>
          <p:cNvPicPr preferRelativeResize="0"/>
          <p:nvPr>
            <p:ph idx="2" type="pic"/>
          </p:nvPr>
        </p:nvPicPr>
        <p:blipFill rotWithShape="1">
          <a:blip r:embed="rId3">
            <a:alphaModFix/>
          </a:blip>
          <a:srcRect b="0" l="43278" r="4065" t="0"/>
          <a:stretch/>
        </p:blipFill>
        <p:spPr>
          <a:xfrm>
            <a:off x="5129750" y="751050"/>
            <a:ext cx="3478800" cy="4403400"/>
          </a:xfrm>
          <a:prstGeom prst="round2SameRect">
            <a:avLst>
              <a:gd fmla="val 16667" name="adj1"/>
              <a:gd fmla="val 0" name="adj2"/>
            </a:avLst>
          </a:prstGeom>
        </p:spPr>
      </p:pic>
      <p:sp>
        <p:nvSpPr>
          <p:cNvPr id="230" name="Google Shape;230;p41"/>
          <p:cNvSpPr txBox="1"/>
          <p:nvPr>
            <p:ph type="ctrTitle"/>
          </p:nvPr>
        </p:nvSpPr>
        <p:spPr>
          <a:xfrm>
            <a:off x="711150" y="751450"/>
            <a:ext cx="5229900" cy="19773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sz="2400"/>
              <a:t>Travel Management for College:</a:t>
            </a:r>
            <a:endParaRPr sz="2400"/>
          </a:p>
          <a:p>
            <a:pPr indent="0" lvl="0" marL="0" rtl="0" algn="l">
              <a:spcBef>
                <a:spcPts val="0"/>
              </a:spcBef>
              <a:spcAft>
                <a:spcPts val="0"/>
              </a:spcAft>
              <a:buNone/>
            </a:pPr>
            <a:r>
              <a:rPr lang="en" sz="5900"/>
              <a:t>Nature Tourism</a:t>
            </a:r>
            <a:endParaRPr sz="5900"/>
          </a:p>
        </p:txBody>
      </p:sp>
      <p:sp>
        <p:nvSpPr>
          <p:cNvPr id="231" name="Google Shape;231;p41"/>
          <p:cNvSpPr txBox="1"/>
          <p:nvPr>
            <p:ph idx="1" type="subTitle"/>
          </p:nvPr>
        </p:nvSpPr>
        <p:spPr>
          <a:xfrm>
            <a:off x="711150" y="2646527"/>
            <a:ext cx="2602200" cy="625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 is where your presentation begins</a:t>
            </a:r>
            <a:endParaRPr/>
          </a:p>
        </p:txBody>
      </p:sp>
      <p:sp>
        <p:nvSpPr>
          <p:cNvPr id="232" name="Google Shape;232;p41"/>
          <p:cNvSpPr/>
          <p:nvPr/>
        </p:nvSpPr>
        <p:spPr>
          <a:xfrm>
            <a:off x="790525" y="3391489"/>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41"/>
          <p:cNvSpPr/>
          <p:nvPr/>
        </p:nvSpPr>
        <p:spPr>
          <a:xfrm>
            <a:off x="1358100" y="3391489"/>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41"/>
          <p:cNvSpPr/>
          <p:nvPr/>
        </p:nvSpPr>
        <p:spPr>
          <a:xfrm>
            <a:off x="1925675" y="3391489"/>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41"/>
          <p:cNvSpPr/>
          <p:nvPr/>
        </p:nvSpPr>
        <p:spPr>
          <a:xfrm>
            <a:off x="57561" y="4559799"/>
            <a:ext cx="5434550" cy="980533"/>
          </a:xfrm>
          <a:prstGeom prst="rect">
            <a:avLst/>
          </a:prstGeom>
        </p:spPr>
        <p:txBody>
          <a:bodyPr>
            <a:prstTxWarp prst="textPlain"/>
          </a:bodyPr>
          <a:lstStyle/>
          <a:p>
            <a:pPr lvl="0" algn="ctr"/>
            <a:r>
              <a:rPr b="1" i="0">
                <a:ln>
                  <a:noFill/>
                </a:ln>
                <a:solidFill>
                  <a:srgbClr val="5BBE91">
                    <a:alpha val="27219"/>
                  </a:srgbClr>
                </a:solidFill>
                <a:latin typeface="Rubik"/>
              </a:rPr>
              <a:t>NATURE</a:t>
            </a:r>
          </a:p>
        </p:txBody>
      </p:sp>
      <p:grpSp>
        <p:nvGrpSpPr>
          <p:cNvPr id="236" name="Google Shape;236;p41"/>
          <p:cNvGrpSpPr/>
          <p:nvPr/>
        </p:nvGrpSpPr>
        <p:grpSpPr>
          <a:xfrm>
            <a:off x="1450502" y="3491734"/>
            <a:ext cx="260451" cy="228526"/>
            <a:chOff x="2888675" y="2647625"/>
            <a:chExt cx="295900" cy="259600"/>
          </a:xfrm>
        </p:grpSpPr>
        <p:sp>
          <p:nvSpPr>
            <p:cNvPr id="237" name="Google Shape;237;p41"/>
            <p:cNvSpPr/>
            <p:nvPr/>
          </p:nvSpPr>
          <p:spPr>
            <a:xfrm>
              <a:off x="3041675" y="2677750"/>
              <a:ext cx="142900" cy="229475"/>
            </a:xfrm>
            <a:custGeom>
              <a:rect b="b" l="l" r="r" t="t"/>
              <a:pathLst>
                <a:path extrusionOk="0" h="9179" w="5716">
                  <a:moveTo>
                    <a:pt x="5525" y="0"/>
                  </a:moveTo>
                  <a:cubicBezTo>
                    <a:pt x="5508" y="0"/>
                    <a:pt x="5492" y="3"/>
                    <a:pt x="5478" y="10"/>
                  </a:cubicBezTo>
                  <a:lnTo>
                    <a:pt x="1715" y="1439"/>
                  </a:lnTo>
                  <a:lnTo>
                    <a:pt x="739" y="1082"/>
                  </a:lnTo>
                  <a:cubicBezTo>
                    <a:pt x="713" y="1069"/>
                    <a:pt x="688" y="1063"/>
                    <a:pt x="663" y="1063"/>
                  </a:cubicBezTo>
                  <a:cubicBezTo>
                    <a:pt x="597" y="1063"/>
                    <a:pt x="542" y="1107"/>
                    <a:pt x="524" y="1177"/>
                  </a:cubicBezTo>
                  <a:cubicBezTo>
                    <a:pt x="477" y="1272"/>
                    <a:pt x="524" y="1367"/>
                    <a:pt x="620" y="1391"/>
                  </a:cubicBezTo>
                  <a:lnTo>
                    <a:pt x="1644" y="1772"/>
                  </a:lnTo>
                  <a:cubicBezTo>
                    <a:pt x="1667" y="1784"/>
                    <a:pt x="1685" y="1790"/>
                    <a:pt x="1703" y="1790"/>
                  </a:cubicBezTo>
                  <a:cubicBezTo>
                    <a:pt x="1721" y="1790"/>
                    <a:pt x="1739" y="1784"/>
                    <a:pt x="1763" y="1772"/>
                  </a:cubicBezTo>
                  <a:lnTo>
                    <a:pt x="5359" y="415"/>
                  </a:lnTo>
                  <a:lnTo>
                    <a:pt x="5359" y="7440"/>
                  </a:lnTo>
                  <a:lnTo>
                    <a:pt x="1715" y="8821"/>
                  </a:lnTo>
                  <a:lnTo>
                    <a:pt x="262" y="8274"/>
                  </a:lnTo>
                  <a:cubicBezTo>
                    <a:pt x="237" y="8261"/>
                    <a:pt x="211" y="8255"/>
                    <a:pt x="187" y="8255"/>
                  </a:cubicBezTo>
                  <a:cubicBezTo>
                    <a:pt x="119" y="8255"/>
                    <a:pt x="59" y="8299"/>
                    <a:pt x="24" y="8369"/>
                  </a:cubicBezTo>
                  <a:cubicBezTo>
                    <a:pt x="0" y="8464"/>
                    <a:pt x="48" y="8559"/>
                    <a:pt x="119" y="8583"/>
                  </a:cubicBezTo>
                  <a:lnTo>
                    <a:pt x="1644" y="9155"/>
                  </a:lnTo>
                  <a:cubicBezTo>
                    <a:pt x="1667" y="9179"/>
                    <a:pt x="1691" y="9179"/>
                    <a:pt x="1715" y="9179"/>
                  </a:cubicBezTo>
                  <a:cubicBezTo>
                    <a:pt x="1715" y="9179"/>
                    <a:pt x="1739" y="9179"/>
                    <a:pt x="1763" y="9155"/>
                  </a:cubicBezTo>
                  <a:lnTo>
                    <a:pt x="5597" y="7726"/>
                  </a:lnTo>
                  <a:cubicBezTo>
                    <a:pt x="5668" y="7678"/>
                    <a:pt x="5716" y="7631"/>
                    <a:pt x="5716" y="7559"/>
                  </a:cubicBezTo>
                  <a:lnTo>
                    <a:pt x="5716" y="177"/>
                  </a:lnTo>
                  <a:cubicBezTo>
                    <a:pt x="5716" y="105"/>
                    <a:pt x="5692" y="58"/>
                    <a:pt x="5644" y="34"/>
                  </a:cubicBezTo>
                  <a:cubicBezTo>
                    <a:pt x="5611" y="17"/>
                    <a:pt x="5565" y="0"/>
                    <a:pt x="552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41"/>
            <p:cNvSpPr/>
            <p:nvPr/>
          </p:nvSpPr>
          <p:spPr>
            <a:xfrm>
              <a:off x="2888675" y="2647625"/>
              <a:ext cx="276275" cy="259600"/>
            </a:xfrm>
            <a:custGeom>
              <a:rect b="b" l="l" r="r" t="t"/>
              <a:pathLst>
                <a:path extrusionOk="0" h="10384" w="11051">
                  <a:moveTo>
                    <a:pt x="2810" y="358"/>
                  </a:moveTo>
                  <a:cubicBezTo>
                    <a:pt x="3334" y="358"/>
                    <a:pt x="3787" y="572"/>
                    <a:pt x="4049" y="953"/>
                  </a:cubicBezTo>
                  <a:cubicBezTo>
                    <a:pt x="4358" y="1382"/>
                    <a:pt x="4430" y="2025"/>
                    <a:pt x="4215" y="2620"/>
                  </a:cubicBezTo>
                  <a:cubicBezTo>
                    <a:pt x="4049" y="3049"/>
                    <a:pt x="3787" y="3406"/>
                    <a:pt x="3501" y="3763"/>
                  </a:cubicBezTo>
                  <a:cubicBezTo>
                    <a:pt x="3453" y="3835"/>
                    <a:pt x="3382" y="3906"/>
                    <a:pt x="3334" y="3977"/>
                  </a:cubicBezTo>
                  <a:lnTo>
                    <a:pt x="2977" y="4406"/>
                  </a:lnTo>
                  <a:cubicBezTo>
                    <a:pt x="2929" y="4454"/>
                    <a:pt x="2882" y="4501"/>
                    <a:pt x="2810" y="4501"/>
                  </a:cubicBezTo>
                  <a:cubicBezTo>
                    <a:pt x="2739" y="4501"/>
                    <a:pt x="2691" y="4454"/>
                    <a:pt x="2643" y="4406"/>
                  </a:cubicBezTo>
                  <a:lnTo>
                    <a:pt x="2286" y="3977"/>
                  </a:lnTo>
                  <a:cubicBezTo>
                    <a:pt x="2239" y="3906"/>
                    <a:pt x="2167" y="3835"/>
                    <a:pt x="2120" y="3763"/>
                  </a:cubicBezTo>
                  <a:cubicBezTo>
                    <a:pt x="1834" y="3406"/>
                    <a:pt x="1572" y="3049"/>
                    <a:pt x="1405" y="2620"/>
                  </a:cubicBezTo>
                  <a:cubicBezTo>
                    <a:pt x="1191" y="2025"/>
                    <a:pt x="1262" y="1382"/>
                    <a:pt x="1572" y="953"/>
                  </a:cubicBezTo>
                  <a:cubicBezTo>
                    <a:pt x="1834" y="572"/>
                    <a:pt x="2286" y="358"/>
                    <a:pt x="2810" y="358"/>
                  </a:cubicBezTo>
                  <a:close/>
                  <a:moveTo>
                    <a:pt x="10717" y="2715"/>
                  </a:moveTo>
                  <a:lnTo>
                    <a:pt x="10717" y="3930"/>
                  </a:lnTo>
                  <a:lnTo>
                    <a:pt x="6168" y="5097"/>
                  </a:lnTo>
                  <a:lnTo>
                    <a:pt x="5501" y="2930"/>
                  </a:lnTo>
                  <a:lnTo>
                    <a:pt x="5501" y="2930"/>
                  </a:lnTo>
                  <a:lnTo>
                    <a:pt x="7764" y="3787"/>
                  </a:lnTo>
                  <a:cubicBezTo>
                    <a:pt x="7787" y="3799"/>
                    <a:pt x="7811" y="3805"/>
                    <a:pt x="7832" y="3805"/>
                  </a:cubicBezTo>
                  <a:cubicBezTo>
                    <a:pt x="7853" y="3805"/>
                    <a:pt x="7871" y="3799"/>
                    <a:pt x="7883" y="3787"/>
                  </a:cubicBezTo>
                  <a:lnTo>
                    <a:pt x="10717" y="2715"/>
                  </a:lnTo>
                  <a:close/>
                  <a:moveTo>
                    <a:pt x="1381" y="3358"/>
                  </a:moveTo>
                  <a:cubicBezTo>
                    <a:pt x="1524" y="3573"/>
                    <a:pt x="1691" y="3787"/>
                    <a:pt x="1834" y="3977"/>
                  </a:cubicBezTo>
                  <a:cubicBezTo>
                    <a:pt x="1905" y="4049"/>
                    <a:pt x="1953" y="4120"/>
                    <a:pt x="2001" y="4192"/>
                  </a:cubicBezTo>
                  <a:lnTo>
                    <a:pt x="2024" y="4216"/>
                  </a:lnTo>
                  <a:lnTo>
                    <a:pt x="2382" y="4644"/>
                  </a:lnTo>
                  <a:cubicBezTo>
                    <a:pt x="2548" y="4811"/>
                    <a:pt x="2691" y="4859"/>
                    <a:pt x="2810" y="4859"/>
                  </a:cubicBezTo>
                  <a:cubicBezTo>
                    <a:pt x="2929" y="4859"/>
                    <a:pt x="3072" y="4811"/>
                    <a:pt x="3239" y="4644"/>
                  </a:cubicBezTo>
                  <a:lnTo>
                    <a:pt x="3620" y="4216"/>
                  </a:lnTo>
                  <a:lnTo>
                    <a:pt x="3620" y="4192"/>
                  </a:lnTo>
                  <a:cubicBezTo>
                    <a:pt x="3668" y="4120"/>
                    <a:pt x="3715" y="4049"/>
                    <a:pt x="3787" y="3977"/>
                  </a:cubicBezTo>
                  <a:cubicBezTo>
                    <a:pt x="3929" y="3811"/>
                    <a:pt x="4072" y="3620"/>
                    <a:pt x="4191" y="3406"/>
                  </a:cubicBezTo>
                  <a:lnTo>
                    <a:pt x="4834" y="5430"/>
                  </a:lnTo>
                  <a:lnTo>
                    <a:pt x="1119" y="6311"/>
                  </a:lnTo>
                  <a:lnTo>
                    <a:pt x="1119" y="3454"/>
                  </a:lnTo>
                  <a:lnTo>
                    <a:pt x="1381" y="3358"/>
                  </a:lnTo>
                  <a:close/>
                  <a:moveTo>
                    <a:pt x="5263" y="6668"/>
                  </a:moveTo>
                  <a:lnTo>
                    <a:pt x="5835" y="8478"/>
                  </a:lnTo>
                  <a:lnTo>
                    <a:pt x="4049" y="7812"/>
                  </a:lnTo>
                  <a:cubicBezTo>
                    <a:pt x="4037" y="7800"/>
                    <a:pt x="4019" y="7794"/>
                    <a:pt x="3998" y="7794"/>
                  </a:cubicBezTo>
                  <a:cubicBezTo>
                    <a:pt x="3977" y="7794"/>
                    <a:pt x="3953" y="7800"/>
                    <a:pt x="3929" y="7812"/>
                  </a:cubicBezTo>
                  <a:lnTo>
                    <a:pt x="1119" y="8859"/>
                  </a:lnTo>
                  <a:lnTo>
                    <a:pt x="1119" y="7716"/>
                  </a:lnTo>
                  <a:lnTo>
                    <a:pt x="5263" y="6668"/>
                  </a:lnTo>
                  <a:close/>
                  <a:moveTo>
                    <a:pt x="4596" y="2596"/>
                  </a:moveTo>
                  <a:lnTo>
                    <a:pt x="5096" y="2787"/>
                  </a:lnTo>
                  <a:lnTo>
                    <a:pt x="5882" y="5359"/>
                  </a:lnTo>
                  <a:cubicBezTo>
                    <a:pt x="5906" y="5430"/>
                    <a:pt x="5978" y="5478"/>
                    <a:pt x="6049" y="5478"/>
                  </a:cubicBezTo>
                  <a:lnTo>
                    <a:pt x="6097" y="5478"/>
                  </a:lnTo>
                  <a:lnTo>
                    <a:pt x="10717" y="4287"/>
                  </a:lnTo>
                  <a:lnTo>
                    <a:pt x="10717" y="4930"/>
                  </a:lnTo>
                  <a:lnTo>
                    <a:pt x="6430" y="6025"/>
                  </a:lnTo>
                  <a:cubicBezTo>
                    <a:pt x="6382" y="6025"/>
                    <a:pt x="6335" y="6073"/>
                    <a:pt x="6311" y="6097"/>
                  </a:cubicBezTo>
                  <a:cubicBezTo>
                    <a:pt x="6287" y="6145"/>
                    <a:pt x="6287" y="6192"/>
                    <a:pt x="6287" y="6240"/>
                  </a:cubicBezTo>
                  <a:lnTo>
                    <a:pt x="7121" y="8955"/>
                  </a:lnTo>
                  <a:lnTo>
                    <a:pt x="6239" y="8621"/>
                  </a:lnTo>
                  <a:lnTo>
                    <a:pt x="5525" y="6407"/>
                  </a:lnTo>
                  <a:cubicBezTo>
                    <a:pt x="5505" y="6328"/>
                    <a:pt x="5437" y="6281"/>
                    <a:pt x="5373" y="6281"/>
                  </a:cubicBezTo>
                  <a:cubicBezTo>
                    <a:pt x="5360" y="6281"/>
                    <a:pt x="5347" y="6283"/>
                    <a:pt x="5335" y="6287"/>
                  </a:cubicBezTo>
                  <a:lnTo>
                    <a:pt x="1119" y="7359"/>
                  </a:lnTo>
                  <a:lnTo>
                    <a:pt x="1119" y="6668"/>
                  </a:lnTo>
                  <a:lnTo>
                    <a:pt x="5096" y="5740"/>
                  </a:lnTo>
                  <a:cubicBezTo>
                    <a:pt x="5144" y="5716"/>
                    <a:pt x="5168" y="5692"/>
                    <a:pt x="5192" y="5644"/>
                  </a:cubicBezTo>
                  <a:cubicBezTo>
                    <a:pt x="5215" y="5597"/>
                    <a:pt x="5239" y="5549"/>
                    <a:pt x="5215" y="5502"/>
                  </a:cubicBezTo>
                  <a:lnTo>
                    <a:pt x="4430" y="3001"/>
                  </a:lnTo>
                  <a:cubicBezTo>
                    <a:pt x="4477" y="2906"/>
                    <a:pt x="4501" y="2834"/>
                    <a:pt x="4549" y="2739"/>
                  </a:cubicBezTo>
                  <a:cubicBezTo>
                    <a:pt x="4549" y="2691"/>
                    <a:pt x="4572" y="2644"/>
                    <a:pt x="4596" y="2596"/>
                  </a:cubicBezTo>
                  <a:close/>
                  <a:moveTo>
                    <a:pt x="10717" y="5287"/>
                  </a:moveTo>
                  <a:lnTo>
                    <a:pt x="10717" y="8145"/>
                  </a:lnTo>
                  <a:lnTo>
                    <a:pt x="7835" y="9217"/>
                  </a:lnTo>
                  <a:lnTo>
                    <a:pt x="7525" y="9098"/>
                  </a:lnTo>
                  <a:lnTo>
                    <a:pt x="6668" y="6311"/>
                  </a:lnTo>
                  <a:lnTo>
                    <a:pt x="10717" y="5287"/>
                  </a:lnTo>
                  <a:close/>
                  <a:moveTo>
                    <a:pt x="2810" y="0"/>
                  </a:moveTo>
                  <a:cubicBezTo>
                    <a:pt x="2167" y="0"/>
                    <a:pt x="1619" y="286"/>
                    <a:pt x="1286" y="763"/>
                  </a:cubicBezTo>
                  <a:cubicBezTo>
                    <a:pt x="976" y="1191"/>
                    <a:pt x="881" y="1763"/>
                    <a:pt x="976" y="2334"/>
                  </a:cubicBezTo>
                  <a:lnTo>
                    <a:pt x="95" y="2668"/>
                  </a:lnTo>
                  <a:cubicBezTo>
                    <a:pt x="24" y="2691"/>
                    <a:pt x="0" y="2763"/>
                    <a:pt x="0" y="2834"/>
                  </a:cubicBezTo>
                  <a:lnTo>
                    <a:pt x="0" y="10217"/>
                  </a:lnTo>
                  <a:cubicBezTo>
                    <a:pt x="0" y="10241"/>
                    <a:pt x="0" y="10288"/>
                    <a:pt x="24" y="10312"/>
                  </a:cubicBezTo>
                  <a:cubicBezTo>
                    <a:pt x="48" y="10360"/>
                    <a:pt x="95" y="10384"/>
                    <a:pt x="167" y="10384"/>
                  </a:cubicBezTo>
                  <a:lnTo>
                    <a:pt x="238" y="10384"/>
                  </a:lnTo>
                  <a:lnTo>
                    <a:pt x="4001" y="8955"/>
                  </a:lnTo>
                  <a:lnTo>
                    <a:pt x="5501" y="9526"/>
                  </a:lnTo>
                  <a:cubicBezTo>
                    <a:pt x="5518" y="9530"/>
                    <a:pt x="5534" y="9532"/>
                    <a:pt x="5550" y="9532"/>
                  </a:cubicBezTo>
                  <a:cubicBezTo>
                    <a:pt x="5627" y="9532"/>
                    <a:pt x="5696" y="9486"/>
                    <a:pt x="5716" y="9407"/>
                  </a:cubicBezTo>
                  <a:cubicBezTo>
                    <a:pt x="5763" y="9336"/>
                    <a:pt x="5716" y="9217"/>
                    <a:pt x="5620" y="9193"/>
                  </a:cubicBezTo>
                  <a:lnTo>
                    <a:pt x="4049" y="8597"/>
                  </a:lnTo>
                  <a:cubicBezTo>
                    <a:pt x="4037" y="8586"/>
                    <a:pt x="4019" y="8580"/>
                    <a:pt x="3998" y="8580"/>
                  </a:cubicBezTo>
                  <a:cubicBezTo>
                    <a:pt x="3977" y="8580"/>
                    <a:pt x="3953" y="8586"/>
                    <a:pt x="3929" y="8597"/>
                  </a:cubicBezTo>
                  <a:lnTo>
                    <a:pt x="333" y="9955"/>
                  </a:lnTo>
                  <a:lnTo>
                    <a:pt x="333" y="2953"/>
                  </a:lnTo>
                  <a:lnTo>
                    <a:pt x="1072" y="2668"/>
                  </a:lnTo>
                  <a:cubicBezTo>
                    <a:pt x="1072" y="2691"/>
                    <a:pt x="1072" y="2715"/>
                    <a:pt x="1096" y="2739"/>
                  </a:cubicBezTo>
                  <a:cubicBezTo>
                    <a:pt x="1119" y="2834"/>
                    <a:pt x="1167" y="2953"/>
                    <a:pt x="1215" y="3049"/>
                  </a:cubicBezTo>
                  <a:lnTo>
                    <a:pt x="881" y="3168"/>
                  </a:lnTo>
                  <a:cubicBezTo>
                    <a:pt x="810" y="3192"/>
                    <a:pt x="762" y="3263"/>
                    <a:pt x="762" y="3334"/>
                  </a:cubicBezTo>
                  <a:lnTo>
                    <a:pt x="762" y="9121"/>
                  </a:lnTo>
                  <a:cubicBezTo>
                    <a:pt x="762" y="9145"/>
                    <a:pt x="786" y="9193"/>
                    <a:pt x="786" y="9217"/>
                  </a:cubicBezTo>
                  <a:cubicBezTo>
                    <a:pt x="822" y="9270"/>
                    <a:pt x="884" y="9297"/>
                    <a:pt x="943" y="9297"/>
                  </a:cubicBezTo>
                  <a:cubicBezTo>
                    <a:pt x="963" y="9297"/>
                    <a:pt x="982" y="9294"/>
                    <a:pt x="1000" y="9288"/>
                  </a:cubicBezTo>
                  <a:lnTo>
                    <a:pt x="4001" y="8145"/>
                  </a:lnTo>
                  <a:lnTo>
                    <a:pt x="6049" y="8931"/>
                  </a:lnTo>
                  <a:lnTo>
                    <a:pt x="7764" y="9574"/>
                  </a:lnTo>
                  <a:cubicBezTo>
                    <a:pt x="7787" y="9574"/>
                    <a:pt x="7811" y="9598"/>
                    <a:pt x="7835" y="9598"/>
                  </a:cubicBezTo>
                  <a:cubicBezTo>
                    <a:pt x="7859" y="9598"/>
                    <a:pt x="7859" y="9574"/>
                    <a:pt x="7883" y="9574"/>
                  </a:cubicBezTo>
                  <a:lnTo>
                    <a:pt x="10931" y="8431"/>
                  </a:lnTo>
                  <a:cubicBezTo>
                    <a:pt x="11002" y="8407"/>
                    <a:pt x="11050" y="8335"/>
                    <a:pt x="11050" y="8264"/>
                  </a:cubicBezTo>
                  <a:lnTo>
                    <a:pt x="11050" y="2477"/>
                  </a:lnTo>
                  <a:cubicBezTo>
                    <a:pt x="11050" y="2453"/>
                    <a:pt x="11050" y="2406"/>
                    <a:pt x="11026" y="2382"/>
                  </a:cubicBezTo>
                  <a:cubicBezTo>
                    <a:pt x="10990" y="2328"/>
                    <a:pt x="10928" y="2302"/>
                    <a:pt x="10869" y="2302"/>
                  </a:cubicBezTo>
                  <a:cubicBezTo>
                    <a:pt x="10849" y="2302"/>
                    <a:pt x="10830" y="2304"/>
                    <a:pt x="10812" y="2310"/>
                  </a:cubicBezTo>
                  <a:lnTo>
                    <a:pt x="7835" y="3454"/>
                  </a:lnTo>
                  <a:lnTo>
                    <a:pt x="4668" y="2239"/>
                  </a:lnTo>
                  <a:cubicBezTo>
                    <a:pt x="4692" y="2096"/>
                    <a:pt x="4692" y="1977"/>
                    <a:pt x="4692" y="1834"/>
                  </a:cubicBezTo>
                  <a:lnTo>
                    <a:pt x="6001" y="2334"/>
                  </a:lnTo>
                  <a:lnTo>
                    <a:pt x="6049" y="2334"/>
                  </a:lnTo>
                  <a:cubicBezTo>
                    <a:pt x="6144" y="2334"/>
                    <a:pt x="6216" y="2287"/>
                    <a:pt x="6239" y="2191"/>
                  </a:cubicBezTo>
                  <a:cubicBezTo>
                    <a:pt x="6239" y="2120"/>
                    <a:pt x="6192" y="2025"/>
                    <a:pt x="6120" y="2001"/>
                  </a:cubicBezTo>
                  <a:lnTo>
                    <a:pt x="4644" y="1429"/>
                  </a:lnTo>
                  <a:cubicBezTo>
                    <a:pt x="4572" y="1191"/>
                    <a:pt x="4477" y="953"/>
                    <a:pt x="4334" y="763"/>
                  </a:cubicBezTo>
                  <a:cubicBezTo>
                    <a:pt x="4001" y="286"/>
                    <a:pt x="3453" y="0"/>
                    <a:pt x="28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41"/>
            <p:cNvSpPr/>
            <p:nvPr/>
          </p:nvSpPr>
          <p:spPr>
            <a:xfrm>
              <a:off x="2932125" y="2669050"/>
              <a:ext cx="53025" cy="53025"/>
            </a:xfrm>
            <a:custGeom>
              <a:rect b="b" l="l" r="r" t="t"/>
              <a:pathLst>
                <a:path extrusionOk="0" h="2121" w="2121">
                  <a:moveTo>
                    <a:pt x="1072" y="334"/>
                  </a:moveTo>
                  <a:cubicBezTo>
                    <a:pt x="1453" y="334"/>
                    <a:pt x="1787" y="668"/>
                    <a:pt x="1787" y="1049"/>
                  </a:cubicBezTo>
                  <a:cubicBezTo>
                    <a:pt x="1787" y="1453"/>
                    <a:pt x="1453" y="1763"/>
                    <a:pt x="1072" y="1763"/>
                  </a:cubicBezTo>
                  <a:cubicBezTo>
                    <a:pt x="667" y="1763"/>
                    <a:pt x="358" y="1453"/>
                    <a:pt x="358" y="1049"/>
                  </a:cubicBezTo>
                  <a:cubicBezTo>
                    <a:pt x="358" y="668"/>
                    <a:pt x="667" y="334"/>
                    <a:pt x="1072" y="334"/>
                  </a:cubicBezTo>
                  <a:close/>
                  <a:moveTo>
                    <a:pt x="1072" y="1"/>
                  </a:moveTo>
                  <a:cubicBezTo>
                    <a:pt x="477" y="1"/>
                    <a:pt x="1" y="477"/>
                    <a:pt x="1" y="1049"/>
                  </a:cubicBezTo>
                  <a:cubicBezTo>
                    <a:pt x="1" y="1644"/>
                    <a:pt x="477" y="2120"/>
                    <a:pt x="1072" y="2120"/>
                  </a:cubicBezTo>
                  <a:cubicBezTo>
                    <a:pt x="1644" y="2120"/>
                    <a:pt x="2120" y="1644"/>
                    <a:pt x="2120" y="1049"/>
                  </a:cubicBezTo>
                  <a:cubicBezTo>
                    <a:pt x="2120" y="477"/>
                    <a:pt x="1644" y="1"/>
                    <a:pt x="10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 name="Google Shape;240;p41"/>
          <p:cNvGrpSpPr/>
          <p:nvPr/>
        </p:nvGrpSpPr>
        <p:grpSpPr>
          <a:xfrm>
            <a:off x="898608" y="3469741"/>
            <a:ext cx="229315" cy="272506"/>
            <a:chOff x="2449275" y="3570425"/>
            <a:chExt cx="249500" cy="296525"/>
          </a:xfrm>
        </p:grpSpPr>
        <p:sp>
          <p:nvSpPr>
            <p:cNvPr id="241" name="Google Shape;241;p41"/>
            <p:cNvSpPr/>
            <p:nvPr/>
          </p:nvSpPr>
          <p:spPr>
            <a:xfrm>
              <a:off x="2486200" y="3660925"/>
              <a:ext cx="61950" cy="49450"/>
            </a:xfrm>
            <a:custGeom>
              <a:rect b="b" l="l" r="r" t="t"/>
              <a:pathLst>
                <a:path extrusionOk="0" h="1978" w="2478">
                  <a:moveTo>
                    <a:pt x="2120" y="358"/>
                  </a:moveTo>
                  <a:lnTo>
                    <a:pt x="2120" y="620"/>
                  </a:lnTo>
                  <a:lnTo>
                    <a:pt x="358" y="620"/>
                  </a:lnTo>
                  <a:lnTo>
                    <a:pt x="358" y="358"/>
                  </a:lnTo>
                  <a:close/>
                  <a:moveTo>
                    <a:pt x="2120" y="977"/>
                  </a:moveTo>
                  <a:lnTo>
                    <a:pt x="2120" y="1644"/>
                  </a:lnTo>
                  <a:lnTo>
                    <a:pt x="358" y="1644"/>
                  </a:lnTo>
                  <a:lnTo>
                    <a:pt x="358" y="977"/>
                  </a:lnTo>
                  <a:close/>
                  <a:moveTo>
                    <a:pt x="167" y="0"/>
                  </a:moveTo>
                  <a:cubicBezTo>
                    <a:pt x="72" y="0"/>
                    <a:pt x="0" y="72"/>
                    <a:pt x="0" y="167"/>
                  </a:cubicBezTo>
                  <a:lnTo>
                    <a:pt x="0" y="1810"/>
                  </a:lnTo>
                  <a:cubicBezTo>
                    <a:pt x="0" y="1906"/>
                    <a:pt x="72" y="1977"/>
                    <a:pt x="167" y="1977"/>
                  </a:cubicBezTo>
                  <a:lnTo>
                    <a:pt x="2311" y="1977"/>
                  </a:lnTo>
                  <a:cubicBezTo>
                    <a:pt x="2406" y="1977"/>
                    <a:pt x="2477" y="1906"/>
                    <a:pt x="2477" y="1810"/>
                  </a:cubicBezTo>
                  <a:lnTo>
                    <a:pt x="2477" y="167"/>
                  </a:lnTo>
                  <a:cubicBezTo>
                    <a:pt x="2477" y="72"/>
                    <a:pt x="2406" y="0"/>
                    <a:pt x="23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41"/>
            <p:cNvSpPr/>
            <p:nvPr/>
          </p:nvSpPr>
          <p:spPr>
            <a:xfrm>
              <a:off x="2599325" y="3660925"/>
              <a:ext cx="61925" cy="49450"/>
            </a:xfrm>
            <a:custGeom>
              <a:rect b="b" l="l" r="r" t="t"/>
              <a:pathLst>
                <a:path extrusionOk="0" h="1978" w="2477">
                  <a:moveTo>
                    <a:pt x="2120" y="358"/>
                  </a:moveTo>
                  <a:lnTo>
                    <a:pt x="2120" y="620"/>
                  </a:lnTo>
                  <a:lnTo>
                    <a:pt x="334" y="620"/>
                  </a:lnTo>
                  <a:lnTo>
                    <a:pt x="334" y="358"/>
                  </a:lnTo>
                  <a:close/>
                  <a:moveTo>
                    <a:pt x="2120" y="977"/>
                  </a:moveTo>
                  <a:lnTo>
                    <a:pt x="2120" y="1644"/>
                  </a:lnTo>
                  <a:lnTo>
                    <a:pt x="334" y="1644"/>
                  </a:lnTo>
                  <a:lnTo>
                    <a:pt x="334" y="977"/>
                  </a:lnTo>
                  <a:close/>
                  <a:moveTo>
                    <a:pt x="167" y="0"/>
                  </a:moveTo>
                  <a:cubicBezTo>
                    <a:pt x="72" y="0"/>
                    <a:pt x="0" y="72"/>
                    <a:pt x="0" y="167"/>
                  </a:cubicBezTo>
                  <a:lnTo>
                    <a:pt x="0" y="1810"/>
                  </a:lnTo>
                  <a:cubicBezTo>
                    <a:pt x="0" y="1906"/>
                    <a:pt x="72" y="1977"/>
                    <a:pt x="167" y="1977"/>
                  </a:cubicBezTo>
                  <a:lnTo>
                    <a:pt x="2286" y="1977"/>
                  </a:lnTo>
                  <a:cubicBezTo>
                    <a:pt x="2382" y="1977"/>
                    <a:pt x="2477" y="1906"/>
                    <a:pt x="2477" y="1810"/>
                  </a:cubicBezTo>
                  <a:lnTo>
                    <a:pt x="2477" y="167"/>
                  </a:lnTo>
                  <a:cubicBezTo>
                    <a:pt x="2477" y="72"/>
                    <a:pt x="2382" y="0"/>
                    <a:pt x="22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41"/>
            <p:cNvSpPr/>
            <p:nvPr/>
          </p:nvSpPr>
          <p:spPr>
            <a:xfrm>
              <a:off x="2449275" y="3570425"/>
              <a:ext cx="249500" cy="296525"/>
            </a:xfrm>
            <a:custGeom>
              <a:rect b="b" l="l" r="r" t="t"/>
              <a:pathLst>
                <a:path extrusionOk="0" h="11861" w="9980">
                  <a:moveTo>
                    <a:pt x="6860" y="358"/>
                  </a:moveTo>
                  <a:lnTo>
                    <a:pt x="6407" y="1501"/>
                  </a:lnTo>
                  <a:lnTo>
                    <a:pt x="4978" y="2549"/>
                  </a:lnTo>
                  <a:lnTo>
                    <a:pt x="3549" y="1501"/>
                  </a:lnTo>
                  <a:lnTo>
                    <a:pt x="3097" y="358"/>
                  </a:lnTo>
                  <a:close/>
                  <a:moveTo>
                    <a:pt x="2740" y="358"/>
                  </a:moveTo>
                  <a:lnTo>
                    <a:pt x="3240" y="1668"/>
                  </a:lnTo>
                  <a:cubicBezTo>
                    <a:pt x="3264" y="1692"/>
                    <a:pt x="3264" y="1739"/>
                    <a:pt x="3311" y="1739"/>
                  </a:cubicBezTo>
                  <a:lnTo>
                    <a:pt x="4812" y="2858"/>
                  </a:lnTo>
                  <a:lnTo>
                    <a:pt x="4812" y="6669"/>
                  </a:lnTo>
                  <a:lnTo>
                    <a:pt x="4026" y="6669"/>
                  </a:lnTo>
                  <a:cubicBezTo>
                    <a:pt x="3907" y="6669"/>
                    <a:pt x="3788" y="6740"/>
                    <a:pt x="3764" y="6859"/>
                  </a:cubicBezTo>
                  <a:lnTo>
                    <a:pt x="2359" y="6859"/>
                  </a:lnTo>
                  <a:lnTo>
                    <a:pt x="2359" y="6693"/>
                  </a:lnTo>
                  <a:cubicBezTo>
                    <a:pt x="2359" y="6597"/>
                    <a:pt x="2311" y="6526"/>
                    <a:pt x="2240" y="6502"/>
                  </a:cubicBezTo>
                  <a:cubicBezTo>
                    <a:pt x="2227" y="6500"/>
                    <a:pt x="2215" y="6498"/>
                    <a:pt x="2202" y="6498"/>
                  </a:cubicBezTo>
                  <a:cubicBezTo>
                    <a:pt x="2097" y="6498"/>
                    <a:pt x="2001" y="6586"/>
                    <a:pt x="2001" y="6693"/>
                  </a:cubicBezTo>
                  <a:lnTo>
                    <a:pt x="2001" y="6859"/>
                  </a:lnTo>
                  <a:lnTo>
                    <a:pt x="334" y="6859"/>
                  </a:lnTo>
                  <a:lnTo>
                    <a:pt x="334" y="4525"/>
                  </a:lnTo>
                  <a:cubicBezTo>
                    <a:pt x="882" y="3787"/>
                    <a:pt x="882" y="2906"/>
                    <a:pt x="882" y="2073"/>
                  </a:cubicBezTo>
                  <a:lnTo>
                    <a:pt x="882" y="429"/>
                  </a:lnTo>
                  <a:cubicBezTo>
                    <a:pt x="882" y="382"/>
                    <a:pt x="906" y="358"/>
                    <a:pt x="930" y="358"/>
                  </a:cubicBezTo>
                  <a:close/>
                  <a:moveTo>
                    <a:pt x="2025" y="7216"/>
                  </a:moveTo>
                  <a:lnTo>
                    <a:pt x="2025" y="7597"/>
                  </a:lnTo>
                  <a:lnTo>
                    <a:pt x="334" y="7597"/>
                  </a:lnTo>
                  <a:lnTo>
                    <a:pt x="334" y="7216"/>
                  </a:lnTo>
                  <a:close/>
                  <a:moveTo>
                    <a:pt x="3764" y="7216"/>
                  </a:moveTo>
                  <a:lnTo>
                    <a:pt x="3764" y="7597"/>
                  </a:lnTo>
                  <a:lnTo>
                    <a:pt x="2359" y="7597"/>
                  </a:lnTo>
                  <a:lnTo>
                    <a:pt x="2359" y="7216"/>
                  </a:lnTo>
                  <a:close/>
                  <a:moveTo>
                    <a:pt x="7598" y="7216"/>
                  </a:moveTo>
                  <a:lnTo>
                    <a:pt x="7598" y="7597"/>
                  </a:lnTo>
                  <a:lnTo>
                    <a:pt x="6169" y="7597"/>
                  </a:lnTo>
                  <a:lnTo>
                    <a:pt x="6169" y="7216"/>
                  </a:lnTo>
                  <a:close/>
                  <a:moveTo>
                    <a:pt x="9622" y="7216"/>
                  </a:moveTo>
                  <a:lnTo>
                    <a:pt x="9622" y="7597"/>
                  </a:lnTo>
                  <a:lnTo>
                    <a:pt x="7931" y="7597"/>
                  </a:lnTo>
                  <a:lnTo>
                    <a:pt x="7931" y="7216"/>
                  </a:lnTo>
                  <a:close/>
                  <a:moveTo>
                    <a:pt x="5836" y="7026"/>
                  </a:moveTo>
                  <a:lnTo>
                    <a:pt x="5836" y="7812"/>
                  </a:lnTo>
                  <a:lnTo>
                    <a:pt x="4121" y="7812"/>
                  </a:lnTo>
                  <a:lnTo>
                    <a:pt x="4121" y="7026"/>
                  </a:lnTo>
                  <a:close/>
                  <a:moveTo>
                    <a:pt x="3764" y="7955"/>
                  </a:moveTo>
                  <a:cubicBezTo>
                    <a:pt x="3788" y="8074"/>
                    <a:pt x="3907" y="8169"/>
                    <a:pt x="4002" y="8169"/>
                  </a:cubicBezTo>
                  <a:lnTo>
                    <a:pt x="4812" y="8169"/>
                  </a:lnTo>
                  <a:lnTo>
                    <a:pt x="4812" y="9122"/>
                  </a:lnTo>
                  <a:lnTo>
                    <a:pt x="4026" y="9122"/>
                  </a:lnTo>
                  <a:cubicBezTo>
                    <a:pt x="4026" y="9122"/>
                    <a:pt x="3811" y="9217"/>
                    <a:pt x="3788" y="9336"/>
                  </a:cubicBezTo>
                  <a:lnTo>
                    <a:pt x="2359" y="9336"/>
                  </a:lnTo>
                  <a:lnTo>
                    <a:pt x="2359" y="9145"/>
                  </a:lnTo>
                  <a:cubicBezTo>
                    <a:pt x="2359" y="9050"/>
                    <a:pt x="2287" y="8979"/>
                    <a:pt x="2192" y="8979"/>
                  </a:cubicBezTo>
                  <a:cubicBezTo>
                    <a:pt x="2097" y="8979"/>
                    <a:pt x="2025" y="9145"/>
                    <a:pt x="2025" y="9145"/>
                  </a:cubicBezTo>
                  <a:lnTo>
                    <a:pt x="2025" y="9312"/>
                  </a:lnTo>
                  <a:lnTo>
                    <a:pt x="334" y="9312"/>
                  </a:lnTo>
                  <a:lnTo>
                    <a:pt x="334" y="7955"/>
                  </a:lnTo>
                  <a:lnTo>
                    <a:pt x="2001" y="7955"/>
                  </a:lnTo>
                  <a:lnTo>
                    <a:pt x="2001" y="8145"/>
                  </a:lnTo>
                  <a:cubicBezTo>
                    <a:pt x="2001" y="8217"/>
                    <a:pt x="2049" y="8288"/>
                    <a:pt x="2120" y="8312"/>
                  </a:cubicBezTo>
                  <a:cubicBezTo>
                    <a:pt x="2133" y="8314"/>
                    <a:pt x="2145" y="8316"/>
                    <a:pt x="2158" y="8316"/>
                  </a:cubicBezTo>
                  <a:cubicBezTo>
                    <a:pt x="2263" y="8316"/>
                    <a:pt x="2359" y="8228"/>
                    <a:pt x="2359" y="8121"/>
                  </a:cubicBezTo>
                  <a:lnTo>
                    <a:pt x="2359" y="7955"/>
                  </a:lnTo>
                  <a:close/>
                  <a:moveTo>
                    <a:pt x="9622" y="7955"/>
                  </a:moveTo>
                  <a:lnTo>
                    <a:pt x="9622" y="9336"/>
                  </a:lnTo>
                  <a:lnTo>
                    <a:pt x="7931" y="9336"/>
                  </a:lnTo>
                  <a:lnTo>
                    <a:pt x="7931" y="9169"/>
                  </a:lnTo>
                  <a:cubicBezTo>
                    <a:pt x="7931" y="9074"/>
                    <a:pt x="7884" y="9003"/>
                    <a:pt x="7812" y="8979"/>
                  </a:cubicBezTo>
                  <a:cubicBezTo>
                    <a:pt x="7800" y="8976"/>
                    <a:pt x="7788" y="8975"/>
                    <a:pt x="7776" y="8975"/>
                  </a:cubicBezTo>
                  <a:cubicBezTo>
                    <a:pt x="7674" y="8975"/>
                    <a:pt x="7598" y="9063"/>
                    <a:pt x="7598" y="9169"/>
                  </a:cubicBezTo>
                  <a:lnTo>
                    <a:pt x="7598" y="9336"/>
                  </a:lnTo>
                  <a:lnTo>
                    <a:pt x="6169" y="9336"/>
                  </a:lnTo>
                  <a:cubicBezTo>
                    <a:pt x="6145" y="9217"/>
                    <a:pt x="6050" y="9145"/>
                    <a:pt x="5931" y="9145"/>
                  </a:cubicBezTo>
                  <a:lnTo>
                    <a:pt x="5145" y="9145"/>
                  </a:lnTo>
                  <a:lnTo>
                    <a:pt x="5145" y="8169"/>
                  </a:lnTo>
                  <a:lnTo>
                    <a:pt x="5931" y="8169"/>
                  </a:lnTo>
                  <a:cubicBezTo>
                    <a:pt x="6050" y="8169"/>
                    <a:pt x="6145" y="8074"/>
                    <a:pt x="6169" y="7955"/>
                  </a:cubicBezTo>
                  <a:lnTo>
                    <a:pt x="7598" y="7955"/>
                  </a:lnTo>
                  <a:lnTo>
                    <a:pt x="7598" y="8145"/>
                  </a:lnTo>
                  <a:cubicBezTo>
                    <a:pt x="7598" y="8217"/>
                    <a:pt x="7645" y="8288"/>
                    <a:pt x="7717" y="8312"/>
                  </a:cubicBezTo>
                  <a:cubicBezTo>
                    <a:pt x="7729" y="8315"/>
                    <a:pt x="7741" y="8316"/>
                    <a:pt x="7754" y="8316"/>
                  </a:cubicBezTo>
                  <a:cubicBezTo>
                    <a:pt x="7840" y="8316"/>
                    <a:pt x="7931" y="8246"/>
                    <a:pt x="7931" y="8121"/>
                  </a:cubicBezTo>
                  <a:lnTo>
                    <a:pt x="7931" y="7955"/>
                  </a:lnTo>
                  <a:close/>
                  <a:moveTo>
                    <a:pt x="2025" y="9693"/>
                  </a:moveTo>
                  <a:lnTo>
                    <a:pt x="2025" y="10074"/>
                  </a:lnTo>
                  <a:lnTo>
                    <a:pt x="334" y="10074"/>
                  </a:lnTo>
                  <a:lnTo>
                    <a:pt x="334" y="9693"/>
                  </a:lnTo>
                  <a:close/>
                  <a:moveTo>
                    <a:pt x="3764" y="9693"/>
                  </a:moveTo>
                  <a:lnTo>
                    <a:pt x="3764" y="10074"/>
                  </a:lnTo>
                  <a:lnTo>
                    <a:pt x="2359" y="10074"/>
                  </a:lnTo>
                  <a:lnTo>
                    <a:pt x="2359" y="9693"/>
                  </a:lnTo>
                  <a:close/>
                  <a:moveTo>
                    <a:pt x="7598" y="9693"/>
                  </a:moveTo>
                  <a:lnTo>
                    <a:pt x="7598" y="10074"/>
                  </a:lnTo>
                  <a:lnTo>
                    <a:pt x="6169" y="10074"/>
                  </a:lnTo>
                  <a:lnTo>
                    <a:pt x="6169" y="9693"/>
                  </a:lnTo>
                  <a:close/>
                  <a:moveTo>
                    <a:pt x="9622" y="9693"/>
                  </a:moveTo>
                  <a:lnTo>
                    <a:pt x="9622" y="10074"/>
                  </a:lnTo>
                  <a:lnTo>
                    <a:pt x="7931" y="10074"/>
                  </a:lnTo>
                  <a:lnTo>
                    <a:pt x="7931" y="9693"/>
                  </a:lnTo>
                  <a:close/>
                  <a:moveTo>
                    <a:pt x="5836" y="9479"/>
                  </a:moveTo>
                  <a:lnTo>
                    <a:pt x="5836" y="10265"/>
                  </a:lnTo>
                  <a:lnTo>
                    <a:pt x="4121" y="10265"/>
                  </a:lnTo>
                  <a:lnTo>
                    <a:pt x="4121" y="9479"/>
                  </a:lnTo>
                  <a:close/>
                  <a:moveTo>
                    <a:pt x="9622" y="10431"/>
                  </a:moveTo>
                  <a:lnTo>
                    <a:pt x="9622" y="11313"/>
                  </a:lnTo>
                  <a:cubicBezTo>
                    <a:pt x="9622" y="11384"/>
                    <a:pt x="9598" y="11527"/>
                    <a:pt x="9455" y="11527"/>
                  </a:cubicBezTo>
                  <a:lnTo>
                    <a:pt x="5145" y="11527"/>
                  </a:lnTo>
                  <a:lnTo>
                    <a:pt x="5145" y="10646"/>
                  </a:lnTo>
                  <a:lnTo>
                    <a:pt x="5931" y="10646"/>
                  </a:lnTo>
                  <a:cubicBezTo>
                    <a:pt x="6050" y="10646"/>
                    <a:pt x="6145" y="10550"/>
                    <a:pt x="6169" y="10431"/>
                  </a:cubicBezTo>
                  <a:lnTo>
                    <a:pt x="7598" y="10431"/>
                  </a:lnTo>
                  <a:lnTo>
                    <a:pt x="7598" y="10622"/>
                  </a:lnTo>
                  <a:cubicBezTo>
                    <a:pt x="7598" y="10693"/>
                    <a:pt x="7622" y="10765"/>
                    <a:pt x="7717" y="10789"/>
                  </a:cubicBezTo>
                  <a:cubicBezTo>
                    <a:pt x="7729" y="10792"/>
                    <a:pt x="7741" y="10793"/>
                    <a:pt x="7754" y="10793"/>
                  </a:cubicBezTo>
                  <a:cubicBezTo>
                    <a:pt x="7840" y="10793"/>
                    <a:pt x="7931" y="10723"/>
                    <a:pt x="7931" y="10598"/>
                  </a:cubicBezTo>
                  <a:lnTo>
                    <a:pt x="7931" y="10431"/>
                  </a:lnTo>
                  <a:close/>
                  <a:moveTo>
                    <a:pt x="930" y="1"/>
                  </a:moveTo>
                  <a:cubicBezTo>
                    <a:pt x="715" y="1"/>
                    <a:pt x="525" y="191"/>
                    <a:pt x="525" y="429"/>
                  </a:cubicBezTo>
                  <a:lnTo>
                    <a:pt x="525" y="2073"/>
                  </a:lnTo>
                  <a:cubicBezTo>
                    <a:pt x="525" y="2906"/>
                    <a:pt x="525" y="3692"/>
                    <a:pt x="25" y="4359"/>
                  </a:cubicBezTo>
                  <a:cubicBezTo>
                    <a:pt x="1" y="4383"/>
                    <a:pt x="1" y="4406"/>
                    <a:pt x="1" y="4454"/>
                  </a:cubicBezTo>
                  <a:lnTo>
                    <a:pt x="1" y="11336"/>
                  </a:lnTo>
                  <a:cubicBezTo>
                    <a:pt x="1" y="11622"/>
                    <a:pt x="239" y="11860"/>
                    <a:pt x="501" y="11860"/>
                  </a:cubicBezTo>
                  <a:lnTo>
                    <a:pt x="2192" y="11860"/>
                  </a:lnTo>
                  <a:cubicBezTo>
                    <a:pt x="2263" y="11860"/>
                    <a:pt x="2335" y="11813"/>
                    <a:pt x="2359" y="11717"/>
                  </a:cubicBezTo>
                  <a:cubicBezTo>
                    <a:pt x="2382" y="11622"/>
                    <a:pt x="2287" y="11527"/>
                    <a:pt x="2192" y="11527"/>
                  </a:cubicBezTo>
                  <a:lnTo>
                    <a:pt x="501" y="11527"/>
                  </a:lnTo>
                  <a:cubicBezTo>
                    <a:pt x="430" y="11527"/>
                    <a:pt x="334" y="11432"/>
                    <a:pt x="334" y="11360"/>
                  </a:cubicBezTo>
                  <a:lnTo>
                    <a:pt x="334" y="10431"/>
                  </a:lnTo>
                  <a:lnTo>
                    <a:pt x="2001" y="10431"/>
                  </a:lnTo>
                  <a:lnTo>
                    <a:pt x="2001" y="10598"/>
                  </a:lnTo>
                  <a:cubicBezTo>
                    <a:pt x="2001" y="10670"/>
                    <a:pt x="2073" y="10741"/>
                    <a:pt x="2144" y="10765"/>
                  </a:cubicBezTo>
                  <a:cubicBezTo>
                    <a:pt x="2160" y="10768"/>
                    <a:pt x="2175" y="10769"/>
                    <a:pt x="2190" y="10769"/>
                  </a:cubicBezTo>
                  <a:cubicBezTo>
                    <a:pt x="2292" y="10769"/>
                    <a:pt x="2382" y="10702"/>
                    <a:pt x="2382" y="10598"/>
                  </a:cubicBezTo>
                  <a:lnTo>
                    <a:pt x="2382" y="10431"/>
                  </a:lnTo>
                  <a:lnTo>
                    <a:pt x="3788" y="10431"/>
                  </a:lnTo>
                  <a:cubicBezTo>
                    <a:pt x="3811" y="10550"/>
                    <a:pt x="3930" y="10646"/>
                    <a:pt x="4049" y="10646"/>
                  </a:cubicBezTo>
                  <a:lnTo>
                    <a:pt x="4812" y="10646"/>
                  </a:lnTo>
                  <a:lnTo>
                    <a:pt x="4812" y="11527"/>
                  </a:lnTo>
                  <a:lnTo>
                    <a:pt x="3002" y="11527"/>
                  </a:lnTo>
                  <a:cubicBezTo>
                    <a:pt x="2930" y="11527"/>
                    <a:pt x="2835" y="11574"/>
                    <a:pt x="2835" y="11646"/>
                  </a:cubicBezTo>
                  <a:cubicBezTo>
                    <a:pt x="2811" y="11765"/>
                    <a:pt x="2883" y="11860"/>
                    <a:pt x="3002" y="11860"/>
                  </a:cubicBezTo>
                  <a:lnTo>
                    <a:pt x="9455" y="11860"/>
                  </a:lnTo>
                  <a:cubicBezTo>
                    <a:pt x="9765" y="11860"/>
                    <a:pt x="9979" y="11622"/>
                    <a:pt x="9979" y="11313"/>
                  </a:cubicBezTo>
                  <a:lnTo>
                    <a:pt x="9979" y="6288"/>
                  </a:lnTo>
                  <a:cubicBezTo>
                    <a:pt x="9979" y="6216"/>
                    <a:pt x="9932" y="6145"/>
                    <a:pt x="9836" y="6121"/>
                  </a:cubicBezTo>
                  <a:cubicBezTo>
                    <a:pt x="9824" y="6118"/>
                    <a:pt x="9812" y="6117"/>
                    <a:pt x="9800" y="6117"/>
                  </a:cubicBezTo>
                  <a:cubicBezTo>
                    <a:pt x="9698" y="6117"/>
                    <a:pt x="9622" y="6202"/>
                    <a:pt x="9622" y="6288"/>
                  </a:cubicBezTo>
                  <a:lnTo>
                    <a:pt x="9622" y="6859"/>
                  </a:lnTo>
                  <a:lnTo>
                    <a:pt x="7931" y="6859"/>
                  </a:lnTo>
                  <a:lnTo>
                    <a:pt x="7931" y="6669"/>
                  </a:lnTo>
                  <a:cubicBezTo>
                    <a:pt x="7931" y="6597"/>
                    <a:pt x="7884" y="6526"/>
                    <a:pt x="7812" y="6502"/>
                  </a:cubicBezTo>
                  <a:cubicBezTo>
                    <a:pt x="7797" y="6499"/>
                    <a:pt x="7782" y="6498"/>
                    <a:pt x="7768" y="6498"/>
                  </a:cubicBezTo>
                  <a:cubicBezTo>
                    <a:pt x="7670" y="6498"/>
                    <a:pt x="7598" y="6568"/>
                    <a:pt x="7598" y="6693"/>
                  </a:cubicBezTo>
                  <a:lnTo>
                    <a:pt x="7598" y="6859"/>
                  </a:lnTo>
                  <a:lnTo>
                    <a:pt x="6169" y="6859"/>
                  </a:lnTo>
                  <a:cubicBezTo>
                    <a:pt x="6145" y="6740"/>
                    <a:pt x="6050" y="6645"/>
                    <a:pt x="5931" y="6645"/>
                  </a:cubicBezTo>
                  <a:lnTo>
                    <a:pt x="5169" y="6645"/>
                  </a:lnTo>
                  <a:lnTo>
                    <a:pt x="5169" y="2835"/>
                  </a:lnTo>
                  <a:lnTo>
                    <a:pt x="6669" y="1739"/>
                  </a:lnTo>
                  <a:cubicBezTo>
                    <a:pt x="6693" y="1715"/>
                    <a:pt x="6717" y="1692"/>
                    <a:pt x="6717" y="1668"/>
                  </a:cubicBezTo>
                  <a:lnTo>
                    <a:pt x="7241" y="358"/>
                  </a:lnTo>
                  <a:lnTo>
                    <a:pt x="9051" y="358"/>
                  </a:lnTo>
                  <a:cubicBezTo>
                    <a:pt x="9074" y="358"/>
                    <a:pt x="9098" y="382"/>
                    <a:pt x="9098" y="429"/>
                  </a:cubicBezTo>
                  <a:lnTo>
                    <a:pt x="9098" y="2073"/>
                  </a:lnTo>
                  <a:cubicBezTo>
                    <a:pt x="9098" y="2906"/>
                    <a:pt x="9098" y="3763"/>
                    <a:pt x="9622" y="4502"/>
                  </a:cubicBezTo>
                  <a:lnTo>
                    <a:pt x="9622" y="5669"/>
                  </a:lnTo>
                  <a:cubicBezTo>
                    <a:pt x="9622" y="5692"/>
                    <a:pt x="9670" y="5716"/>
                    <a:pt x="9693" y="5716"/>
                  </a:cubicBezTo>
                  <a:lnTo>
                    <a:pt x="9908" y="5597"/>
                  </a:lnTo>
                  <a:cubicBezTo>
                    <a:pt x="9955" y="5573"/>
                    <a:pt x="9979" y="5526"/>
                    <a:pt x="9979" y="5502"/>
                  </a:cubicBezTo>
                  <a:lnTo>
                    <a:pt x="9979" y="4454"/>
                  </a:lnTo>
                  <a:cubicBezTo>
                    <a:pt x="9979" y="4406"/>
                    <a:pt x="9955" y="4383"/>
                    <a:pt x="9932" y="4359"/>
                  </a:cubicBezTo>
                  <a:cubicBezTo>
                    <a:pt x="9432" y="3692"/>
                    <a:pt x="9432" y="2906"/>
                    <a:pt x="9432" y="2073"/>
                  </a:cubicBezTo>
                  <a:lnTo>
                    <a:pt x="9432" y="429"/>
                  </a:lnTo>
                  <a:cubicBezTo>
                    <a:pt x="9432" y="191"/>
                    <a:pt x="9265" y="1"/>
                    <a:pt x="90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 name="Google Shape;244;p41"/>
          <p:cNvGrpSpPr/>
          <p:nvPr/>
        </p:nvGrpSpPr>
        <p:grpSpPr>
          <a:xfrm>
            <a:off x="2017899" y="3477698"/>
            <a:ext cx="260454" cy="272494"/>
            <a:chOff x="3913275" y="2186825"/>
            <a:chExt cx="282825" cy="295900"/>
          </a:xfrm>
        </p:grpSpPr>
        <p:sp>
          <p:nvSpPr>
            <p:cNvPr id="245" name="Google Shape;245;p41"/>
            <p:cNvSpPr/>
            <p:nvPr/>
          </p:nvSpPr>
          <p:spPr>
            <a:xfrm>
              <a:off x="3954375" y="2248725"/>
              <a:ext cx="40500" cy="36350"/>
            </a:xfrm>
            <a:custGeom>
              <a:rect b="b" l="l" r="r" t="t"/>
              <a:pathLst>
                <a:path extrusionOk="0" h="1454" w="1620">
                  <a:moveTo>
                    <a:pt x="834" y="358"/>
                  </a:moveTo>
                  <a:cubicBezTo>
                    <a:pt x="953" y="358"/>
                    <a:pt x="1024" y="406"/>
                    <a:pt x="1095" y="477"/>
                  </a:cubicBezTo>
                  <a:cubicBezTo>
                    <a:pt x="1238" y="644"/>
                    <a:pt x="1215" y="882"/>
                    <a:pt x="1048" y="1025"/>
                  </a:cubicBezTo>
                  <a:cubicBezTo>
                    <a:pt x="990" y="1064"/>
                    <a:pt x="915" y="1103"/>
                    <a:pt x="838" y="1103"/>
                  </a:cubicBezTo>
                  <a:cubicBezTo>
                    <a:pt x="821" y="1103"/>
                    <a:pt x="803" y="1101"/>
                    <a:pt x="786" y="1096"/>
                  </a:cubicBezTo>
                  <a:cubicBezTo>
                    <a:pt x="691" y="1096"/>
                    <a:pt x="595" y="1049"/>
                    <a:pt x="524" y="977"/>
                  </a:cubicBezTo>
                  <a:cubicBezTo>
                    <a:pt x="381" y="811"/>
                    <a:pt x="405" y="572"/>
                    <a:pt x="572" y="453"/>
                  </a:cubicBezTo>
                  <a:cubicBezTo>
                    <a:pt x="643" y="382"/>
                    <a:pt x="714" y="358"/>
                    <a:pt x="810" y="358"/>
                  </a:cubicBezTo>
                  <a:close/>
                  <a:moveTo>
                    <a:pt x="857" y="1"/>
                  </a:moveTo>
                  <a:cubicBezTo>
                    <a:pt x="667" y="1"/>
                    <a:pt x="476" y="48"/>
                    <a:pt x="333" y="191"/>
                  </a:cubicBezTo>
                  <a:cubicBezTo>
                    <a:pt x="24" y="453"/>
                    <a:pt x="0" y="906"/>
                    <a:pt x="262" y="1215"/>
                  </a:cubicBezTo>
                  <a:cubicBezTo>
                    <a:pt x="381" y="1358"/>
                    <a:pt x="572" y="1430"/>
                    <a:pt x="762" y="1453"/>
                  </a:cubicBezTo>
                  <a:lnTo>
                    <a:pt x="810" y="1453"/>
                  </a:lnTo>
                  <a:cubicBezTo>
                    <a:pt x="976" y="1453"/>
                    <a:pt x="1143" y="1406"/>
                    <a:pt x="1286" y="1287"/>
                  </a:cubicBezTo>
                  <a:cubicBezTo>
                    <a:pt x="1572" y="1025"/>
                    <a:pt x="1619" y="572"/>
                    <a:pt x="1357" y="263"/>
                  </a:cubicBezTo>
                  <a:cubicBezTo>
                    <a:pt x="1238" y="120"/>
                    <a:pt x="1048" y="25"/>
                    <a:pt x="8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41"/>
            <p:cNvSpPr/>
            <p:nvPr/>
          </p:nvSpPr>
          <p:spPr>
            <a:xfrm>
              <a:off x="4000200" y="2215275"/>
              <a:ext cx="38725" cy="36450"/>
            </a:xfrm>
            <a:custGeom>
              <a:rect b="b" l="l" r="r" t="t"/>
              <a:pathLst>
                <a:path extrusionOk="0" h="1458" w="1549">
                  <a:moveTo>
                    <a:pt x="763" y="339"/>
                  </a:moveTo>
                  <a:cubicBezTo>
                    <a:pt x="858" y="362"/>
                    <a:pt x="953" y="386"/>
                    <a:pt x="1025" y="482"/>
                  </a:cubicBezTo>
                  <a:cubicBezTo>
                    <a:pt x="1144" y="624"/>
                    <a:pt x="1144" y="863"/>
                    <a:pt x="977" y="1005"/>
                  </a:cubicBezTo>
                  <a:cubicBezTo>
                    <a:pt x="906" y="1077"/>
                    <a:pt x="810" y="1101"/>
                    <a:pt x="715" y="1101"/>
                  </a:cubicBezTo>
                  <a:cubicBezTo>
                    <a:pt x="596" y="1077"/>
                    <a:pt x="501" y="1029"/>
                    <a:pt x="453" y="958"/>
                  </a:cubicBezTo>
                  <a:cubicBezTo>
                    <a:pt x="382" y="886"/>
                    <a:pt x="358" y="791"/>
                    <a:pt x="358" y="696"/>
                  </a:cubicBezTo>
                  <a:cubicBezTo>
                    <a:pt x="358" y="601"/>
                    <a:pt x="406" y="505"/>
                    <a:pt x="477" y="434"/>
                  </a:cubicBezTo>
                  <a:cubicBezTo>
                    <a:pt x="548" y="362"/>
                    <a:pt x="644" y="339"/>
                    <a:pt x="739" y="339"/>
                  </a:cubicBezTo>
                  <a:close/>
                  <a:moveTo>
                    <a:pt x="713" y="1"/>
                  </a:moveTo>
                  <a:cubicBezTo>
                    <a:pt x="548" y="1"/>
                    <a:pt x="387" y="68"/>
                    <a:pt x="263" y="172"/>
                  </a:cubicBezTo>
                  <a:cubicBezTo>
                    <a:pt x="120" y="291"/>
                    <a:pt x="25" y="482"/>
                    <a:pt x="1" y="672"/>
                  </a:cubicBezTo>
                  <a:cubicBezTo>
                    <a:pt x="1" y="863"/>
                    <a:pt x="48" y="1053"/>
                    <a:pt x="191" y="1196"/>
                  </a:cubicBezTo>
                  <a:cubicBezTo>
                    <a:pt x="310" y="1339"/>
                    <a:pt x="477" y="1434"/>
                    <a:pt x="668" y="1434"/>
                  </a:cubicBezTo>
                  <a:lnTo>
                    <a:pt x="739" y="1434"/>
                  </a:lnTo>
                  <a:lnTo>
                    <a:pt x="739" y="1458"/>
                  </a:lnTo>
                  <a:cubicBezTo>
                    <a:pt x="906" y="1458"/>
                    <a:pt x="1072" y="1386"/>
                    <a:pt x="1191" y="1267"/>
                  </a:cubicBezTo>
                  <a:cubicBezTo>
                    <a:pt x="1501" y="1005"/>
                    <a:pt x="1549" y="553"/>
                    <a:pt x="1287" y="243"/>
                  </a:cubicBezTo>
                  <a:cubicBezTo>
                    <a:pt x="1144" y="100"/>
                    <a:pt x="977" y="5"/>
                    <a:pt x="787" y="5"/>
                  </a:cubicBezTo>
                  <a:cubicBezTo>
                    <a:pt x="762" y="2"/>
                    <a:pt x="737" y="1"/>
                    <a:pt x="7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41"/>
            <p:cNvSpPr/>
            <p:nvPr/>
          </p:nvSpPr>
          <p:spPr>
            <a:xfrm>
              <a:off x="3913275" y="2186825"/>
              <a:ext cx="282825" cy="295900"/>
            </a:xfrm>
            <a:custGeom>
              <a:rect b="b" l="l" r="r" t="t"/>
              <a:pathLst>
                <a:path extrusionOk="0" h="11836" w="11313">
                  <a:moveTo>
                    <a:pt x="6764" y="6573"/>
                  </a:moveTo>
                  <a:lnTo>
                    <a:pt x="6764" y="8907"/>
                  </a:lnTo>
                  <a:lnTo>
                    <a:pt x="4716" y="7859"/>
                  </a:lnTo>
                  <a:lnTo>
                    <a:pt x="5573" y="6573"/>
                  </a:lnTo>
                  <a:close/>
                  <a:moveTo>
                    <a:pt x="7526" y="6573"/>
                  </a:moveTo>
                  <a:lnTo>
                    <a:pt x="7526" y="8907"/>
                  </a:lnTo>
                  <a:cubicBezTo>
                    <a:pt x="7455" y="8883"/>
                    <a:pt x="7407" y="8883"/>
                    <a:pt x="7336" y="8883"/>
                  </a:cubicBezTo>
                  <a:cubicBezTo>
                    <a:pt x="7264" y="8883"/>
                    <a:pt x="7193" y="8883"/>
                    <a:pt x="7121" y="8907"/>
                  </a:cubicBezTo>
                  <a:lnTo>
                    <a:pt x="7121" y="6573"/>
                  </a:lnTo>
                  <a:close/>
                  <a:moveTo>
                    <a:pt x="4526" y="8145"/>
                  </a:moveTo>
                  <a:lnTo>
                    <a:pt x="6597" y="9192"/>
                  </a:lnTo>
                  <a:cubicBezTo>
                    <a:pt x="6431" y="9335"/>
                    <a:pt x="6335" y="9526"/>
                    <a:pt x="6312" y="9740"/>
                  </a:cubicBezTo>
                  <a:lnTo>
                    <a:pt x="4168" y="8645"/>
                  </a:lnTo>
                  <a:cubicBezTo>
                    <a:pt x="4216" y="8573"/>
                    <a:pt x="4287" y="8502"/>
                    <a:pt x="4335" y="8407"/>
                  </a:cubicBezTo>
                  <a:lnTo>
                    <a:pt x="4526" y="8145"/>
                  </a:lnTo>
                  <a:close/>
                  <a:moveTo>
                    <a:pt x="7312" y="9240"/>
                  </a:moveTo>
                  <a:cubicBezTo>
                    <a:pt x="7383" y="9240"/>
                    <a:pt x="7455" y="9240"/>
                    <a:pt x="7526" y="9264"/>
                  </a:cubicBezTo>
                  <a:cubicBezTo>
                    <a:pt x="7669" y="9312"/>
                    <a:pt x="7788" y="9383"/>
                    <a:pt x="7883" y="9502"/>
                  </a:cubicBezTo>
                  <a:cubicBezTo>
                    <a:pt x="7955" y="9621"/>
                    <a:pt x="8026" y="9764"/>
                    <a:pt x="8026" y="9931"/>
                  </a:cubicBezTo>
                  <a:cubicBezTo>
                    <a:pt x="8026" y="10074"/>
                    <a:pt x="7979" y="10240"/>
                    <a:pt x="7883" y="10336"/>
                  </a:cubicBezTo>
                  <a:cubicBezTo>
                    <a:pt x="7741" y="10502"/>
                    <a:pt x="7550" y="10621"/>
                    <a:pt x="7312" y="10621"/>
                  </a:cubicBezTo>
                  <a:cubicBezTo>
                    <a:pt x="7098" y="10621"/>
                    <a:pt x="6907" y="10502"/>
                    <a:pt x="6764" y="10336"/>
                  </a:cubicBezTo>
                  <a:cubicBezTo>
                    <a:pt x="6693" y="10240"/>
                    <a:pt x="6621" y="10074"/>
                    <a:pt x="6621" y="9931"/>
                  </a:cubicBezTo>
                  <a:cubicBezTo>
                    <a:pt x="6621" y="9764"/>
                    <a:pt x="6669" y="9621"/>
                    <a:pt x="6764" y="9502"/>
                  </a:cubicBezTo>
                  <a:cubicBezTo>
                    <a:pt x="6859" y="9383"/>
                    <a:pt x="6978" y="9312"/>
                    <a:pt x="7121" y="9264"/>
                  </a:cubicBezTo>
                  <a:cubicBezTo>
                    <a:pt x="7193" y="9240"/>
                    <a:pt x="7240" y="9240"/>
                    <a:pt x="7312" y="9240"/>
                  </a:cubicBezTo>
                  <a:close/>
                  <a:moveTo>
                    <a:pt x="8360" y="10097"/>
                  </a:moveTo>
                  <a:lnTo>
                    <a:pt x="10003" y="10931"/>
                  </a:lnTo>
                  <a:lnTo>
                    <a:pt x="9717" y="11502"/>
                  </a:lnTo>
                  <a:lnTo>
                    <a:pt x="8074" y="10645"/>
                  </a:lnTo>
                  <a:cubicBezTo>
                    <a:pt x="8217" y="10502"/>
                    <a:pt x="8312" y="10312"/>
                    <a:pt x="8360" y="10097"/>
                  </a:cubicBezTo>
                  <a:close/>
                  <a:moveTo>
                    <a:pt x="5692" y="0"/>
                  </a:moveTo>
                  <a:cubicBezTo>
                    <a:pt x="4407" y="0"/>
                    <a:pt x="3121" y="453"/>
                    <a:pt x="2073" y="1262"/>
                  </a:cubicBezTo>
                  <a:cubicBezTo>
                    <a:pt x="2001" y="1334"/>
                    <a:pt x="2001" y="1453"/>
                    <a:pt x="2073" y="1524"/>
                  </a:cubicBezTo>
                  <a:cubicBezTo>
                    <a:pt x="2099" y="1564"/>
                    <a:pt x="2147" y="1581"/>
                    <a:pt x="2196" y="1581"/>
                  </a:cubicBezTo>
                  <a:cubicBezTo>
                    <a:pt x="2237" y="1581"/>
                    <a:pt x="2279" y="1569"/>
                    <a:pt x="2311" y="1548"/>
                  </a:cubicBezTo>
                  <a:cubicBezTo>
                    <a:pt x="3263" y="762"/>
                    <a:pt x="4478" y="334"/>
                    <a:pt x="5692" y="334"/>
                  </a:cubicBezTo>
                  <a:cubicBezTo>
                    <a:pt x="8312" y="334"/>
                    <a:pt x="10622" y="2262"/>
                    <a:pt x="10932" y="4692"/>
                  </a:cubicBezTo>
                  <a:cubicBezTo>
                    <a:pt x="10932" y="4763"/>
                    <a:pt x="10979" y="5096"/>
                    <a:pt x="10979" y="5192"/>
                  </a:cubicBezTo>
                  <a:cubicBezTo>
                    <a:pt x="10979" y="5311"/>
                    <a:pt x="10979" y="5430"/>
                    <a:pt x="10574" y="5430"/>
                  </a:cubicBezTo>
                  <a:lnTo>
                    <a:pt x="7526" y="5430"/>
                  </a:lnTo>
                  <a:cubicBezTo>
                    <a:pt x="7431" y="5430"/>
                    <a:pt x="7359" y="5477"/>
                    <a:pt x="7359" y="5573"/>
                  </a:cubicBezTo>
                  <a:cubicBezTo>
                    <a:pt x="7336" y="5668"/>
                    <a:pt x="7431" y="5763"/>
                    <a:pt x="7526" y="5763"/>
                  </a:cubicBezTo>
                  <a:lnTo>
                    <a:pt x="10193" y="5763"/>
                  </a:lnTo>
                  <a:cubicBezTo>
                    <a:pt x="10170" y="5811"/>
                    <a:pt x="10122" y="5858"/>
                    <a:pt x="10098" y="5906"/>
                  </a:cubicBezTo>
                  <a:cubicBezTo>
                    <a:pt x="9884" y="6120"/>
                    <a:pt x="9574" y="6239"/>
                    <a:pt x="9146" y="6239"/>
                  </a:cubicBezTo>
                  <a:lnTo>
                    <a:pt x="5478" y="6239"/>
                  </a:lnTo>
                  <a:cubicBezTo>
                    <a:pt x="5431" y="6239"/>
                    <a:pt x="5383" y="6263"/>
                    <a:pt x="5335" y="6311"/>
                  </a:cubicBezTo>
                  <a:lnTo>
                    <a:pt x="4049" y="8216"/>
                  </a:lnTo>
                  <a:cubicBezTo>
                    <a:pt x="3906" y="8407"/>
                    <a:pt x="3835" y="8526"/>
                    <a:pt x="3644" y="8597"/>
                  </a:cubicBezTo>
                  <a:cubicBezTo>
                    <a:pt x="3549" y="8645"/>
                    <a:pt x="3454" y="8663"/>
                    <a:pt x="3353" y="8663"/>
                  </a:cubicBezTo>
                  <a:cubicBezTo>
                    <a:pt x="3251" y="8663"/>
                    <a:pt x="3144" y="8645"/>
                    <a:pt x="3025" y="8621"/>
                  </a:cubicBezTo>
                  <a:lnTo>
                    <a:pt x="1287" y="8192"/>
                  </a:lnTo>
                  <a:lnTo>
                    <a:pt x="977" y="7621"/>
                  </a:lnTo>
                  <a:lnTo>
                    <a:pt x="3144" y="8168"/>
                  </a:lnTo>
                  <a:cubicBezTo>
                    <a:pt x="3240" y="8192"/>
                    <a:pt x="3287" y="8192"/>
                    <a:pt x="3359" y="8192"/>
                  </a:cubicBezTo>
                  <a:cubicBezTo>
                    <a:pt x="3478" y="8192"/>
                    <a:pt x="3549" y="8145"/>
                    <a:pt x="3644" y="8002"/>
                  </a:cubicBezTo>
                  <a:cubicBezTo>
                    <a:pt x="3644" y="7978"/>
                    <a:pt x="5145" y="5763"/>
                    <a:pt x="5145" y="5763"/>
                  </a:cubicBezTo>
                  <a:lnTo>
                    <a:pt x="6740" y="5763"/>
                  </a:lnTo>
                  <a:cubicBezTo>
                    <a:pt x="6812" y="5763"/>
                    <a:pt x="6907" y="5716"/>
                    <a:pt x="6907" y="5620"/>
                  </a:cubicBezTo>
                  <a:cubicBezTo>
                    <a:pt x="6931" y="5525"/>
                    <a:pt x="6836" y="5430"/>
                    <a:pt x="6740" y="5430"/>
                  </a:cubicBezTo>
                  <a:lnTo>
                    <a:pt x="5073" y="5430"/>
                  </a:lnTo>
                  <a:cubicBezTo>
                    <a:pt x="5002" y="5430"/>
                    <a:pt x="4954" y="5454"/>
                    <a:pt x="4930" y="5501"/>
                  </a:cubicBezTo>
                  <a:cubicBezTo>
                    <a:pt x="4930" y="5501"/>
                    <a:pt x="3335" y="7835"/>
                    <a:pt x="3311" y="7859"/>
                  </a:cubicBezTo>
                  <a:cubicBezTo>
                    <a:pt x="3287" y="7859"/>
                    <a:pt x="668" y="7192"/>
                    <a:pt x="668" y="7192"/>
                  </a:cubicBezTo>
                  <a:cubicBezTo>
                    <a:pt x="620" y="7192"/>
                    <a:pt x="549" y="7168"/>
                    <a:pt x="549" y="7049"/>
                  </a:cubicBezTo>
                  <a:lnTo>
                    <a:pt x="453" y="5597"/>
                  </a:lnTo>
                  <a:cubicBezTo>
                    <a:pt x="358" y="4334"/>
                    <a:pt x="787" y="3120"/>
                    <a:pt x="1668" y="2143"/>
                  </a:cubicBezTo>
                  <a:cubicBezTo>
                    <a:pt x="1739" y="2072"/>
                    <a:pt x="1715" y="1953"/>
                    <a:pt x="1644" y="1905"/>
                  </a:cubicBezTo>
                  <a:cubicBezTo>
                    <a:pt x="1608" y="1870"/>
                    <a:pt x="1567" y="1852"/>
                    <a:pt x="1525" y="1852"/>
                  </a:cubicBezTo>
                  <a:cubicBezTo>
                    <a:pt x="1483" y="1852"/>
                    <a:pt x="1442" y="1870"/>
                    <a:pt x="1406" y="1905"/>
                  </a:cubicBezTo>
                  <a:cubicBezTo>
                    <a:pt x="477" y="2953"/>
                    <a:pt x="1" y="4263"/>
                    <a:pt x="96" y="5620"/>
                  </a:cubicBezTo>
                  <a:lnTo>
                    <a:pt x="191" y="7073"/>
                  </a:lnTo>
                  <a:cubicBezTo>
                    <a:pt x="215" y="7287"/>
                    <a:pt x="334" y="7454"/>
                    <a:pt x="501" y="7525"/>
                  </a:cubicBezTo>
                  <a:lnTo>
                    <a:pt x="1025" y="8430"/>
                  </a:lnTo>
                  <a:cubicBezTo>
                    <a:pt x="1049" y="8478"/>
                    <a:pt x="1096" y="8502"/>
                    <a:pt x="1144" y="8502"/>
                  </a:cubicBezTo>
                  <a:lnTo>
                    <a:pt x="2954" y="8954"/>
                  </a:lnTo>
                  <a:cubicBezTo>
                    <a:pt x="3097" y="9002"/>
                    <a:pt x="3240" y="9026"/>
                    <a:pt x="3359" y="9026"/>
                  </a:cubicBezTo>
                  <a:cubicBezTo>
                    <a:pt x="3502" y="9026"/>
                    <a:pt x="3644" y="9002"/>
                    <a:pt x="3787" y="8931"/>
                  </a:cubicBezTo>
                  <a:cubicBezTo>
                    <a:pt x="3811" y="8907"/>
                    <a:pt x="3859" y="8907"/>
                    <a:pt x="3883" y="8883"/>
                  </a:cubicBezTo>
                  <a:lnTo>
                    <a:pt x="6312" y="10145"/>
                  </a:lnTo>
                  <a:cubicBezTo>
                    <a:pt x="6407" y="10621"/>
                    <a:pt x="6836" y="10979"/>
                    <a:pt x="7336" y="10979"/>
                  </a:cubicBezTo>
                  <a:cubicBezTo>
                    <a:pt x="7479" y="10979"/>
                    <a:pt x="7621" y="10931"/>
                    <a:pt x="7764" y="10883"/>
                  </a:cubicBezTo>
                  <a:lnTo>
                    <a:pt x="9574" y="11812"/>
                  </a:lnTo>
                  <a:cubicBezTo>
                    <a:pt x="9622" y="11836"/>
                    <a:pt x="9670" y="11836"/>
                    <a:pt x="9741" y="11836"/>
                  </a:cubicBezTo>
                  <a:lnTo>
                    <a:pt x="9836" y="11836"/>
                  </a:lnTo>
                  <a:cubicBezTo>
                    <a:pt x="9931" y="11788"/>
                    <a:pt x="9979" y="11741"/>
                    <a:pt x="10027" y="11669"/>
                  </a:cubicBezTo>
                  <a:lnTo>
                    <a:pt x="10312" y="11098"/>
                  </a:lnTo>
                  <a:cubicBezTo>
                    <a:pt x="10360" y="11002"/>
                    <a:pt x="10360" y="10931"/>
                    <a:pt x="10336" y="10836"/>
                  </a:cubicBezTo>
                  <a:cubicBezTo>
                    <a:pt x="10312" y="10740"/>
                    <a:pt x="10265" y="10669"/>
                    <a:pt x="10170" y="10645"/>
                  </a:cubicBezTo>
                  <a:lnTo>
                    <a:pt x="8360" y="9693"/>
                  </a:lnTo>
                  <a:cubicBezTo>
                    <a:pt x="8288" y="9431"/>
                    <a:pt x="8122" y="9192"/>
                    <a:pt x="7883" y="9050"/>
                  </a:cubicBezTo>
                  <a:lnTo>
                    <a:pt x="7883" y="6597"/>
                  </a:lnTo>
                  <a:lnTo>
                    <a:pt x="9169" y="6597"/>
                  </a:lnTo>
                  <a:cubicBezTo>
                    <a:pt x="9693" y="6597"/>
                    <a:pt x="10074" y="6454"/>
                    <a:pt x="10360" y="6144"/>
                  </a:cubicBezTo>
                  <a:cubicBezTo>
                    <a:pt x="10455" y="6049"/>
                    <a:pt x="10551" y="5906"/>
                    <a:pt x="10598" y="5787"/>
                  </a:cubicBezTo>
                  <a:cubicBezTo>
                    <a:pt x="10813" y="5787"/>
                    <a:pt x="11313" y="5739"/>
                    <a:pt x="11313" y="5215"/>
                  </a:cubicBezTo>
                  <a:cubicBezTo>
                    <a:pt x="11313" y="5073"/>
                    <a:pt x="11289" y="4763"/>
                    <a:pt x="11289" y="4692"/>
                  </a:cubicBezTo>
                  <a:cubicBezTo>
                    <a:pt x="11122" y="3429"/>
                    <a:pt x="10503" y="2286"/>
                    <a:pt x="9479" y="1405"/>
                  </a:cubicBezTo>
                  <a:cubicBezTo>
                    <a:pt x="8431" y="500"/>
                    <a:pt x="7074" y="0"/>
                    <a:pt x="56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40" name="Shape 440"/>
        <p:cNvGrpSpPr/>
        <p:nvPr/>
      </p:nvGrpSpPr>
      <p:grpSpPr>
        <a:xfrm>
          <a:off x="0" y="0"/>
          <a:ext cx="0" cy="0"/>
          <a:chOff x="0" y="0"/>
          <a:chExt cx="0" cy="0"/>
        </a:xfrm>
      </p:grpSpPr>
      <p:sp>
        <p:nvSpPr>
          <p:cNvPr id="441" name="Google Shape;441;p50"/>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2"/>
                </a:solidFill>
              </a:rPr>
              <a:t>Possible sectors</a:t>
            </a:r>
            <a:endParaRPr>
              <a:solidFill>
                <a:schemeClr val="dk2"/>
              </a:solidFill>
            </a:endParaRPr>
          </a:p>
        </p:txBody>
      </p:sp>
      <p:sp>
        <p:nvSpPr>
          <p:cNvPr id="442" name="Google Shape;442;p50"/>
          <p:cNvSpPr txBox="1"/>
          <p:nvPr>
            <p:ph idx="1" type="subTitle"/>
          </p:nvPr>
        </p:nvSpPr>
        <p:spPr>
          <a:xfrm>
            <a:off x="713226" y="2904528"/>
            <a:ext cx="2267700" cy="869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 </a:t>
            </a:r>
            <a:r>
              <a:rPr lang="en"/>
              <a:t>the closest planet to the Sun and the smallest of them all</a:t>
            </a:r>
            <a:endParaRPr/>
          </a:p>
        </p:txBody>
      </p:sp>
      <p:sp>
        <p:nvSpPr>
          <p:cNvPr id="443" name="Google Shape;443;p50"/>
          <p:cNvSpPr txBox="1"/>
          <p:nvPr>
            <p:ph idx="2" type="subTitle"/>
          </p:nvPr>
        </p:nvSpPr>
        <p:spPr>
          <a:xfrm>
            <a:off x="3372150" y="2904528"/>
            <a:ext cx="2267700" cy="869400"/>
          </a:xfrm>
          <a:prstGeom prst="rect">
            <a:avLst/>
          </a:prstGeom>
        </p:spPr>
        <p:txBody>
          <a:bodyPr anchorCtr="0" anchor="t" bIns="91425" lIns="91425" spcFirstLastPara="1" rIns="117625" wrap="square" tIns="91425">
            <a:noAutofit/>
          </a:bodyPr>
          <a:lstStyle/>
          <a:p>
            <a:pPr indent="0" lvl="0" marL="0" rtl="0" algn="l">
              <a:spcBef>
                <a:spcPts val="0"/>
              </a:spcBef>
              <a:spcAft>
                <a:spcPts val="0"/>
              </a:spcAft>
              <a:buNone/>
            </a:pPr>
            <a:r>
              <a:rPr lang="en"/>
              <a:t>Venus has a beautiful name and is the second planet from the Sun</a:t>
            </a:r>
            <a:endParaRPr/>
          </a:p>
        </p:txBody>
      </p:sp>
      <p:sp>
        <p:nvSpPr>
          <p:cNvPr id="444" name="Google Shape;444;p50"/>
          <p:cNvSpPr txBox="1"/>
          <p:nvPr>
            <p:ph idx="3" type="subTitle"/>
          </p:nvPr>
        </p:nvSpPr>
        <p:spPr>
          <a:xfrm>
            <a:off x="6031074" y="2904528"/>
            <a:ext cx="2267700" cy="869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Despite being red, Mars is actually a cold place. It’s full of iron oxide dust</a:t>
            </a:r>
            <a:endParaRPr/>
          </a:p>
        </p:txBody>
      </p:sp>
      <p:sp>
        <p:nvSpPr>
          <p:cNvPr id="445" name="Google Shape;445;p50"/>
          <p:cNvSpPr txBox="1"/>
          <p:nvPr>
            <p:ph idx="4" type="subTitle"/>
          </p:nvPr>
        </p:nvSpPr>
        <p:spPr>
          <a:xfrm>
            <a:off x="713225" y="2449951"/>
            <a:ext cx="2267700" cy="527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Private</a:t>
            </a:r>
            <a:endParaRPr/>
          </a:p>
        </p:txBody>
      </p:sp>
      <p:sp>
        <p:nvSpPr>
          <p:cNvPr id="446" name="Google Shape;446;p50"/>
          <p:cNvSpPr txBox="1"/>
          <p:nvPr>
            <p:ph idx="5" type="subTitle"/>
          </p:nvPr>
        </p:nvSpPr>
        <p:spPr>
          <a:xfrm>
            <a:off x="3372150" y="2449951"/>
            <a:ext cx="2267700" cy="527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Public</a:t>
            </a:r>
            <a:endParaRPr/>
          </a:p>
        </p:txBody>
      </p:sp>
      <p:sp>
        <p:nvSpPr>
          <p:cNvPr id="447" name="Google Shape;447;p50"/>
          <p:cNvSpPr txBox="1"/>
          <p:nvPr>
            <p:ph idx="6" type="subTitle"/>
          </p:nvPr>
        </p:nvSpPr>
        <p:spPr>
          <a:xfrm>
            <a:off x="6031075" y="2449951"/>
            <a:ext cx="2267700" cy="527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Non profit</a:t>
            </a:r>
            <a:endParaRPr/>
          </a:p>
        </p:txBody>
      </p:sp>
      <p:cxnSp>
        <p:nvCxnSpPr>
          <p:cNvPr id="448" name="Google Shape;448;p50"/>
          <p:cNvCxnSpPr/>
          <p:nvPr/>
        </p:nvCxnSpPr>
        <p:spPr>
          <a:xfrm>
            <a:off x="720000" y="1152992"/>
            <a:ext cx="530100" cy="0"/>
          </a:xfrm>
          <a:prstGeom prst="straightConnector1">
            <a:avLst/>
          </a:prstGeom>
          <a:noFill/>
          <a:ln cap="flat" cmpd="sng" w="38100">
            <a:solidFill>
              <a:schemeClr val="dk2"/>
            </a:solidFill>
            <a:prstDash val="solid"/>
            <a:round/>
            <a:headEnd len="med" w="med" type="none"/>
            <a:tailEnd len="med" w="med" type="none"/>
          </a:ln>
        </p:spPr>
      </p:cxnSp>
      <p:sp>
        <p:nvSpPr>
          <p:cNvPr id="449" name="Google Shape;449;p50"/>
          <p:cNvSpPr/>
          <p:nvPr/>
        </p:nvSpPr>
        <p:spPr>
          <a:xfrm>
            <a:off x="790900" y="1852639"/>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50"/>
          <p:cNvSpPr/>
          <p:nvPr/>
        </p:nvSpPr>
        <p:spPr>
          <a:xfrm>
            <a:off x="3410988" y="1852639"/>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50"/>
          <p:cNvSpPr/>
          <p:nvPr/>
        </p:nvSpPr>
        <p:spPr>
          <a:xfrm>
            <a:off x="6144338" y="1852639"/>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2" name="Google Shape;452;p50"/>
          <p:cNvGrpSpPr/>
          <p:nvPr/>
        </p:nvGrpSpPr>
        <p:grpSpPr>
          <a:xfrm>
            <a:off x="6234936" y="1943812"/>
            <a:ext cx="263728" cy="261968"/>
            <a:chOff x="5872625" y="3570600"/>
            <a:chExt cx="295925" cy="293950"/>
          </a:xfrm>
        </p:grpSpPr>
        <p:sp>
          <p:nvSpPr>
            <p:cNvPr id="453" name="Google Shape;453;p50"/>
            <p:cNvSpPr/>
            <p:nvPr/>
          </p:nvSpPr>
          <p:spPr>
            <a:xfrm>
              <a:off x="5986325" y="3739500"/>
              <a:ext cx="23850" cy="12725"/>
            </a:xfrm>
            <a:custGeom>
              <a:rect b="b" l="l" r="r" t="t"/>
              <a:pathLst>
                <a:path extrusionOk="0" h="509" w="954">
                  <a:moveTo>
                    <a:pt x="453" y="1"/>
                  </a:moveTo>
                  <a:cubicBezTo>
                    <a:pt x="287" y="25"/>
                    <a:pt x="144" y="96"/>
                    <a:pt x="48" y="239"/>
                  </a:cubicBezTo>
                  <a:cubicBezTo>
                    <a:pt x="1" y="311"/>
                    <a:pt x="25" y="430"/>
                    <a:pt x="96" y="477"/>
                  </a:cubicBezTo>
                  <a:cubicBezTo>
                    <a:pt x="120" y="501"/>
                    <a:pt x="168" y="501"/>
                    <a:pt x="191" y="501"/>
                  </a:cubicBezTo>
                  <a:cubicBezTo>
                    <a:pt x="263" y="501"/>
                    <a:pt x="310" y="477"/>
                    <a:pt x="334" y="430"/>
                  </a:cubicBezTo>
                  <a:cubicBezTo>
                    <a:pt x="382" y="382"/>
                    <a:pt x="430" y="358"/>
                    <a:pt x="477" y="358"/>
                  </a:cubicBezTo>
                  <a:cubicBezTo>
                    <a:pt x="525" y="358"/>
                    <a:pt x="596" y="382"/>
                    <a:pt x="620" y="430"/>
                  </a:cubicBezTo>
                  <a:cubicBezTo>
                    <a:pt x="662" y="485"/>
                    <a:pt x="712" y="509"/>
                    <a:pt x="765" y="509"/>
                  </a:cubicBezTo>
                  <a:cubicBezTo>
                    <a:pt x="803" y="509"/>
                    <a:pt x="843" y="497"/>
                    <a:pt x="882" y="477"/>
                  </a:cubicBezTo>
                  <a:cubicBezTo>
                    <a:pt x="953" y="430"/>
                    <a:pt x="953" y="311"/>
                    <a:pt x="906" y="239"/>
                  </a:cubicBezTo>
                  <a:cubicBezTo>
                    <a:pt x="820" y="111"/>
                    <a:pt x="677" y="21"/>
                    <a:pt x="511" y="21"/>
                  </a:cubicBezTo>
                  <a:cubicBezTo>
                    <a:pt x="492" y="21"/>
                    <a:pt x="473" y="22"/>
                    <a:pt x="453" y="25"/>
                  </a:cubicBezTo>
                  <a:lnTo>
                    <a:pt x="45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50"/>
            <p:cNvSpPr/>
            <p:nvPr/>
          </p:nvSpPr>
          <p:spPr>
            <a:xfrm>
              <a:off x="6008350" y="3702000"/>
              <a:ext cx="24450" cy="12525"/>
            </a:xfrm>
            <a:custGeom>
              <a:rect b="b" l="l" r="r" t="t"/>
              <a:pathLst>
                <a:path extrusionOk="0" h="501" w="978">
                  <a:moveTo>
                    <a:pt x="477" y="1"/>
                  </a:moveTo>
                  <a:cubicBezTo>
                    <a:pt x="311" y="1"/>
                    <a:pt x="168" y="72"/>
                    <a:pt x="72" y="215"/>
                  </a:cubicBezTo>
                  <a:cubicBezTo>
                    <a:pt x="1" y="286"/>
                    <a:pt x="25" y="406"/>
                    <a:pt x="96" y="453"/>
                  </a:cubicBezTo>
                  <a:cubicBezTo>
                    <a:pt x="144" y="477"/>
                    <a:pt x="168" y="501"/>
                    <a:pt x="215" y="501"/>
                  </a:cubicBezTo>
                  <a:cubicBezTo>
                    <a:pt x="263" y="501"/>
                    <a:pt x="311" y="453"/>
                    <a:pt x="358" y="406"/>
                  </a:cubicBezTo>
                  <a:cubicBezTo>
                    <a:pt x="382" y="358"/>
                    <a:pt x="430" y="334"/>
                    <a:pt x="477" y="334"/>
                  </a:cubicBezTo>
                  <a:cubicBezTo>
                    <a:pt x="549" y="334"/>
                    <a:pt x="596" y="358"/>
                    <a:pt x="644" y="429"/>
                  </a:cubicBezTo>
                  <a:cubicBezTo>
                    <a:pt x="672" y="471"/>
                    <a:pt x="723" y="496"/>
                    <a:pt x="776" y="496"/>
                  </a:cubicBezTo>
                  <a:cubicBezTo>
                    <a:pt x="814" y="496"/>
                    <a:pt x="852" y="483"/>
                    <a:pt x="882" y="453"/>
                  </a:cubicBezTo>
                  <a:cubicBezTo>
                    <a:pt x="954" y="406"/>
                    <a:pt x="977" y="286"/>
                    <a:pt x="906" y="215"/>
                  </a:cubicBezTo>
                  <a:cubicBezTo>
                    <a:pt x="811" y="72"/>
                    <a:pt x="644" y="1"/>
                    <a:pt x="47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50"/>
            <p:cNvSpPr/>
            <p:nvPr/>
          </p:nvSpPr>
          <p:spPr>
            <a:xfrm>
              <a:off x="6030975" y="3739500"/>
              <a:ext cx="23850" cy="12575"/>
            </a:xfrm>
            <a:custGeom>
              <a:rect b="b" l="l" r="r" t="t"/>
              <a:pathLst>
                <a:path extrusionOk="0" h="503" w="954">
                  <a:moveTo>
                    <a:pt x="477" y="1"/>
                  </a:moveTo>
                  <a:cubicBezTo>
                    <a:pt x="311" y="1"/>
                    <a:pt x="144" y="96"/>
                    <a:pt x="49" y="215"/>
                  </a:cubicBezTo>
                  <a:cubicBezTo>
                    <a:pt x="1" y="311"/>
                    <a:pt x="1" y="406"/>
                    <a:pt x="96" y="477"/>
                  </a:cubicBezTo>
                  <a:cubicBezTo>
                    <a:pt x="122" y="494"/>
                    <a:pt x="150" y="502"/>
                    <a:pt x="179" y="502"/>
                  </a:cubicBezTo>
                  <a:cubicBezTo>
                    <a:pt x="232" y="502"/>
                    <a:pt x="288" y="476"/>
                    <a:pt x="334" y="430"/>
                  </a:cubicBezTo>
                  <a:cubicBezTo>
                    <a:pt x="358" y="382"/>
                    <a:pt x="430" y="358"/>
                    <a:pt x="477" y="358"/>
                  </a:cubicBezTo>
                  <a:cubicBezTo>
                    <a:pt x="525" y="358"/>
                    <a:pt x="572" y="382"/>
                    <a:pt x="620" y="430"/>
                  </a:cubicBezTo>
                  <a:cubicBezTo>
                    <a:pt x="644" y="477"/>
                    <a:pt x="715" y="501"/>
                    <a:pt x="763" y="501"/>
                  </a:cubicBezTo>
                  <a:cubicBezTo>
                    <a:pt x="787" y="501"/>
                    <a:pt x="834" y="501"/>
                    <a:pt x="858" y="477"/>
                  </a:cubicBezTo>
                  <a:cubicBezTo>
                    <a:pt x="930" y="430"/>
                    <a:pt x="954" y="311"/>
                    <a:pt x="906" y="239"/>
                  </a:cubicBezTo>
                  <a:cubicBezTo>
                    <a:pt x="811" y="96"/>
                    <a:pt x="668" y="1"/>
                    <a:pt x="5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50"/>
            <p:cNvSpPr/>
            <p:nvPr/>
          </p:nvSpPr>
          <p:spPr>
            <a:xfrm>
              <a:off x="5975025" y="3780000"/>
              <a:ext cx="23825" cy="12550"/>
            </a:xfrm>
            <a:custGeom>
              <a:rect b="b" l="l" r="r" t="t"/>
              <a:pathLst>
                <a:path extrusionOk="0" h="502" w="953">
                  <a:moveTo>
                    <a:pt x="453" y="0"/>
                  </a:moveTo>
                  <a:cubicBezTo>
                    <a:pt x="286" y="24"/>
                    <a:pt x="143" y="96"/>
                    <a:pt x="48" y="239"/>
                  </a:cubicBezTo>
                  <a:cubicBezTo>
                    <a:pt x="0" y="310"/>
                    <a:pt x="0" y="429"/>
                    <a:pt x="96" y="477"/>
                  </a:cubicBezTo>
                  <a:cubicBezTo>
                    <a:pt x="119" y="500"/>
                    <a:pt x="143" y="500"/>
                    <a:pt x="191" y="500"/>
                  </a:cubicBezTo>
                  <a:cubicBezTo>
                    <a:pt x="239" y="500"/>
                    <a:pt x="286" y="477"/>
                    <a:pt x="334" y="429"/>
                  </a:cubicBezTo>
                  <a:cubicBezTo>
                    <a:pt x="358" y="358"/>
                    <a:pt x="429" y="358"/>
                    <a:pt x="453" y="358"/>
                  </a:cubicBezTo>
                  <a:cubicBezTo>
                    <a:pt x="524" y="358"/>
                    <a:pt x="572" y="381"/>
                    <a:pt x="620" y="429"/>
                  </a:cubicBezTo>
                  <a:cubicBezTo>
                    <a:pt x="650" y="475"/>
                    <a:pt x="711" y="501"/>
                    <a:pt x="769" y="501"/>
                  </a:cubicBezTo>
                  <a:cubicBezTo>
                    <a:pt x="801" y="501"/>
                    <a:pt x="832" y="494"/>
                    <a:pt x="858" y="477"/>
                  </a:cubicBezTo>
                  <a:cubicBezTo>
                    <a:pt x="929" y="405"/>
                    <a:pt x="953" y="310"/>
                    <a:pt x="905" y="215"/>
                  </a:cubicBezTo>
                  <a:cubicBezTo>
                    <a:pt x="786" y="96"/>
                    <a:pt x="620" y="0"/>
                    <a:pt x="4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50"/>
            <p:cNvSpPr/>
            <p:nvPr/>
          </p:nvSpPr>
          <p:spPr>
            <a:xfrm>
              <a:off x="6042300" y="3780000"/>
              <a:ext cx="24425" cy="12700"/>
            </a:xfrm>
            <a:custGeom>
              <a:rect b="b" l="l" r="r" t="t"/>
              <a:pathLst>
                <a:path extrusionOk="0" h="508" w="977">
                  <a:moveTo>
                    <a:pt x="501" y="0"/>
                  </a:moveTo>
                  <a:cubicBezTo>
                    <a:pt x="334" y="0"/>
                    <a:pt x="167" y="96"/>
                    <a:pt x="72" y="239"/>
                  </a:cubicBezTo>
                  <a:cubicBezTo>
                    <a:pt x="0" y="310"/>
                    <a:pt x="24" y="405"/>
                    <a:pt x="96" y="477"/>
                  </a:cubicBezTo>
                  <a:cubicBezTo>
                    <a:pt x="125" y="496"/>
                    <a:pt x="163" y="508"/>
                    <a:pt x="201" y="508"/>
                  </a:cubicBezTo>
                  <a:cubicBezTo>
                    <a:pt x="254" y="508"/>
                    <a:pt x="306" y="485"/>
                    <a:pt x="334" y="429"/>
                  </a:cubicBezTo>
                  <a:cubicBezTo>
                    <a:pt x="381" y="381"/>
                    <a:pt x="453" y="358"/>
                    <a:pt x="501" y="358"/>
                  </a:cubicBezTo>
                  <a:cubicBezTo>
                    <a:pt x="548" y="358"/>
                    <a:pt x="596" y="381"/>
                    <a:pt x="643" y="429"/>
                  </a:cubicBezTo>
                  <a:cubicBezTo>
                    <a:pt x="667" y="477"/>
                    <a:pt x="715" y="500"/>
                    <a:pt x="786" y="500"/>
                  </a:cubicBezTo>
                  <a:cubicBezTo>
                    <a:pt x="810" y="500"/>
                    <a:pt x="834" y="500"/>
                    <a:pt x="882" y="477"/>
                  </a:cubicBezTo>
                  <a:cubicBezTo>
                    <a:pt x="953" y="429"/>
                    <a:pt x="977" y="310"/>
                    <a:pt x="929" y="239"/>
                  </a:cubicBezTo>
                  <a:cubicBezTo>
                    <a:pt x="834" y="96"/>
                    <a:pt x="667" y="24"/>
                    <a:pt x="5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50"/>
            <p:cNvSpPr/>
            <p:nvPr/>
          </p:nvSpPr>
          <p:spPr>
            <a:xfrm>
              <a:off x="5919650" y="3728800"/>
              <a:ext cx="23850" cy="12525"/>
            </a:xfrm>
            <a:custGeom>
              <a:rect b="b" l="l" r="r" t="t"/>
              <a:pathLst>
                <a:path extrusionOk="0" h="501" w="954">
                  <a:moveTo>
                    <a:pt x="453" y="0"/>
                  </a:moveTo>
                  <a:cubicBezTo>
                    <a:pt x="286" y="0"/>
                    <a:pt x="144" y="96"/>
                    <a:pt x="48" y="215"/>
                  </a:cubicBezTo>
                  <a:cubicBezTo>
                    <a:pt x="1" y="310"/>
                    <a:pt x="24" y="405"/>
                    <a:pt x="96" y="477"/>
                  </a:cubicBezTo>
                  <a:cubicBezTo>
                    <a:pt x="120" y="477"/>
                    <a:pt x="167" y="500"/>
                    <a:pt x="191" y="500"/>
                  </a:cubicBezTo>
                  <a:cubicBezTo>
                    <a:pt x="239" y="500"/>
                    <a:pt x="310" y="477"/>
                    <a:pt x="334" y="429"/>
                  </a:cubicBezTo>
                  <a:cubicBezTo>
                    <a:pt x="382" y="358"/>
                    <a:pt x="429" y="358"/>
                    <a:pt x="477" y="358"/>
                  </a:cubicBezTo>
                  <a:cubicBezTo>
                    <a:pt x="525" y="358"/>
                    <a:pt x="596" y="381"/>
                    <a:pt x="620" y="429"/>
                  </a:cubicBezTo>
                  <a:cubicBezTo>
                    <a:pt x="661" y="471"/>
                    <a:pt x="711" y="496"/>
                    <a:pt x="759" y="496"/>
                  </a:cubicBezTo>
                  <a:cubicBezTo>
                    <a:pt x="794" y="496"/>
                    <a:pt x="828" y="483"/>
                    <a:pt x="858" y="453"/>
                  </a:cubicBezTo>
                  <a:cubicBezTo>
                    <a:pt x="953" y="405"/>
                    <a:pt x="953" y="286"/>
                    <a:pt x="906" y="215"/>
                  </a:cubicBezTo>
                  <a:cubicBezTo>
                    <a:pt x="810" y="72"/>
                    <a:pt x="644" y="0"/>
                    <a:pt x="4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50"/>
            <p:cNvSpPr/>
            <p:nvPr/>
          </p:nvSpPr>
          <p:spPr>
            <a:xfrm>
              <a:off x="5939300" y="3691200"/>
              <a:ext cx="26225" cy="12625"/>
            </a:xfrm>
            <a:custGeom>
              <a:rect b="b" l="l" r="r" t="t"/>
              <a:pathLst>
                <a:path extrusionOk="0" h="505" w="1049">
                  <a:moveTo>
                    <a:pt x="542" y="0"/>
                  </a:moveTo>
                  <a:cubicBezTo>
                    <a:pt x="521" y="0"/>
                    <a:pt x="499" y="2"/>
                    <a:pt x="477" y="4"/>
                  </a:cubicBezTo>
                  <a:cubicBezTo>
                    <a:pt x="286" y="4"/>
                    <a:pt x="143" y="75"/>
                    <a:pt x="48" y="218"/>
                  </a:cubicBezTo>
                  <a:cubicBezTo>
                    <a:pt x="1" y="290"/>
                    <a:pt x="1" y="385"/>
                    <a:pt x="96" y="456"/>
                  </a:cubicBezTo>
                  <a:cubicBezTo>
                    <a:pt x="121" y="473"/>
                    <a:pt x="152" y="481"/>
                    <a:pt x="184" y="481"/>
                  </a:cubicBezTo>
                  <a:cubicBezTo>
                    <a:pt x="243" y="481"/>
                    <a:pt x="303" y="455"/>
                    <a:pt x="334" y="409"/>
                  </a:cubicBezTo>
                  <a:cubicBezTo>
                    <a:pt x="358" y="361"/>
                    <a:pt x="405" y="337"/>
                    <a:pt x="477" y="337"/>
                  </a:cubicBezTo>
                  <a:lnTo>
                    <a:pt x="501" y="337"/>
                  </a:lnTo>
                  <a:cubicBezTo>
                    <a:pt x="572" y="337"/>
                    <a:pt x="667" y="385"/>
                    <a:pt x="715" y="433"/>
                  </a:cubicBezTo>
                  <a:cubicBezTo>
                    <a:pt x="739" y="480"/>
                    <a:pt x="810" y="504"/>
                    <a:pt x="858" y="504"/>
                  </a:cubicBezTo>
                  <a:cubicBezTo>
                    <a:pt x="882" y="504"/>
                    <a:pt x="929" y="480"/>
                    <a:pt x="953" y="456"/>
                  </a:cubicBezTo>
                  <a:cubicBezTo>
                    <a:pt x="1025" y="409"/>
                    <a:pt x="1048" y="290"/>
                    <a:pt x="1001" y="218"/>
                  </a:cubicBezTo>
                  <a:cubicBezTo>
                    <a:pt x="894" y="90"/>
                    <a:pt x="730" y="0"/>
                    <a:pt x="5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50"/>
            <p:cNvSpPr/>
            <p:nvPr/>
          </p:nvSpPr>
          <p:spPr>
            <a:xfrm>
              <a:off x="5901800" y="3769275"/>
              <a:ext cx="24425" cy="12550"/>
            </a:xfrm>
            <a:custGeom>
              <a:rect b="b" l="l" r="r" t="t"/>
              <a:pathLst>
                <a:path extrusionOk="0" h="502" w="977">
                  <a:moveTo>
                    <a:pt x="476" y="1"/>
                  </a:moveTo>
                  <a:cubicBezTo>
                    <a:pt x="310" y="1"/>
                    <a:pt x="143" y="96"/>
                    <a:pt x="48" y="239"/>
                  </a:cubicBezTo>
                  <a:lnTo>
                    <a:pt x="48" y="215"/>
                  </a:lnTo>
                  <a:lnTo>
                    <a:pt x="48" y="215"/>
                  </a:lnTo>
                  <a:cubicBezTo>
                    <a:pt x="0" y="310"/>
                    <a:pt x="24" y="406"/>
                    <a:pt x="95" y="477"/>
                  </a:cubicBezTo>
                  <a:cubicBezTo>
                    <a:pt x="119" y="477"/>
                    <a:pt x="167" y="501"/>
                    <a:pt x="191" y="501"/>
                  </a:cubicBezTo>
                  <a:cubicBezTo>
                    <a:pt x="262" y="501"/>
                    <a:pt x="310" y="477"/>
                    <a:pt x="334" y="429"/>
                  </a:cubicBezTo>
                  <a:cubicBezTo>
                    <a:pt x="381" y="358"/>
                    <a:pt x="429" y="358"/>
                    <a:pt x="476" y="358"/>
                  </a:cubicBezTo>
                  <a:cubicBezTo>
                    <a:pt x="524" y="358"/>
                    <a:pt x="596" y="382"/>
                    <a:pt x="619" y="429"/>
                  </a:cubicBezTo>
                  <a:cubicBezTo>
                    <a:pt x="666" y="475"/>
                    <a:pt x="722" y="502"/>
                    <a:pt x="781" y="502"/>
                  </a:cubicBezTo>
                  <a:cubicBezTo>
                    <a:pt x="814" y="502"/>
                    <a:pt x="848" y="494"/>
                    <a:pt x="881" y="477"/>
                  </a:cubicBezTo>
                  <a:cubicBezTo>
                    <a:pt x="953" y="406"/>
                    <a:pt x="977" y="310"/>
                    <a:pt x="905" y="215"/>
                  </a:cubicBezTo>
                  <a:cubicBezTo>
                    <a:pt x="810" y="72"/>
                    <a:pt x="643" y="1"/>
                    <a:pt x="4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50"/>
            <p:cNvSpPr/>
            <p:nvPr/>
          </p:nvSpPr>
          <p:spPr>
            <a:xfrm>
              <a:off x="6097675" y="3728800"/>
              <a:ext cx="23825" cy="12525"/>
            </a:xfrm>
            <a:custGeom>
              <a:rect b="b" l="l" r="r" t="t"/>
              <a:pathLst>
                <a:path extrusionOk="0" h="501" w="953">
                  <a:moveTo>
                    <a:pt x="500" y="0"/>
                  </a:moveTo>
                  <a:cubicBezTo>
                    <a:pt x="334" y="0"/>
                    <a:pt x="167" y="72"/>
                    <a:pt x="48" y="215"/>
                  </a:cubicBezTo>
                  <a:cubicBezTo>
                    <a:pt x="0" y="286"/>
                    <a:pt x="24" y="405"/>
                    <a:pt x="95" y="453"/>
                  </a:cubicBezTo>
                  <a:cubicBezTo>
                    <a:pt x="125" y="483"/>
                    <a:pt x="164" y="496"/>
                    <a:pt x="202" y="496"/>
                  </a:cubicBezTo>
                  <a:cubicBezTo>
                    <a:pt x="254" y="496"/>
                    <a:pt x="306" y="471"/>
                    <a:pt x="334" y="429"/>
                  </a:cubicBezTo>
                  <a:cubicBezTo>
                    <a:pt x="381" y="381"/>
                    <a:pt x="429" y="358"/>
                    <a:pt x="500" y="358"/>
                  </a:cubicBezTo>
                  <a:cubicBezTo>
                    <a:pt x="524" y="358"/>
                    <a:pt x="596" y="358"/>
                    <a:pt x="619" y="429"/>
                  </a:cubicBezTo>
                  <a:cubicBezTo>
                    <a:pt x="667" y="477"/>
                    <a:pt x="715" y="500"/>
                    <a:pt x="762" y="500"/>
                  </a:cubicBezTo>
                  <a:cubicBezTo>
                    <a:pt x="810" y="500"/>
                    <a:pt x="834" y="477"/>
                    <a:pt x="857" y="477"/>
                  </a:cubicBezTo>
                  <a:cubicBezTo>
                    <a:pt x="953" y="405"/>
                    <a:pt x="953" y="310"/>
                    <a:pt x="905" y="215"/>
                  </a:cubicBezTo>
                  <a:cubicBezTo>
                    <a:pt x="810" y="72"/>
                    <a:pt x="667" y="0"/>
                    <a:pt x="5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50"/>
            <p:cNvSpPr/>
            <p:nvPr/>
          </p:nvSpPr>
          <p:spPr>
            <a:xfrm>
              <a:off x="6078025" y="3690700"/>
              <a:ext cx="23825" cy="12550"/>
            </a:xfrm>
            <a:custGeom>
              <a:rect b="b" l="l" r="r" t="t"/>
              <a:pathLst>
                <a:path extrusionOk="0" h="502" w="953">
                  <a:moveTo>
                    <a:pt x="500" y="0"/>
                  </a:moveTo>
                  <a:cubicBezTo>
                    <a:pt x="334" y="0"/>
                    <a:pt x="167" y="95"/>
                    <a:pt x="48" y="215"/>
                  </a:cubicBezTo>
                  <a:cubicBezTo>
                    <a:pt x="0" y="310"/>
                    <a:pt x="24" y="405"/>
                    <a:pt x="96" y="476"/>
                  </a:cubicBezTo>
                  <a:cubicBezTo>
                    <a:pt x="121" y="493"/>
                    <a:pt x="152" y="501"/>
                    <a:pt x="184" y="501"/>
                  </a:cubicBezTo>
                  <a:cubicBezTo>
                    <a:pt x="242" y="501"/>
                    <a:pt x="303" y="475"/>
                    <a:pt x="334" y="429"/>
                  </a:cubicBezTo>
                  <a:cubicBezTo>
                    <a:pt x="381" y="381"/>
                    <a:pt x="429" y="357"/>
                    <a:pt x="500" y="357"/>
                  </a:cubicBezTo>
                  <a:cubicBezTo>
                    <a:pt x="524" y="357"/>
                    <a:pt x="596" y="381"/>
                    <a:pt x="619" y="429"/>
                  </a:cubicBezTo>
                  <a:cubicBezTo>
                    <a:pt x="667" y="476"/>
                    <a:pt x="715" y="500"/>
                    <a:pt x="762" y="500"/>
                  </a:cubicBezTo>
                  <a:cubicBezTo>
                    <a:pt x="810" y="500"/>
                    <a:pt x="834" y="500"/>
                    <a:pt x="858" y="476"/>
                  </a:cubicBezTo>
                  <a:cubicBezTo>
                    <a:pt x="953" y="429"/>
                    <a:pt x="953" y="310"/>
                    <a:pt x="905" y="238"/>
                  </a:cubicBezTo>
                  <a:cubicBezTo>
                    <a:pt x="810" y="95"/>
                    <a:pt x="667" y="0"/>
                    <a:pt x="5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50"/>
            <p:cNvSpPr/>
            <p:nvPr/>
          </p:nvSpPr>
          <p:spPr>
            <a:xfrm>
              <a:off x="6114925" y="3769275"/>
              <a:ext cx="23850" cy="12525"/>
            </a:xfrm>
            <a:custGeom>
              <a:rect b="b" l="l" r="r" t="t"/>
              <a:pathLst>
                <a:path extrusionOk="0" h="501" w="954">
                  <a:moveTo>
                    <a:pt x="501" y="1"/>
                  </a:moveTo>
                  <a:cubicBezTo>
                    <a:pt x="334" y="1"/>
                    <a:pt x="167" y="72"/>
                    <a:pt x="48" y="215"/>
                  </a:cubicBezTo>
                  <a:cubicBezTo>
                    <a:pt x="1" y="286"/>
                    <a:pt x="1" y="406"/>
                    <a:pt x="96" y="453"/>
                  </a:cubicBezTo>
                  <a:cubicBezTo>
                    <a:pt x="126" y="483"/>
                    <a:pt x="160" y="496"/>
                    <a:pt x="195" y="496"/>
                  </a:cubicBezTo>
                  <a:cubicBezTo>
                    <a:pt x="243" y="496"/>
                    <a:pt x="293" y="471"/>
                    <a:pt x="334" y="429"/>
                  </a:cubicBezTo>
                  <a:cubicBezTo>
                    <a:pt x="382" y="382"/>
                    <a:pt x="429" y="334"/>
                    <a:pt x="501" y="334"/>
                  </a:cubicBezTo>
                  <a:cubicBezTo>
                    <a:pt x="525" y="334"/>
                    <a:pt x="572" y="358"/>
                    <a:pt x="620" y="406"/>
                  </a:cubicBezTo>
                  <a:cubicBezTo>
                    <a:pt x="644" y="477"/>
                    <a:pt x="715" y="501"/>
                    <a:pt x="763" y="501"/>
                  </a:cubicBezTo>
                  <a:cubicBezTo>
                    <a:pt x="787" y="501"/>
                    <a:pt x="834" y="477"/>
                    <a:pt x="858" y="453"/>
                  </a:cubicBezTo>
                  <a:cubicBezTo>
                    <a:pt x="953" y="406"/>
                    <a:pt x="953" y="310"/>
                    <a:pt x="906" y="215"/>
                  </a:cubicBezTo>
                  <a:cubicBezTo>
                    <a:pt x="810" y="72"/>
                    <a:pt x="668" y="1"/>
                    <a:pt x="5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50"/>
            <p:cNvSpPr/>
            <p:nvPr/>
          </p:nvSpPr>
          <p:spPr>
            <a:xfrm>
              <a:off x="5872625" y="3655575"/>
              <a:ext cx="295925" cy="208975"/>
            </a:xfrm>
            <a:custGeom>
              <a:rect b="b" l="l" r="r" t="t"/>
              <a:pathLst>
                <a:path extrusionOk="0" h="8359" w="11837">
                  <a:moveTo>
                    <a:pt x="5930" y="786"/>
                  </a:moveTo>
                  <a:cubicBezTo>
                    <a:pt x="6645" y="786"/>
                    <a:pt x="7240" y="1358"/>
                    <a:pt x="7240" y="2096"/>
                  </a:cubicBezTo>
                  <a:cubicBezTo>
                    <a:pt x="7240" y="2167"/>
                    <a:pt x="7240" y="2263"/>
                    <a:pt x="7216" y="2334"/>
                  </a:cubicBezTo>
                  <a:cubicBezTo>
                    <a:pt x="7216" y="2405"/>
                    <a:pt x="7240" y="2477"/>
                    <a:pt x="7311" y="2524"/>
                  </a:cubicBezTo>
                  <a:cubicBezTo>
                    <a:pt x="7740" y="2739"/>
                    <a:pt x="8002" y="3191"/>
                    <a:pt x="8002" y="3668"/>
                  </a:cubicBezTo>
                  <a:cubicBezTo>
                    <a:pt x="8002" y="3763"/>
                    <a:pt x="7978" y="3834"/>
                    <a:pt x="7978" y="3906"/>
                  </a:cubicBezTo>
                  <a:cubicBezTo>
                    <a:pt x="7954" y="3977"/>
                    <a:pt x="8002" y="4049"/>
                    <a:pt x="8050" y="4096"/>
                  </a:cubicBezTo>
                  <a:cubicBezTo>
                    <a:pt x="8478" y="4334"/>
                    <a:pt x="8740" y="4763"/>
                    <a:pt x="8740" y="5263"/>
                  </a:cubicBezTo>
                  <a:cubicBezTo>
                    <a:pt x="8740" y="5978"/>
                    <a:pt x="8145" y="6573"/>
                    <a:pt x="7407" y="6573"/>
                  </a:cubicBezTo>
                  <a:cubicBezTo>
                    <a:pt x="7192" y="6573"/>
                    <a:pt x="6954" y="6501"/>
                    <a:pt x="6764" y="6406"/>
                  </a:cubicBezTo>
                  <a:cubicBezTo>
                    <a:pt x="6740" y="6382"/>
                    <a:pt x="6692" y="6382"/>
                    <a:pt x="6668" y="6382"/>
                  </a:cubicBezTo>
                  <a:cubicBezTo>
                    <a:pt x="6645" y="6382"/>
                    <a:pt x="6621" y="6382"/>
                    <a:pt x="6573" y="6406"/>
                  </a:cubicBezTo>
                  <a:cubicBezTo>
                    <a:pt x="6383" y="6525"/>
                    <a:pt x="6144" y="6573"/>
                    <a:pt x="5930" y="6573"/>
                  </a:cubicBezTo>
                  <a:cubicBezTo>
                    <a:pt x="5692" y="6573"/>
                    <a:pt x="5454" y="6501"/>
                    <a:pt x="5263" y="6406"/>
                  </a:cubicBezTo>
                  <a:cubicBezTo>
                    <a:pt x="5239" y="6382"/>
                    <a:pt x="5210" y="6370"/>
                    <a:pt x="5180" y="6370"/>
                  </a:cubicBezTo>
                  <a:cubicBezTo>
                    <a:pt x="5150" y="6370"/>
                    <a:pt x="5120" y="6382"/>
                    <a:pt x="5097" y="6406"/>
                  </a:cubicBezTo>
                  <a:cubicBezTo>
                    <a:pt x="4882" y="6525"/>
                    <a:pt x="4668" y="6573"/>
                    <a:pt x="4430" y="6573"/>
                  </a:cubicBezTo>
                  <a:cubicBezTo>
                    <a:pt x="3692" y="6573"/>
                    <a:pt x="3096" y="5978"/>
                    <a:pt x="3096" y="5263"/>
                  </a:cubicBezTo>
                  <a:cubicBezTo>
                    <a:pt x="3096" y="4763"/>
                    <a:pt x="3358" y="4334"/>
                    <a:pt x="3787" y="4096"/>
                  </a:cubicBezTo>
                  <a:cubicBezTo>
                    <a:pt x="3858" y="4049"/>
                    <a:pt x="3882" y="3977"/>
                    <a:pt x="3882" y="3906"/>
                  </a:cubicBezTo>
                  <a:cubicBezTo>
                    <a:pt x="3858" y="3834"/>
                    <a:pt x="3858" y="3763"/>
                    <a:pt x="3858" y="3668"/>
                  </a:cubicBezTo>
                  <a:cubicBezTo>
                    <a:pt x="3858" y="3191"/>
                    <a:pt x="4120" y="2739"/>
                    <a:pt x="4525" y="2524"/>
                  </a:cubicBezTo>
                  <a:cubicBezTo>
                    <a:pt x="4596" y="2477"/>
                    <a:pt x="4644" y="2405"/>
                    <a:pt x="4620" y="2334"/>
                  </a:cubicBezTo>
                  <a:cubicBezTo>
                    <a:pt x="4596" y="2263"/>
                    <a:pt x="4596" y="2167"/>
                    <a:pt x="4596" y="2096"/>
                  </a:cubicBezTo>
                  <a:cubicBezTo>
                    <a:pt x="4596" y="1358"/>
                    <a:pt x="5192" y="786"/>
                    <a:pt x="5930" y="786"/>
                  </a:cubicBezTo>
                  <a:close/>
                  <a:moveTo>
                    <a:pt x="2596" y="6382"/>
                  </a:moveTo>
                  <a:cubicBezTo>
                    <a:pt x="2763" y="6454"/>
                    <a:pt x="2953" y="6501"/>
                    <a:pt x="3168" y="6501"/>
                  </a:cubicBezTo>
                  <a:cubicBezTo>
                    <a:pt x="3215" y="6501"/>
                    <a:pt x="3263" y="6501"/>
                    <a:pt x="3311" y="6478"/>
                  </a:cubicBezTo>
                  <a:cubicBezTo>
                    <a:pt x="3430" y="6597"/>
                    <a:pt x="3572" y="6692"/>
                    <a:pt x="3715" y="6763"/>
                  </a:cubicBezTo>
                  <a:lnTo>
                    <a:pt x="3715" y="8026"/>
                  </a:lnTo>
                  <a:lnTo>
                    <a:pt x="2596" y="8026"/>
                  </a:lnTo>
                  <a:lnTo>
                    <a:pt x="2596" y="6382"/>
                  </a:lnTo>
                  <a:close/>
                  <a:moveTo>
                    <a:pt x="5001" y="6811"/>
                  </a:moveTo>
                  <a:lnTo>
                    <a:pt x="5001" y="8026"/>
                  </a:lnTo>
                  <a:lnTo>
                    <a:pt x="4073" y="8026"/>
                  </a:lnTo>
                  <a:lnTo>
                    <a:pt x="4073" y="6883"/>
                  </a:lnTo>
                  <a:cubicBezTo>
                    <a:pt x="4192" y="6906"/>
                    <a:pt x="4311" y="6930"/>
                    <a:pt x="4430" y="6930"/>
                  </a:cubicBezTo>
                  <a:cubicBezTo>
                    <a:pt x="4620" y="6930"/>
                    <a:pt x="4811" y="6883"/>
                    <a:pt x="5001" y="6811"/>
                  </a:cubicBezTo>
                  <a:close/>
                  <a:moveTo>
                    <a:pt x="6478" y="6811"/>
                  </a:moveTo>
                  <a:lnTo>
                    <a:pt x="6478" y="8026"/>
                  </a:lnTo>
                  <a:lnTo>
                    <a:pt x="5335" y="8026"/>
                  </a:lnTo>
                  <a:lnTo>
                    <a:pt x="5335" y="6811"/>
                  </a:lnTo>
                  <a:cubicBezTo>
                    <a:pt x="5525" y="6883"/>
                    <a:pt x="5716" y="6930"/>
                    <a:pt x="5906" y="6930"/>
                  </a:cubicBezTo>
                  <a:cubicBezTo>
                    <a:pt x="6121" y="6930"/>
                    <a:pt x="6311" y="6883"/>
                    <a:pt x="6478" y="6811"/>
                  </a:cubicBezTo>
                  <a:close/>
                  <a:moveTo>
                    <a:pt x="6859" y="6811"/>
                  </a:moveTo>
                  <a:cubicBezTo>
                    <a:pt x="7026" y="6883"/>
                    <a:pt x="7240" y="6930"/>
                    <a:pt x="7430" y="6930"/>
                  </a:cubicBezTo>
                  <a:cubicBezTo>
                    <a:pt x="7549" y="6930"/>
                    <a:pt x="7669" y="6906"/>
                    <a:pt x="7788" y="6883"/>
                  </a:cubicBezTo>
                  <a:lnTo>
                    <a:pt x="7788" y="8026"/>
                  </a:lnTo>
                  <a:lnTo>
                    <a:pt x="6859" y="8026"/>
                  </a:lnTo>
                  <a:lnTo>
                    <a:pt x="6859" y="6811"/>
                  </a:lnTo>
                  <a:close/>
                  <a:moveTo>
                    <a:pt x="9264" y="6382"/>
                  </a:moveTo>
                  <a:lnTo>
                    <a:pt x="9264" y="8026"/>
                  </a:lnTo>
                  <a:lnTo>
                    <a:pt x="8121" y="8026"/>
                  </a:lnTo>
                  <a:lnTo>
                    <a:pt x="8121" y="6763"/>
                  </a:lnTo>
                  <a:cubicBezTo>
                    <a:pt x="8288" y="6692"/>
                    <a:pt x="8407" y="6597"/>
                    <a:pt x="8550" y="6478"/>
                  </a:cubicBezTo>
                  <a:cubicBezTo>
                    <a:pt x="8597" y="6501"/>
                    <a:pt x="8645" y="6501"/>
                    <a:pt x="8693" y="6501"/>
                  </a:cubicBezTo>
                  <a:cubicBezTo>
                    <a:pt x="8883" y="6501"/>
                    <a:pt x="9074" y="6454"/>
                    <a:pt x="9264" y="6382"/>
                  </a:cubicBezTo>
                  <a:close/>
                  <a:moveTo>
                    <a:pt x="3168" y="0"/>
                  </a:moveTo>
                  <a:cubicBezTo>
                    <a:pt x="2239" y="0"/>
                    <a:pt x="1501" y="738"/>
                    <a:pt x="1501" y="1667"/>
                  </a:cubicBezTo>
                  <a:cubicBezTo>
                    <a:pt x="1501" y="1739"/>
                    <a:pt x="1501" y="1786"/>
                    <a:pt x="1501" y="1858"/>
                  </a:cubicBezTo>
                  <a:cubicBezTo>
                    <a:pt x="1024" y="2143"/>
                    <a:pt x="739" y="2691"/>
                    <a:pt x="739" y="3239"/>
                  </a:cubicBezTo>
                  <a:cubicBezTo>
                    <a:pt x="739" y="3310"/>
                    <a:pt x="739" y="3358"/>
                    <a:pt x="762" y="3429"/>
                  </a:cubicBezTo>
                  <a:cubicBezTo>
                    <a:pt x="286" y="3739"/>
                    <a:pt x="0" y="4263"/>
                    <a:pt x="0" y="4834"/>
                  </a:cubicBezTo>
                  <a:cubicBezTo>
                    <a:pt x="0" y="5096"/>
                    <a:pt x="72" y="5382"/>
                    <a:pt x="191" y="5620"/>
                  </a:cubicBezTo>
                  <a:cubicBezTo>
                    <a:pt x="238" y="5668"/>
                    <a:pt x="286" y="5716"/>
                    <a:pt x="358" y="5716"/>
                  </a:cubicBezTo>
                  <a:cubicBezTo>
                    <a:pt x="381" y="5716"/>
                    <a:pt x="429" y="5692"/>
                    <a:pt x="453" y="5668"/>
                  </a:cubicBezTo>
                  <a:cubicBezTo>
                    <a:pt x="524" y="5620"/>
                    <a:pt x="548" y="5525"/>
                    <a:pt x="500" y="5454"/>
                  </a:cubicBezTo>
                  <a:cubicBezTo>
                    <a:pt x="405" y="5263"/>
                    <a:pt x="334" y="5049"/>
                    <a:pt x="334" y="4834"/>
                  </a:cubicBezTo>
                  <a:cubicBezTo>
                    <a:pt x="334" y="4334"/>
                    <a:pt x="596" y="3906"/>
                    <a:pt x="1024" y="3668"/>
                  </a:cubicBezTo>
                  <a:cubicBezTo>
                    <a:pt x="1096" y="3620"/>
                    <a:pt x="1120" y="3548"/>
                    <a:pt x="1096" y="3477"/>
                  </a:cubicBezTo>
                  <a:cubicBezTo>
                    <a:pt x="1096" y="3406"/>
                    <a:pt x="1096" y="3334"/>
                    <a:pt x="1096" y="3239"/>
                  </a:cubicBezTo>
                  <a:cubicBezTo>
                    <a:pt x="1096" y="2763"/>
                    <a:pt x="1358" y="2334"/>
                    <a:pt x="1763" y="2096"/>
                  </a:cubicBezTo>
                  <a:cubicBezTo>
                    <a:pt x="1834" y="2048"/>
                    <a:pt x="1858" y="1977"/>
                    <a:pt x="1858" y="1905"/>
                  </a:cubicBezTo>
                  <a:cubicBezTo>
                    <a:pt x="1834" y="1834"/>
                    <a:pt x="1834" y="1739"/>
                    <a:pt x="1834" y="1667"/>
                  </a:cubicBezTo>
                  <a:cubicBezTo>
                    <a:pt x="1834" y="929"/>
                    <a:pt x="2429" y="357"/>
                    <a:pt x="3144" y="357"/>
                  </a:cubicBezTo>
                  <a:cubicBezTo>
                    <a:pt x="3763" y="357"/>
                    <a:pt x="4287" y="762"/>
                    <a:pt x="4430" y="1334"/>
                  </a:cubicBezTo>
                  <a:cubicBezTo>
                    <a:pt x="4311" y="1548"/>
                    <a:pt x="4239" y="1810"/>
                    <a:pt x="4239" y="2096"/>
                  </a:cubicBezTo>
                  <a:cubicBezTo>
                    <a:pt x="4239" y="2143"/>
                    <a:pt x="4239" y="2215"/>
                    <a:pt x="4263" y="2263"/>
                  </a:cubicBezTo>
                  <a:cubicBezTo>
                    <a:pt x="3787" y="2572"/>
                    <a:pt x="3501" y="3096"/>
                    <a:pt x="3501" y="3668"/>
                  </a:cubicBezTo>
                  <a:cubicBezTo>
                    <a:pt x="3501" y="3739"/>
                    <a:pt x="3501" y="3787"/>
                    <a:pt x="3501" y="3858"/>
                  </a:cubicBezTo>
                  <a:cubicBezTo>
                    <a:pt x="3025" y="4168"/>
                    <a:pt x="2739" y="4692"/>
                    <a:pt x="2739" y="5239"/>
                  </a:cubicBezTo>
                  <a:cubicBezTo>
                    <a:pt x="2739" y="5573"/>
                    <a:pt x="2834" y="5858"/>
                    <a:pt x="3001" y="6120"/>
                  </a:cubicBezTo>
                  <a:cubicBezTo>
                    <a:pt x="3001" y="6120"/>
                    <a:pt x="3001" y="6120"/>
                    <a:pt x="3001" y="6144"/>
                  </a:cubicBezTo>
                  <a:cubicBezTo>
                    <a:pt x="2834" y="6120"/>
                    <a:pt x="2644" y="6049"/>
                    <a:pt x="2501" y="5978"/>
                  </a:cubicBezTo>
                  <a:cubicBezTo>
                    <a:pt x="2465" y="5954"/>
                    <a:pt x="2435" y="5942"/>
                    <a:pt x="2406" y="5942"/>
                  </a:cubicBezTo>
                  <a:cubicBezTo>
                    <a:pt x="2376" y="5942"/>
                    <a:pt x="2346" y="5954"/>
                    <a:pt x="2310" y="5978"/>
                  </a:cubicBezTo>
                  <a:cubicBezTo>
                    <a:pt x="2120" y="6073"/>
                    <a:pt x="1882" y="6144"/>
                    <a:pt x="1667" y="6144"/>
                  </a:cubicBezTo>
                  <a:cubicBezTo>
                    <a:pt x="1405" y="6144"/>
                    <a:pt x="1167" y="6073"/>
                    <a:pt x="953" y="5954"/>
                  </a:cubicBezTo>
                  <a:cubicBezTo>
                    <a:pt x="921" y="5930"/>
                    <a:pt x="887" y="5919"/>
                    <a:pt x="854" y="5919"/>
                  </a:cubicBezTo>
                  <a:cubicBezTo>
                    <a:pt x="789" y="5919"/>
                    <a:pt x="731" y="5962"/>
                    <a:pt x="715" y="6025"/>
                  </a:cubicBezTo>
                  <a:cubicBezTo>
                    <a:pt x="667" y="6120"/>
                    <a:pt x="715" y="6192"/>
                    <a:pt x="786" y="6240"/>
                  </a:cubicBezTo>
                  <a:cubicBezTo>
                    <a:pt x="1048" y="6406"/>
                    <a:pt x="1334" y="6478"/>
                    <a:pt x="1667" y="6478"/>
                  </a:cubicBezTo>
                  <a:cubicBezTo>
                    <a:pt x="1858" y="6478"/>
                    <a:pt x="2048" y="6454"/>
                    <a:pt x="2239" y="6382"/>
                  </a:cubicBezTo>
                  <a:lnTo>
                    <a:pt x="2239" y="8002"/>
                  </a:lnTo>
                  <a:lnTo>
                    <a:pt x="1501" y="8002"/>
                  </a:lnTo>
                  <a:cubicBezTo>
                    <a:pt x="1405" y="8002"/>
                    <a:pt x="1334" y="8073"/>
                    <a:pt x="1310" y="8168"/>
                  </a:cubicBezTo>
                  <a:cubicBezTo>
                    <a:pt x="1310" y="8264"/>
                    <a:pt x="1382" y="8359"/>
                    <a:pt x="1501" y="8359"/>
                  </a:cubicBezTo>
                  <a:lnTo>
                    <a:pt x="10336" y="8359"/>
                  </a:lnTo>
                  <a:cubicBezTo>
                    <a:pt x="10407" y="8359"/>
                    <a:pt x="10502" y="8288"/>
                    <a:pt x="10502" y="8216"/>
                  </a:cubicBezTo>
                  <a:cubicBezTo>
                    <a:pt x="10526" y="8097"/>
                    <a:pt x="10431" y="8002"/>
                    <a:pt x="10336" y="8002"/>
                  </a:cubicBezTo>
                  <a:lnTo>
                    <a:pt x="9598" y="8002"/>
                  </a:lnTo>
                  <a:lnTo>
                    <a:pt x="9598" y="6382"/>
                  </a:lnTo>
                  <a:cubicBezTo>
                    <a:pt x="9788" y="6454"/>
                    <a:pt x="9979" y="6478"/>
                    <a:pt x="10169" y="6478"/>
                  </a:cubicBezTo>
                  <a:cubicBezTo>
                    <a:pt x="10479" y="6478"/>
                    <a:pt x="10788" y="6406"/>
                    <a:pt x="11050" y="6240"/>
                  </a:cubicBezTo>
                  <a:cubicBezTo>
                    <a:pt x="11122" y="6192"/>
                    <a:pt x="11145" y="6120"/>
                    <a:pt x="11122" y="6025"/>
                  </a:cubicBezTo>
                  <a:cubicBezTo>
                    <a:pt x="11090" y="5962"/>
                    <a:pt x="11026" y="5919"/>
                    <a:pt x="10959" y="5919"/>
                  </a:cubicBezTo>
                  <a:cubicBezTo>
                    <a:pt x="10926" y="5919"/>
                    <a:pt x="10891" y="5930"/>
                    <a:pt x="10860" y="5954"/>
                  </a:cubicBezTo>
                  <a:cubicBezTo>
                    <a:pt x="10669" y="6073"/>
                    <a:pt x="10407" y="6144"/>
                    <a:pt x="10169" y="6144"/>
                  </a:cubicBezTo>
                  <a:cubicBezTo>
                    <a:pt x="9931" y="6144"/>
                    <a:pt x="9717" y="6073"/>
                    <a:pt x="9502" y="5978"/>
                  </a:cubicBezTo>
                  <a:cubicBezTo>
                    <a:pt x="9478" y="5954"/>
                    <a:pt x="9449" y="5942"/>
                    <a:pt x="9419" y="5942"/>
                  </a:cubicBezTo>
                  <a:cubicBezTo>
                    <a:pt x="9389" y="5942"/>
                    <a:pt x="9359" y="5954"/>
                    <a:pt x="9336" y="5978"/>
                  </a:cubicBezTo>
                  <a:cubicBezTo>
                    <a:pt x="9169" y="6049"/>
                    <a:pt x="9002" y="6120"/>
                    <a:pt x="8812" y="6144"/>
                  </a:cubicBezTo>
                  <a:cubicBezTo>
                    <a:pt x="8978" y="5882"/>
                    <a:pt x="9074" y="5573"/>
                    <a:pt x="9074" y="5239"/>
                  </a:cubicBezTo>
                  <a:cubicBezTo>
                    <a:pt x="9074" y="4692"/>
                    <a:pt x="8788" y="4144"/>
                    <a:pt x="8312" y="3858"/>
                  </a:cubicBezTo>
                  <a:cubicBezTo>
                    <a:pt x="8335" y="3787"/>
                    <a:pt x="8335" y="3739"/>
                    <a:pt x="8335" y="3668"/>
                  </a:cubicBezTo>
                  <a:cubicBezTo>
                    <a:pt x="8335" y="3096"/>
                    <a:pt x="8050" y="2572"/>
                    <a:pt x="7573" y="2263"/>
                  </a:cubicBezTo>
                  <a:cubicBezTo>
                    <a:pt x="7573" y="2215"/>
                    <a:pt x="7573" y="2143"/>
                    <a:pt x="7573" y="2096"/>
                  </a:cubicBezTo>
                  <a:cubicBezTo>
                    <a:pt x="7573" y="1810"/>
                    <a:pt x="7526" y="1548"/>
                    <a:pt x="7407" y="1334"/>
                  </a:cubicBezTo>
                  <a:cubicBezTo>
                    <a:pt x="7549" y="762"/>
                    <a:pt x="8073" y="334"/>
                    <a:pt x="8669" y="334"/>
                  </a:cubicBezTo>
                  <a:cubicBezTo>
                    <a:pt x="9407" y="334"/>
                    <a:pt x="10002" y="929"/>
                    <a:pt x="10002" y="1667"/>
                  </a:cubicBezTo>
                  <a:cubicBezTo>
                    <a:pt x="10002" y="1739"/>
                    <a:pt x="10002" y="1834"/>
                    <a:pt x="9979" y="1905"/>
                  </a:cubicBezTo>
                  <a:cubicBezTo>
                    <a:pt x="9955" y="1977"/>
                    <a:pt x="10002" y="2048"/>
                    <a:pt x="10074" y="2096"/>
                  </a:cubicBezTo>
                  <a:cubicBezTo>
                    <a:pt x="10479" y="2310"/>
                    <a:pt x="10741" y="2763"/>
                    <a:pt x="10741" y="3239"/>
                  </a:cubicBezTo>
                  <a:cubicBezTo>
                    <a:pt x="10741" y="3334"/>
                    <a:pt x="10741" y="3406"/>
                    <a:pt x="10717" y="3477"/>
                  </a:cubicBezTo>
                  <a:cubicBezTo>
                    <a:pt x="10717" y="3548"/>
                    <a:pt x="10741" y="3620"/>
                    <a:pt x="10812" y="3668"/>
                  </a:cubicBezTo>
                  <a:cubicBezTo>
                    <a:pt x="11241" y="3906"/>
                    <a:pt x="11503" y="4334"/>
                    <a:pt x="11503" y="4834"/>
                  </a:cubicBezTo>
                  <a:cubicBezTo>
                    <a:pt x="11503" y="5049"/>
                    <a:pt x="11431" y="5263"/>
                    <a:pt x="11336" y="5454"/>
                  </a:cubicBezTo>
                  <a:cubicBezTo>
                    <a:pt x="11288" y="5525"/>
                    <a:pt x="11312" y="5620"/>
                    <a:pt x="11384" y="5668"/>
                  </a:cubicBezTo>
                  <a:cubicBezTo>
                    <a:pt x="11407" y="5692"/>
                    <a:pt x="11455" y="5716"/>
                    <a:pt x="11479" y="5716"/>
                  </a:cubicBezTo>
                  <a:cubicBezTo>
                    <a:pt x="11550" y="5716"/>
                    <a:pt x="11622" y="5668"/>
                    <a:pt x="11646" y="5620"/>
                  </a:cubicBezTo>
                  <a:cubicBezTo>
                    <a:pt x="11765" y="5382"/>
                    <a:pt x="11836" y="5096"/>
                    <a:pt x="11836" y="4811"/>
                  </a:cubicBezTo>
                  <a:cubicBezTo>
                    <a:pt x="11836" y="4263"/>
                    <a:pt x="11550" y="3739"/>
                    <a:pt x="11074" y="3429"/>
                  </a:cubicBezTo>
                  <a:lnTo>
                    <a:pt x="11098" y="3429"/>
                  </a:lnTo>
                  <a:cubicBezTo>
                    <a:pt x="11098" y="3358"/>
                    <a:pt x="11098" y="3310"/>
                    <a:pt x="11098" y="3239"/>
                  </a:cubicBezTo>
                  <a:cubicBezTo>
                    <a:pt x="11098" y="2691"/>
                    <a:pt x="10812" y="2143"/>
                    <a:pt x="10336" y="1858"/>
                  </a:cubicBezTo>
                  <a:cubicBezTo>
                    <a:pt x="10360" y="1786"/>
                    <a:pt x="10360" y="1739"/>
                    <a:pt x="10360" y="1667"/>
                  </a:cubicBezTo>
                  <a:cubicBezTo>
                    <a:pt x="10360" y="762"/>
                    <a:pt x="9598" y="0"/>
                    <a:pt x="8693" y="0"/>
                  </a:cubicBezTo>
                  <a:cubicBezTo>
                    <a:pt x="8026" y="0"/>
                    <a:pt x="7430" y="405"/>
                    <a:pt x="7168" y="977"/>
                  </a:cubicBezTo>
                  <a:cubicBezTo>
                    <a:pt x="6859" y="643"/>
                    <a:pt x="6406" y="429"/>
                    <a:pt x="5930" y="429"/>
                  </a:cubicBezTo>
                  <a:cubicBezTo>
                    <a:pt x="5430" y="429"/>
                    <a:pt x="4978" y="643"/>
                    <a:pt x="4692" y="977"/>
                  </a:cubicBezTo>
                  <a:cubicBezTo>
                    <a:pt x="4406" y="405"/>
                    <a:pt x="3811" y="0"/>
                    <a:pt x="31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50"/>
            <p:cNvSpPr/>
            <p:nvPr/>
          </p:nvSpPr>
          <p:spPr>
            <a:xfrm>
              <a:off x="6113750" y="3571025"/>
              <a:ext cx="47650" cy="48250"/>
            </a:xfrm>
            <a:custGeom>
              <a:rect b="b" l="l" r="r" t="t"/>
              <a:pathLst>
                <a:path extrusionOk="0" h="1930" w="1906">
                  <a:moveTo>
                    <a:pt x="953" y="358"/>
                  </a:moveTo>
                  <a:cubicBezTo>
                    <a:pt x="1286" y="358"/>
                    <a:pt x="1572" y="620"/>
                    <a:pt x="1572" y="977"/>
                  </a:cubicBezTo>
                  <a:cubicBezTo>
                    <a:pt x="1572" y="1310"/>
                    <a:pt x="1286" y="1572"/>
                    <a:pt x="953" y="1572"/>
                  </a:cubicBezTo>
                  <a:cubicBezTo>
                    <a:pt x="619" y="1572"/>
                    <a:pt x="334" y="1310"/>
                    <a:pt x="334" y="977"/>
                  </a:cubicBezTo>
                  <a:cubicBezTo>
                    <a:pt x="334" y="644"/>
                    <a:pt x="619" y="358"/>
                    <a:pt x="953" y="358"/>
                  </a:cubicBezTo>
                  <a:close/>
                  <a:moveTo>
                    <a:pt x="953" y="1"/>
                  </a:moveTo>
                  <a:cubicBezTo>
                    <a:pt x="429" y="1"/>
                    <a:pt x="0" y="429"/>
                    <a:pt x="0" y="977"/>
                  </a:cubicBezTo>
                  <a:cubicBezTo>
                    <a:pt x="0" y="1501"/>
                    <a:pt x="429" y="1929"/>
                    <a:pt x="953" y="1929"/>
                  </a:cubicBezTo>
                  <a:cubicBezTo>
                    <a:pt x="1477" y="1929"/>
                    <a:pt x="1905" y="1501"/>
                    <a:pt x="1905" y="977"/>
                  </a:cubicBezTo>
                  <a:cubicBezTo>
                    <a:pt x="1905" y="429"/>
                    <a:pt x="1477" y="1"/>
                    <a:pt x="9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50"/>
            <p:cNvSpPr/>
            <p:nvPr/>
          </p:nvSpPr>
          <p:spPr>
            <a:xfrm>
              <a:off x="6075050" y="3586500"/>
              <a:ext cx="22050" cy="8950"/>
            </a:xfrm>
            <a:custGeom>
              <a:rect b="b" l="l" r="r" t="t"/>
              <a:pathLst>
                <a:path extrusionOk="0" h="358" w="882">
                  <a:moveTo>
                    <a:pt x="191" y="1"/>
                  </a:moveTo>
                  <a:cubicBezTo>
                    <a:pt x="95" y="1"/>
                    <a:pt x="24" y="72"/>
                    <a:pt x="24" y="167"/>
                  </a:cubicBezTo>
                  <a:cubicBezTo>
                    <a:pt x="0" y="263"/>
                    <a:pt x="95" y="358"/>
                    <a:pt x="191" y="358"/>
                  </a:cubicBezTo>
                  <a:lnTo>
                    <a:pt x="691" y="358"/>
                  </a:lnTo>
                  <a:cubicBezTo>
                    <a:pt x="786" y="358"/>
                    <a:pt x="858" y="286"/>
                    <a:pt x="881" y="215"/>
                  </a:cubicBezTo>
                  <a:cubicBezTo>
                    <a:pt x="881" y="96"/>
                    <a:pt x="810" y="1"/>
                    <a:pt x="6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50"/>
            <p:cNvSpPr/>
            <p:nvPr/>
          </p:nvSpPr>
          <p:spPr>
            <a:xfrm>
              <a:off x="6144100" y="3634025"/>
              <a:ext cx="8375" cy="21575"/>
            </a:xfrm>
            <a:custGeom>
              <a:rect b="b" l="l" r="r" t="t"/>
              <a:pathLst>
                <a:path extrusionOk="0" h="863" w="335">
                  <a:moveTo>
                    <a:pt x="155" y="0"/>
                  </a:moveTo>
                  <a:cubicBezTo>
                    <a:pt x="73" y="0"/>
                    <a:pt x="1" y="68"/>
                    <a:pt x="1" y="172"/>
                  </a:cubicBezTo>
                  <a:lnTo>
                    <a:pt x="1" y="672"/>
                  </a:lnTo>
                  <a:cubicBezTo>
                    <a:pt x="1" y="767"/>
                    <a:pt x="48" y="838"/>
                    <a:pt x="144" y="862"/>
                  </a:cubicBezTo>
                  <a:cubicBezTo>
                    <a:pt x="263" y="862"/>
                    <a:pt x="334" y="791"/>
                    <a:pt x="334" y="672"/>
                  </a:cubicBezTo>
                  <a:lnTo>
                    <a:pt x="334" y="172"/>
                  </a:lnTo>
                  <a:cubicBezTo>
                    <a:pt x="334" y="76"/>
                    <a:pt x="286" y="5"/>
                    <a:pt x="191" y="5"/>
                  </a:cubicBezTo>
                  <a:cubicBezTo>
                    <a:pt x="179" y="2"/>
                    <a:pt x="167" y="0"/>
                    <a:pt x="1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50"/>
            <p:cNvSpPr/>
            <p:nvPr/>
          </p:nvSpPr>
          <p:spPr>
            <a:xfrm>
              <a:off x="6083975" y="3611950"/>
              <a:ext cx="19075" cy="18050"/>
            </a:xfrm>
            <a:custGeom>
              <a:rect b="b" l="l" r="r" t="t"/>
              <a:pathLst>
                <a:path extrusionOk="0" h="722" w="763">
                  <a:moveTo>
                    <a:pt x="560" y="1"/>
                  </a:moveTo>
                  <a:cubicBezTo>
                    <a:pt x="512" y="1"/>
                    <a:pt x="465" y="19"/>
                    <a:pt x="429" y="54"/>
                  </a:cubicBezTo>
                  <a:lnTo>
                    <a:pt x="72" y="412"/>
                  </a:lnTo>
                  <a:cubicBezTo>
                    <a:pt x="0" y="483"/>
                    <a:pt x="0" y="602"/>
                    <a:pt x="72" y="674"/>
                  </a:cubicBezTo>
                  <a:cubicBezTo>
                    <a:pt x="120" y="697"/>
                    <a:pt x="167" y="721"/>
                    <a:pt x="191" y="721"/>
                  </a:cubicBezTo>
                  <a:cubicBezTo>
                    <a:pt x="239" y="721"/>
                    <a:pt x="286" y="697"/>
                    <a:pt x="310" y="674"/>
                  </a:cubicBezTo>
                  <a:lnTo>
                    <a:pt x="691" y="292"/>
                  </a:lnTo>
                  <a:cubicBezTo>
                    <a:pt x="762" y="221"/>
                    <a:pt x="762" y="126"/>
                    <a:pt x="691" y="54"/>
                  </a:cubicBezTo>
                  <a:cubicBezTo>
                    <a:pt x="655" y="19"/>
                    <a:pt x="608" y="1"/>
                    <a:pt x="56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50"/>
            <p:cNvSpPr/>
            <p:nvPr/>
          </p:nvSpPr>
          <p:spPr>
            <a:xfrm>
              <a:off x="6110175" y="3627375"/>
              <a:ext cx="14900" cy="20475"/>
            </a:xfrm>
            <a:custGeom>
              <a:rect b="b" l="l" r="r" t="t"/>
              <a:pathLst>
                <a:path extrusionOk="0" h="819" w="596">
                  <a:moveTo>
                    <a:pt x="396" y="0"/>
                  </a:moveTo>
                  <a:cubicBezTo>
                    <a:pt x="330" y="0"/>
                    <a:pt x="257" y="31"/>
                    <a:pt x="238" y="104"/>
                  </a:cubicBezTo>
                  <a:lnTo>
                    <a:pt x="48" y="580"/>
                  </a:lnTo>
                  <a:cubicBezTo>
                    <a:pt x="0" y="676"/>
                    <a:pt x="48" y="771"/>
                    <a:pt x="143" y="819"/>
                  </a:cubicBezTo>
                  <a:lnTo>
                    <a:pt x="215" y="819"/>
                  </a:lnTo>
                  <a:cubicBezTo>
                    <a:pt x="286" y="819"/>
                    <a:pt x="334" y="771"/>
                    <a:pt x="381" y="723"/>
                  </a:cubicBezTo>
                  <a:lnTo>
                    <a:pt x="548" y="247"/>
                  </a:lnTo>
                  <a:cubicBezTo>
                    <a:pt x="596" y="152"/>
                    <a:pt x="548" y="57"/>
                    <a:pt x="453" y="9"/>
                  </a:cubicBezTo>
                  <a:cubicBezTo>
                    <a:pt x="436" y="3"/>
                    <a:pt x="416" y="0"/>
                    <a:pt x="3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50"/>
            <p:cNvSpPr/>
            <p:nvPr/>
          </p:nvSpPr>
          <p:spPr>
            <a:xfrm>
              <a:off x="5913100" y="3570600"/>
              <a:ext cx="148875" cy="71900"/>
            </a:xfrm>
            <a:custGeom>
              <a:rect b="b" l="l" r="r" t="t"/>
              <a:pathLst>
                <a:path extrusionOk="0" h="2876" w="5955">
                  <a:moveTo>
                    <a:pt x="1685" y="365"/>
                  </a:moveTo>
                  <a:cubicBezTo>
                    <a:pt x="1991" y="365"/>
                    <a:pt x="2336" y="512"/>
                    <a:pt x="2501" y="946"/>
                  </a:cubicBezTo>
                  <a:cubicBezTo>
                    <a:pt x="2430" y="1113"/>
                    <a:pt x="2382" y="1303"/>
                    <a:pt x="2358" y="1518"/>
                  </a:cubicBezTo>
                  <a:cubicBezTo>
                    <a:pt x="2096" y="1589"/>
                    <a:pt x="1906" y="1780"/>
                    <a:pt x="1858" y="2066"/>
                  </a:cubicBezTo>
                  <a:lnTo>
                    <a:pt x="644" y="2066"/>
                  </a:lnTo>
                  <a:cubicBezTo>
                    <a:pt x="501" y="2066"/>
                    <a:pt x="382" y="1946"/>
                    <a:pt x="382" y="1804"/>
                  </a:cubicBezTo>
                  <a:cubicBezTo>
                    <a:pt x="382" y="1637"/>
                    <a:pt x="501" y="1518"/>
                    <a:pt x="667" y="1518"/>
                  </a:cubicBezTo>
                  <a:cubicBezTo>
                    <a:pt x="715" y="1518"/>
                    <a:pt x="763" y="1518"/>
                    <a:pt x="787" y="1470"/>
                  </a:cubicBezTo>
                  <a:cubicBezTo>
                    <a:pt x="810" y="1446"/>
                    <a:pt x="834" y="1399"/>
                    <a:pt x="834" y="1351"/>
                  </a:cubicBezTo>
                  <a:cubicBezTo>
                    <a:pt x="810" y="780"/>
                    <a:pt x="1191" y="446"/>
                    <a:pt x="1549" y="375"/>
                  </a:cubicBezTo>
                  <a:cubicBezTo>
                    <a:pt x="1593" y="368"/>
                    <a:pt x="1638" y="365"/>
                    <a:pt x="1685" y="365"/>
                  </a:cubicBezTo>
                  <a:close/>
                  <a:moveTo>
                    <a:pt x="3763" y="494"/>
                  </a:moveTo>
                  <a:cubicBezTo>
                    <a:pt x="4073" y="494"/>
                    <a:pt x="4359" y="637"/>
                    <a:pt x="4549" y="899"/>
                  </a:cubicBezTo>
                  <a:cubicBezTo>
                    <a:pt x="4584" y="934"/>
                    <a:pt x="4632" y="956"/>
                    <a:pt x="4683" y="956"/>
                  </a:cubicBezTo>
                  <a:cubicBezTo>
                    <a:pt x="4701" y="956"/>
                    <a:pt x="4721" y="953"/>
                    <a:pt x="4740" y="946"/>
                  </a:cubicBezTo>
                  <a:cubicBezTo>
                    <a:pt x="4787" y="946"/>
                    <a:pt x="4835" y="922"/>
                    <a:pt x="4883" y="922"/>
                  </a:cubicBezTo>
                  <a:cubicBezTo>
                    <a:pt x="5121" y="922"/>
                    <a:pt x="5335" y="1137"/>
                    <a:pt x="5335" y="1375"/>
                  </a:cubicBezTo>
                  <a:cubicBezTo>
                    <a:pt x="5335" y="1470"/>
                    <a:pt x="5311" y="1542"/>
                    <a:pt x="5264" y="1613"/>
                  </a:cubicBezTo>
                  <a:cubicBezTo>
                    <a:pt x="5240" y="1637"/>
                    <a:pt x="5240" y="1661"/>
                    <a:pt x="5240" y="1661"/>
                  </a:cubicBezTo>
                  <a:cubicBezTo>
                    <a:pt x="5216" y="1756"/>
                    <a:pt x="5264" y="1851"/>
                    <a:pt x="5335" y="1875"/>
                  </a:cubicBezTo>
                  <a:cubicBezTo>
                    <a:pt x="5502" y="1923"/>
                    <a:pt x="5549" y="2018"/>
                    <a:pt x="5549" y="2185"/>
                  </a:cubicBezTo>
                  <a:cubicBezTo>
                    <a:pt x="5549" y="2351"/>
                    <a:pt x="5407" y="2518"/>
                    <a:pt x="5216" y="2518"/>
                  </a:cubicBezTo>
                  <a:lnTo>
                    <a:pt x="2549" y="2518"/>
                  </a:lnTo>
                  <a:cubicBezTo>
                    <a:pt x="2358" y="2518"/>
                    <a:pt x="2215" y="2399"/>
                    <a:pt x="2192" y="2208"/>
                  </a:cubicBezTo>
                  <a:cubicBezTo>
                    <a:pt x="2192" y="1994"/>
                    <a:pt x="2334" y="1851"/>
                    <a:pt x="2549" y="1851"/>
                  </a:cubicBezTo>
                  <a:cubicBezTo>
                    <a:pt x="2620" y="1851"/>
                    <a:pt x="2692" y="1804"/>
                    <a:pt x="2716" y="1708"/>
                  </a:cubicBezTo>
                  <a:cubicBezTo>
                    <a:pt x="2716" y="1708"/>
                    <a:pt x="2716" y="1685"/>
                    <a:pt x="2716" y="1661"/>
                  </a:cubicBezTo>
                  <a:cubicBezTo>
                    <a:pt x="2692" y="1042"/>
                    <a:pt x="3073" y="684"/>
                    <a:pt x="3406" y="565"/>
                  </a:cubicBezTo>
                  <a:cubicBezTo>
                    <a:pt x="3525" y="518"/>
                    <a:pt x="3644" y="494"/>
                    <a:pt x="3763" y="494"/>
                  </a:cubicBezTo>
                  <a:close/>
                  <a:moveTo>
                    <a:pt x="1687" y="0"/>
                  </a:moveTo>
                  <a:cubicBezTo>
                    <a:pt x="1615" y="0"/>
                    <a:pt x="1545" y="6"/>
                    <a:pt x="1477" y="18"/>
                  </a:cubicBezTo>
                  <a:cubicBezTo>
                    <a:pt x="1191" y="65"/>
                    <a:pt x="929" y="232"/>
                    <a:pt x="763" y="446"/>
                  </a:cubicBezTo>
                  <a:cubicBezTo>
                    <a:pt x="572" y="637"/>
                    <a:pt x="477" y="899"/>
                    <a:pt x="453" y="1184"/>
                  </a:cubicBezTo>
                  <a:cubicBezTo>
                    <a:pt x="191" y="1256"/>
                    <a:pt x="1" y="1494"/>
                    <a:pt x="1" y="1780"/>
                  </a:cubicBezTo>
                  <a:cubicBezTo>
                    <a:pt x="1" y="2137"/>
                    <a:pt x="286" y="2399"/>
                    <a:pt x="620" y="2399"/>
                  </a:cubicBezTo>
                  <a:lnTo>
                    <a:pt x="1882" y="2399"/>
                  </a:lnTo>
                  <a:cubicBezTo>
                    <a:pt x="1977" y="2685"/>
                    <a:pt x="2215" y="2875"/>
                    <a:pt x="2525" y="2875"/>
                  </a:cubicBezTo>
                  <a:lnTo>
                    <a:pt x="5240" y="2875"/>
                  </a:lnTo>
                  <a:cubicBezTo>
                    <a:pt x="5597" y="2875"/>
                    <a:pt x="5907" y="2589"/>
                    <a:pt x="5930" y="2232"/>
                  </a:cubicBezTo>
                  <a:cubicBezTo>
                    <a:pt x="5954" y="1970"/>
                    <a:pt x="5859" y="1756"/>
                    <a:pt x="5669" y="1613"/>
                  </a:cubicBezTo>
                  <a:cubicBezTo>
                    <a:pt x="5692" y="1542"/>
                    <a:pt x="5692" y="1446"/>
                    <a:pt x="5692" y="1351"/>
                  </a:cubicBezTo>
                  <a:cubicBezTo>
                    <a:pt x="5692" y="922"/>
                    <a:pt x="5335" y="565"/>
                    <a:pt x="4906" y="565"/>
                  </a:cubicBezTo>
                  <a:lnTo>
                    <a:pt x="4764" y="565"/>
                  </a:lnTo>
                  <a:cubicBezTo>
                    <a:pt x="4512" y="280"/>
                    <a:pt x="4153" y="125"/>
                    <a:pt x="3772" y="125"/>
                  </a:cubicBezTo>
                  <a:cubicBezTo>
                    <a:pt x="3612" y="125"/>
                    <a:pt x="3449" y="152"/>
                    <a:pt x="3287" y="208"/>
                  </a:cubicBezTo>
                  <a:cubicBezTo>
                    <a:pt x="3097" y="279"/>
                    <a:pt x="2882" y="399"/>
                    <a:pt x="2716" y="589"/>
                  </a:cubicBezTo>
                  <a:cubicBezTo>
                    <a:pt x="2475" y="168"/>
                    <a:pt x="2066" y="0"/>
                    <a:pt x="16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1" name="Google Shape;471;p50"/>
          <p:cNvGrpSpPr/>
          <p:nvPr/>
        </p:nvGrpSpPr>
        <p:grpSpPr>
          <a:xfrm>
            <a:off x="3501163" y="1944102"/>
            <a:ext cx="264798" cy="262213"/>
            <a:chOff x="4904550" y="3570925"/>
            <a:chExt cx="297125" cy="294225"/>
          </a:xfrm>
        </p:grpSpPr>
        <p:sp>
          <p:nvSpPr>
            <p:cNvPr id="472" name="Google Shape;472;p50"/>
            <p:cNvSpPr/>
            <p:nvPr/>
          </p:nvSpPr>
          <p:spPr>
            <a:xfrm>
              <a:off x="4904550" y="3570925"/>
              <a:ext cx="297125" cy="294225"/>
            </a:xfrm>
            <a:custGeom>
              <a:rect b="b" l="l" r="r" t="t"/>
              <a:pathLst>
                <a:path extrusionOk="0" h="11769" w="11885">
                  <a:moveTo>
                    <a:pt x="5648" y="2838"/>
                  </a:moveTo>
                  <a:cubicBezTo>
                    <a:pt x="5705" y="2838"/>
                    <a:pt x="5764" y="2862"/>
                    <a:pt x="5812" y="2910"/>
                  </a:cubicBezTo>
                  <a:lnTo>
                    <a:pt x="8884" y="5982"/>
                  </a:lnTo>
                  <a:cubicBezTo>
                    <a:pt x="8979" y="6077"/>
                    <a:pt x="8979" y="6220"/>
                    <a:pt x="8884" y="6292"/>
                  </a:cubicBezTo>
                  <a:cubicBezTo>
                    <a:pt x="8848" y="6339"/>
                    <a:pt x="8794" y="6363"/>
                    <a:pt x="8738" y="6363"/>
                  </a:cubicBezTo>
                  <a:cubicBezTo>
                    <a:pt x="8681" y="6363"/>
                    <a:pt x="8622" y="6339"/>
                    <a:pt x="8574" y="6292"/>
                  </a:cubicBezTo>
                  <a:lnTo>
                    <a:pt x="8527" y="6244"/>
                  </a:lnTo>
                  <a:lnTo>
                    <a:pt x="8503" y="6220"/>
                  </a:lnTo>
                  <a:lnTo>
                    <a:pt x="7217" y="4958"/>
                  </a:lnTo>
                  <a:cubicBezTo>
                    <a:pt x="7193" y="4922"/>
                    <a:pt x="7151" y="4904"/>
                    <a:pt x="7107" y="4904"/>
                  </a:cubicBezTo>
                  <a:cubicBezTo>
                    <a:pt x="7062" y="4904"/>
                    <a:pt x="7014" y="4922"/>
                    <a:pt x="6979" y="4958"/>
                  </a:cubicBezTo>
                  <a:cubicBezTo>
                    <a:pt x="6907" y="5029"/>
                    <a:pt x="6907" y="5125"/>
                    <a:pt x="6979" y="5196"/>
                  </a:cubicBezTo>
                  <a:lnTo>
                    <a:pt x="8122" y="6339"/>
                  </a:lnTo>
                  <a:lnTo>
                    <a:pt x="5978" y="7744"/>
                  </a:lnTo>
                  <a:cubicBezTo>
                    <a:pt x="5955" y="7744"/>
                    <a:pt x="4049" y="5815"/>
                    <a:pt x="4049" y="5815"/>
                  </a:cubicBezTo>
                  <a:lnTo>
                    <a:pt x="5454" y="3672"/>
                  </a:lnTo>
                  <a:lnTo>
                    <a:pt x="6359" y="4577"/>
                  </a:lnTo>
                  <a:cubicBezTo>
                    <a:pt x="6395" y="4613"/>
                    <a:pt x="6443" y="4630"/>
                    <a:pt x="6490" y="4630"/>
                  </a:cubicBezTo>
                  <a:cubicBezTo>
                    <a:pt x="6538" y="4630"/>
                    <a:pt x="6586" y="4613"/>
                    <a:pt x="6621" y="4577"/>
                  </a:cubicBezTo>
                  <a:cubicBezTo>
                    <a:pt x="6693" y="4505"/>
                    <a:pt x="6693" y="4410"/>
                    <a:pt x="6621" y="4339"/>
                  </a:cubicBezTo>
                  <a:lnTo>
                    <a:pt x="5502" y="3219"/>
                  </a:lnTo>
                  <a:cubicBezTo>
                    <a:pt x="5454" y="3172"/>
                    <a:pt x="5431" y="3124"/>
                    <a:pt x="5431" y="3053"/>
                  </a:cubicBezTo>
                  <a:cubicBezTo>
                    <a:pt x="5431" y="3005"/>
                    <a:pt x="5454" y="2934"/>
                    <a:pt x="5502" y="2910"/>
                  </a:cubicBezTo>
                  <a:cubicBezTo>
                    <a:pt x="5538" y="2862"/>
                    <a:pt x="5591" y="2838"/>
                    <a:pt x="5648" y="2838"/>
                  </a:cubicBezTo>
                  <a:close/>
                  <a:moveTo>
                    <a:pt x="596" y="10650"/>
                  </a:moveTo>
                  <a:lnTo>
                    <a:pt x="1144" y="11197"/>
                  </a:lnTo>
                  <a:lnTo>
                    <a:pt x="1001" y="11364"/>
                  </a:lnTo>
                  <a:lnTo>
                    <a:pt x="977" y="11364"/>
                  </a:lnTo>
                  <a:cubicBezTo>
                    <a:pt x="954" y="11412"/>
                    <a:pt x="882" y="11435"/>
                    <a:pt x="834" y="11435"/>
                  </a:cubicBezTo>
                  <a:cubicBezTo>
                    <a:pt x="763" y="11435"/>
                    <a:pt x="715" y="11412"/>
                    <a:pt x="668" y="11364"/>
                  </a:cubicBezTo>
                  <a:lnTo>
                    <a:pt x="430" y="11126"/>
                  </a:lnTo>
                  <a:cubicBezTo>
                    <a:pt x="382" y="11078"/>
                    <a:pt x="358" y="11031"/>
                    <a:pt x="358" y="10959"/>
                  </a:cubicBezTo>
                  <a:cubicBezTo>
                    <a:pt x="358" y="10911"/>
                    <a:pt x="382" y="10840"/>
                    <a:pt x="430" y="10792"/>
                  </a:cubicBezTo>
                  <a:lnTo>
                    <a:pt x="596" y="10650"/>
                  </a:lnTo>
                  <a:close/>
                  <a:moveTo>
                    <a:pt x="6180" y="1"/>
                  </a:moveTo>
                  <a:cubicBezTo>
                    <a:pt x="6083" y="1"/>
                    <a:pt x="6026" y="86"/>
                    <a:pt x="6026" y="171"/>
                  </a:cubicBezTo>
                  <a:lnTo>
                    <a:pt x="6026" y="2648"/>
                  </a:lnTo>
                  <a:cubicBezTo>
                    <a:pt x="5910" y="2555"/>
                    <a:pt x="5772" y="2508"/>
                    <a:pt x="5636" y="2508"/>
                  </a:cubicBezTo>
                  <a:cubicBezTo>
                    <a:pt x="5492" y="2508"/>
                    <a:pt x="5350" y="2561"/>
                    <a:pt x="5240" y="2672"/>
                  </a:cubicBezTo>
                  <a:cubicBezTo>
                    <a:pt x="5121" y="2767"/>
                    <a:pt x="5073" y="2910"/>
                    <a:pt x="5073" y="3053"/>
                  </a:cubicBezTo>
                  <a:cubicBezTo>
                    <a:pt x="5073" y="3196"/>
                    <a:pt x="5121" y="3315"/>
                    <a:pt x="5192" y="3434"/>
                  </a:cubicBezTo>
                  <a:lnTo>
                    <a:pt x="3740" y="5625"/>
                  </a:lnTo>
                  <a:cubicBezTo>
                    <a:pt x="3645" y="5791"/>
                    <a:pt x="3668" y="5910"/>
                    <a:pt x="3740" y="6006"/>
                  </a:cubicBezTo>
                  <a:lnTo>
                    <a:pt x="2406" y="7339"/>
                  </a:lnTo>
                  <a:cubicBezTo>
                    <a:pt x="2335" y="7387"/>
                    <a:pt x="2335" y="7506"/>
                    <a:pt x="2382" y="7577"/>
                  </a:cubicBezTo>
                  <a:cubicBezTo>
                    <a:pt x="2418" y="7613"/>
                    <a:pt x="2466" y="7631"/>
                    <a:pt x="2513" y="7631"/>
                  </a:cubicBezTo>
                  <a:cubicBezTo>
                    <a:pt x="2561" y="7631"/>
                    <a:pt x="2609" y="7613"/>
                    <a:pt x="2644" y="7577"/>
                  </a:cubicBezTo>
                  <a:lnTo>
                    <a:pt x="3978" y="6244"/>
                  </a:lnTo>
                  <a:lnTo>
                    <a:pt x="4740" y="7030"/>
                  </a:lnTo>
                  <a:lnTo>
                    <a:pt x="5526" y="7816"/>
                  </a:lnTo>
                  <a:lnTo>
                    <a:pt x="2097" y="11245"/>
                  </a:lnTo>
                  <a:cubicBezTo>
                    <a:pt x="2049" y="11293"/>
                    <a:pt x="1978" y="11316"/>
                    <a:pt x="1906" y="11316"/>
                  </a:cubicBezTo>
                  <a:cubicBezTo>
                    <a:pt x="1811" y="11316"/>
                    <a:pt x="1739" y="11293"/>
                    <a:pt x="1692" y="11245"/>
                  </a:cubicBezTo>
                  <a:lnTo>
                    <a:pt x="1525" y="11054"/>
                  </a:lnTo>
                  <a:lnTo>
                    <a:pt x="715" y="10269"/>
                  </a:lnTo>
                  <a:lnTo>
                    <a:pt x="525" y="10078"/>
                  </a:lnTo>
                  <a:cubicBezTo>
                    <a:pt x="430" y="9983"/>
                    <a:pt x="430" y="9792"/>
                    <a:pt x="525" y="9673"/>
                  </a:cubicBezTo>
                  <a:lnTo>
                    <a:pt x="2073" y="8149"/>
                  </a:lnTo>
                  <a:cubicBezTo>
                    <a:pt x="2144" y="8078"/>
                    <a:pt x="2144" y="7959"/>
                    <a:pt x="2073" y="7911"/>
                  </a:cubicBezTo>
                  <a:cubicBezTo>
                    <a:pt x="2037" y="7875"/>
                    <a:pt x="1995" y="7857"/>
                    <a:pt x="1954" y="7857"/>
                  </a:cubicBezTo>
                  <a:cubicBezTo>
                    <a:pt x="1912" y="7857"/>
                    <a:pt x="1870" y="7875"/>
                    <a:pt x="1835" y="7911"/>
                  </a:cubicBezTo>
                  <a:lnTo>
                    <a:pt x="287" y="9435"/>
                  </a:lnTo>
                  <a:cubicBezTo>
                    <a:pt x="49" y="9673"/>
                    <a:pt x="49" y="10078"/>
                    <a:pt x="287" y="10340"/>
                  </a:cubicBezTo>
                  <a:lnTo>
                    <a:pt x="334" y="10388"/>
                  </a:lnTo>
                  <a:lnTo>
                    <a:pt x="191" y="10554"/>
                  </a:lnTo>
                  <a:cubicBezTo>
                    <a:pt x="72" y="10673"/>
                    <a:pt x="1" y="10816"/>
                    <a:pt x="1" y="10959"/>
                  </a:cubicBezTo>
                  <a:cubicBezTo>
                    <a:pt x="1" y="11126"/>
                    <a:pt x="72" y="11269"/>
                    <a:pt x="191" y="11364"/>
                  </a:cubicBezTo>
                  <a:lnTo>
                    <a:pt x="406" y="11602"/>
                  </a:lnTo>
                  <a:cubicBezTo>
                    <a:pt x="525" y="11697"/>
                    <a:pt x="668" y="11769"/>
                    <a:pt x="811" y="11769"/>
                  </a:cubicBezTo>
                  <a:lnTo>
                    <a:pt x="834" y="11769"/>
                  </a:lnTo>
                  <a:cubicBezTo>
                    <a:pt x="977" y="11769"/>
                    <a:pt x="1120" y="11697"/>
                    <a:pt x="1239" y="11602"/>
                  </a:cubicBezTo>
                  <a:lnTo>
                    <a:pt x="1406" y="11435"/>
                  </a:lnTo>
                  <a:lnTo>
                    <a:pt x="1454" y="11483"/>
                  </a:lnTo>
                  <a:cubicBezTo>
                    <a:pt x="1573" y="11602"/>
                    <a:pt x="1739" y="11674"/>
                    <a:pt x="1906" y="11674"/>
                  </a:cubicBezTo>
                  <a:cubicBezTo>
                    <a:pt x="2073" y="11674"/>
                    <a:pt x="2239" y="11602"/>
                    <a:pt x="2359" y="11483"/>
                  </a:cubicBezTo>
                  <a:lnTo>
                    <a:pt x="5788" y="8054"/>
                  </a:lnTo>
                  <a:cubicBezTo>
                    <a:pt x="5835" y="8078"/>
                    <a:pt x="5907" y="8101"/>
                    <a:pt x="5955" y="8101"/>
                  </a:cubicBezTo>
                  <a:cubicBezTo>
                    <a:pt x="6026" y="8101"/>
                    <a:pt x="6097" y="8078"/>
                    <a:pt x="6169" y="8030"/>
                  </a:cubicBezTo>
                  <a:lnTo>
                    <a:pt x="8360" y="6577"/>
                  </a:lnTo>
                  <a:cubicBezTo>
                    <a:pt x="8479" y="6673"/>
                    <a:pt x="8598" y="6720"/>
                    <a:pt x="8717" y="6720"/>
                  </a:cubicBezTo>
                  <a:cubicBezTo>
                    <a:pt x="8884" y="6720"/>
                    <a:pt x="9027" y="6649"/>
                    <a:pt x="9122" y="6553"/>
                  </a:cubicBezTo>
                  <a:cubicBezTo>
                    <a:pt x="9336" y="6339"/>
                    <a:pt x="9336" y="5982"/>
                    <a:pt x="9146" y="5768"/>
                  </a:cubicBezTo>
                  <a:lnTo>
                    <a:pt x="11694" y="5768"/>
                  </a:lnTo>
                  <a:cubicBezTo>
                    <a:pt x="11765" y="5768"/>
                    <a:pt x="11861" y="5696"/>
                    <a:pt x="11861" y="5625"/>
                  </a:cubicBezTo>
                  <a:cubicBezTo>
                    <a:pt x="11884" y="5506"/>
                    <a:pt x="11789" y="5410"/>
                    <a:pt x="11694" y="5410"/>
                  </a:cubicBezTo>
                  <a:lnTo>
                    <a:pt x="11694" y="5434"/>
                  </a:lnTo>
                  <a:lnTo>
                    <a:pt x="8788" y="5434"/>
                  </a:lnTo>
                  <a:lnTo>
                    <a:pt x="6359" y="2981"/>
                  </a:lnTo>
                  <a:lnTo>
                    <a:pt x="6359" y="171"/>
                  </a:lnTo>
                  <a:cubicBezTo>
                    <a:pt x="6359" y="100"/>
                    <a:pt x="6288" y="5"/>
                    <a:pt x="6217" y="5"/>
                  </a:cubicBezTo>
                  <a:cubicBezTo>
                    <a:pt x="6204" y="2"/>
                    <a:pt x="6192" y="1"/>
                    <a:pt x="61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50"/>
            <p:cNvSpPr/>
            <p:nvPr/>
          </p:nvSpPr>
          <p:spPr>
            <a:xfrm>
              <a:off x="4966475" y="3753200"/>
              <a:ext cx="51225" cy="47650"/>
            </a:xfrm>
            <a:custGeom>
              <a:rect b="b" l="l" r="r" t="t"/>
              <a:pathLst>
                <a:path extrusionOk="0" h="1906" w="2049">
                  <a:moveTo>
                    <a:pt x="1358" y="334"/>
                  </a:moveTo>
                  <a:cubicBezTo>
                    <a:pt x="1430" y="334"/>
                    <a:pt x="1501" y="358"/>
                    <a:pt x="1549" y="429"/>
                  </a:cubicBezTo>
                  <a:cubicBezTo>
                    <a:pt x="1668" y="525"/>
                    <a:pt x="1668" y="715"/>
                    <a:pt x="1549" y="810"/>
                  </a:cubicBezTo>
                  <a:lnTo>
                    <a:pt x="906" y="1477"/>
                  </a:lnTo>
                  <a:cubicBezTo>
                    <a:pt x="846" y="1537"/>
                    <a:pt x="775" y="1567"/>
                    <a:pt x="703" y="1567"/>
                  </a:cubicBezTo>
                  <a:cubicBezTo>
                    <a:pt x="632" y="1567"/>
                    <a:pt x="560" y="1537"/>
                    <a:pt x="501" y="1477"/>
                  </a:cubicBezTo>
                  <a:cubicBezTo>
                    <a:pt x="382" y="1358"/>
                    <a:pt x="382" y="1191"/>
                    <a:pt x="501" y="1072"/>
                  </a:cubicBezTo>
                  <a:lnTo>
                    <a:pt x="1144" y="429"/>
                  </a:lnTo>
                  <a:cubicBezTo>
                    <a:pt x="1215" y="358"/>
                    <a:pt x="1287" y="334"/>
                    <a:pt x="1358" y="334"/>
                  </a:cubicBezTo>
                  <a:close/>
                  <a:moveTo>
                    <a:pt x="1358" y="1"/>
                  </a:moveTo>
                  <a:cubicBezTo>
                    <a:pt x="1191" y="1"/>
                    <a:pt x="1025" y="48"/>
                    <a:pt x="906" y="167"/>
                  </a:cubicBezTo>
                  <a:lnTo>
                    <a:pt x="239" y="834"/>
                  </a:lnTo>
                  <a:cubicBezTo>
                    <a:pt x="1" y="1072"/>
                    <a:pt x="1" y="1477"/>
                    <a:pt x="239" y="1715"/>
                  </a:cubicBezTo>
                  <a:cubicBezTo>
                    <a:pt x="239" y="1715"/>
                    <a:pt x="239" y="1715"/>
                    <a:pt x="239" y="1739"/>
                  </a:cubicBezTo>
                  <a:cubicBezTo>
                    <a:pt x="382" y="1858"/>
                    <a:pt x="525" y="1906"/>
                    <a:pt x="691" y="1906"/>
                  </a:cubicBezTo>
                  <a:cubicBezTo>
                    <a:pt x="858" y="1906"/>
                    <a:pt x="1025" y="1858"/>
                    <a:pt x="1144" y="1715"/>
                  </a:cubicBezTo>
                  <a:lnTo>
                    <a:pt x="1811" y="1072"/>
                  </a:lnTo>
                  <a:cubicBezTo>
                    <a:pt x="2049" y="810"/>
                    <a:pt x="2049" y="429"/>
                    <a:pt x="1811" y="167"/>
                  </a:cubicBezTo>
                  <a:cubicBezTo>
                    <a:pt x="1691" y="48"/>
                    <a:pt x="1525" y="1"/>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50"/>
            <p:cNvSpPr/>
            <p:nvPr/>
          </p:nvSpPr>
          <p:spPr>
            <a:xfrm>
              <a:off x="5039700" y="3711975"/>
              <a:ext cx="19075" cy="18025"/>
            </a:xfrm>
            <a:custGeom>
              <a:rect b="b" l="l" r="r" t="t"/>
              <a:pathLst>
                <a:path extrusionOk="0" h="721" w="763">
                  <a:moveTo>
                    <a:pt x="563" y="1"/>
                  </a:moveTo>
                  <a:cubicBezTo>
                    <a:pt x="519" y="1"/>
                    <a:pt x="477" y="18"/>
                    <a:pt x="453" y="54"/>
                  </a:cubicBezTo>
                  <a:lnTo>
                    <a:pt x="72" y="435"/>
                  </a:lnTo>
                  <a:cubicBezTo>
                    <a:pt x="1" y="507"/>
                    <a:pt x="1" y="602"/>
                    <a:pt x="72" y="673"/>
                  </a:cubicBezTo>
                  <a:cubicBezTo>
                    <a:pt x="96" y="721"/>
                    <a:pt x="144" y="721"/>
                    <a:pt x="191" y="721"/>
                  </a:cubicBezTo>
                  <a:cubicBezTo>
                    <a:pt x="239" y="721"/>
                    <a:pt x="287" y="721"/>
                    <a:pt x="310" y="673"/>
                  </a:cubicBezTo>
                  <a:lnTo>
                    <a:pt x="691" y="292"/>
                  </a:lnTo>
                  <a:cubicBezTo>
                    <a:pt x="763" y="221"/>
                    <a:pt x="763" y="126"/>
                    <a:pt x="691" y="54"/>
                  </a:cubicBezTo>
                  <a:cubicBezTo>
                    <a:pt x="656" y="18"/>
                    <a:pt x="608" y="1"/>
                    <a:pt x="56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50"/>
            <p:cNvSpPr/>
            <p:nvPr/>
          </p:nvSpPr>
          <p:spPr>
            <a:xfrm>
              <a:off x="5025425" y="3697700"/>
              <a:ext cx="19075" cy="18025"/>
            </a:xfrm>
            <a:custGeom>
              <a:rect b="b" l="l" r="r" t="t"/>
              <a:pathLst>
                <a:path extrusionOk="0" h="721" w="763">
                  <a:moveTo>
                    <a:pt x="572" y="0"/>
                  </a:moveTo>
                  <a:cubicBezTo>
                    <a:pt x="530" y="0"/>
                    <a:pt x="488" y="18"/>
                    <a:pt x="453" y="54"/>
                  </a:cubicBezTo>
                  <a:lnTo>
                    <a:pt x="72" y="435"/>
                  </a:lnTo>
                  <a:cubicBezTo>
                    <a:pt x="0" y="506"/>
                    <a:pt x="0" y="601"/>
                    <a:pt x="72" y="673"/>
                  </a:cubicBezTo>
                  <a:cubicBezTo>
                    <a:pt x="96" y="720"/>
                    <a:pt x="143" y="720"/>
                    <a:pt x="191" y="720"/>
                  </a:cubicBezTo>
                  <a:cubicBezTo>
                    <a:pt x="238" y="720"/>
                    <a:pt x="286" y="720"/>
                    <a:pt x="310" y="673"/>
                  </a:cubicBezTo>
                  <a:lnTo>
                    <a:pt x="691" y="292"/>
                  </a:lnTo>
                  <a:cubicBezTo>
                    <a:pt x="762" y="220"/>
                    <a:pt x="762" y="125"/>
                    <a:pt x="691" y="54"/>
                  </a:cubicBezTo>
                  <a:cubicBezTo>
                    <a:pt x="655" y="18"/>
                    <a:pt x="614" y="0"/>
                    <a:pt x="5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50"/>
            <p:cNvSpPr/>
            <p:nvPr/>
          </p:nvSpPr>
          <p:spPr>
            <a:xfrm>
              <a:off x="5054000" y="3726275"/>
              <a:ext cx="19075" cy="18025"/>
            </a:xfrm>
            <a:custGeom>
              <a:rect b="b" l="l" r="r" t="t"/>
              <a:pathLst>
                <a:path extrusionOk="0" h="721" w="763">
                  <a:moveTo>
                    <a:pt x="560" y="0"/>
                  </a:moveTo>
                  <a:cubicBezTo>
                    <a:pt x="512" y="0"/>
                    <a:pt x="465" y="18"/>
                    <a:pt x="429" y="54"/>
                  </a:cubicBezTo>
                  <a:lnTo>
                    <a:pt x="72" y="411"/>
                  </a:lnTo>
                  <a:cubicBezTo>
                    <a:pt x="0" y="482"/>
                    <a:pt x="0" y="601"/>
                    <a:pt x="72" y="673"/>
                  </a:cubicBezTo>
                  <a:cubicBezTo>
                    <a:pt x="96" y="697"/>
                    <a:pt x="143" y="720"/>
                    <a:pt x="191" y="720"/>
                  </a:cubicBezTo>
                  <a:cubicBezTo>
                    <a:pt x="239" y="720"/>
                    <a:pt x="262" y="697"/>
                    <a:pt x="310" y="673"/>
                  </a:cubicBezTo>
                  <a:lnTo>
                    <a:pt x="691" y="292"/>
                  </a:lnTo>
                  <a:cubicBezTo>
                    <a:pt x="762" y="220"/>
                    <a:pt x="762" y="101"/>
                    <a:pt x="691" y="54"/>
                  </a:cubicBezTo>
                  <a:cubicBezTo>
                    <a:pt x="655" y="18"/>
                    <a:pt x="608" y="0"/>
                    <a:pt x="5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7" name="Google Shape;477;p50"/>
          <p:cNvGrpSpPr/>
          <p:nvPr/>
        </p:nvGrpSpPr>
        <p:grpSpPr>
          <a:xfrm>
            <a:off x="904378" y="1960473"/>
            <a:ext cx="218386" cy="229432"/>
            <a:chOff x="5388600" y="2186225"/>
            <a:chExt cx="282225" cy="296500"/>
          </a:xfrm>
        </p:grpSpPr>
        <p:sp>
          <p:nvSpPr>
            <p:cNvPr id="478" name="Google Shape;478;p50"/>
            <p:cNvSpPr/>
            <p:nvPr/>
          </p:nvSpPr>
          <p:spPr>
            <a:xfrm>
              <a:off x="5585050" y="2352300"/>
              <a:ext cx="20875" cy="43500"/>
            </a:xfrm>
            <a:custGeom>
              <a:rect b="b" l="l" r="r" t="t"/>
              <a:pathLst>
                <a:path extrusionOk="0" h="1740" w="835">
                  <a:moveTo>
                    <a:pt x="412" y="1"/>
                  </a:moveTo>
                  <a:cubicBezTo>
                    <a:pt x="354" y="1"/>
                    <a:pt x="294" y="27"/>
                    <a:pt x="263" y="73"/>
                  </a:cubicBezTo>
                  <a:cubicBezTo>
                    <a:pt x="1" y="478"/>
                    <a:pt x="168" y="740"/>
                    <a:pt x="310" y="1002"/>
                  </a:cubicBezTo>
                  <a:lnTo>
                    <a:pt x="334" y="1002"/>
                  </a:lnTo>
                  <a:cubicBezTo>
                    <a:pt x="453" y="1192"/>
                    <a:pt x="334" y="1383"/>
                    <a:pt x="287" y="1430"/>
                  </a:cubicBezTo>
                  <a:cubicBezTo>
                    <a:pt x="215" y="1502"/>
                    <a:pt x="191" y="1597"/>
                    <a:pt x="263" y="1669"/>
                  </a:cubicBezTo>
                  <a:cubicBezTo>
                    <a:pt x="287" y="1716"/>
                    <a:pt x="334" y="1740"/>
                    <a:pt x="382" y="1740"/>
                  </a:cubicBezTo>
                  <a:cubicBezTo>
                    <a:pt x="430" y="1740"/>
                    <a:pt x="477" y="1740"/>
                    <a:pt x="501" y="1716"/>
                  </a:cubicBezTo>
                  <a:cubicBezTo>
                    <a:pt x="692" y="1549"/>
                    <a:pt x="834" y="1168"/>
                    <a:pt x="620" y="835"/>
                  </a:cubicBezTo>
                  <a:lnTo>
                    <a:pt x="620" y="811"/>
                  </a:lnTo>
                  <a:cubicBezTo>
                    <a:pt x="477" y="573"/>
                    <a:pt x="406" y="478"/>
                    <a:pt x="549" y="263"/>
                  </a:cubicBezTo>
                  <a:cubicBezTo>
                    <a:pt x="596" y="192"/>
                    <a:pt x="572" y="73"/>
                    <a:pt x="501" y="25"/>
                  </a:cubicBezTo>
                  <a:cubicBezTo>
                    <a:pt x="476" y="8"/>
                    <a:pt x="444" y="1"/>
                    <a:pt x="4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50"/>
            <p:cNvSpPr/>
            <p:nvPr/>
          </p:nvSpPr>
          <p:spPr>
            <a:xfrm>
              <a:off x="5605300" y="2326700"/>
              <a:ext cx="20875" cy="43500"/>
            </a:xfrm>
            <a:custGeom>
              <a:rect b="b" l="l" r="r" t="t"/>
              <a:pathLst>
                <a:path extrusionOk="0" h="1740" w="835">
                  <a:moveTo>
                    <a:pt x="402" y="1"/>
                  </a:moveTo>
                  <a:cubicBezTo>
                    <a:pt x="344" y="1"/>
                    <a:pt x="293" y="27"/>
                    <a:pt x="263" y="73"/>
                  </a:cubicBezTo>
                  <a:cubicBezTo>
                    <a:pt x="1" y="478"/>
                    <a:pt x="167" y="740"/>
                    <a:pt x="310" y="1002"/>
                  </a:cubicBezTo>
                  <a:lnTo>
                    <a:pt x="334" y="1002"/>
                  </a:lnTo>
                  <a:cubicBezTo>
                    <a:pt x="429" y="1192"/>
                    <a:pt x="334" y="1383"/>
                    <a:pt x="286" y="1430"/>
                  </a:cubicBezTo>
                  <a:cubicBezTo>
                    <a:pt x="215" y="1502"/>
                    <a:pt x="191" y="1597"/>
                    <a:pt x="263" y="1669"/>
                  </a:cubicBezTo>
                  <a:cubicBezTo>
                    <a:pt x="286" y="1716"/>
                    <a:pt x="334" y="1740"/>
                    <a:pt x="382" y="1740"/>
                  </a:cubicBezTo>
                  <a:cubicBezTo>
                    <a:pt x="429" y="1740"/>
                    <a:pt x="453" y="1740"/>
                    <a:pt x="501" y="1716"/>
                  </a:cubicBezTo>
                  <a:cubicBezTo>
                    <a:pt x="691" y="1549"/>
                    <a:pt x="834" y="1168"/>
                    <a:pt x="620" y="835"/>
                  </a:cubicBezTo>
                  <a:lnTo>
                    <a:pt x="620" y="811"/>
                  </a:lnTo>
                  <a:cubicBezTo>
                    <a:pt x="477" y="573"/>
                    <a:pt x="405" y="478"/>
                    <a:pt x="548" y="263"/>
                  </a:cubicBezTo>
                  <a:cubicBezTo>
                    <a:pt x="596" y="192"/>
                    <a:pt x="572" y="73"/>
                    <a:pt x="501" y="25"/>
                  </a:cubicBezTo>
                  <a:cubicBezTo>
                    <a:pt x="467" y="8"/>
                    <a:pt x="433" y="1"/>
                    <a:pt x="4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50"/>
            <p:cNvSpPr/>
            <p:nvPr/>
          </p:nvSpPr>
          <p:spPr>
            <a:xfrm>
              <a:off x="5388600" y="2186225"/>
              <a:ext cx="282225" cy="296500"/>
            </a:xfrm>
            <a:custGeom>
              <a:rect b="b" l="l" r="r" t="t"/>
              <a:pathLst>
                <a:path extrusionOk="0" h="11860" w="11289">
                  <a:moveTo>
                    <a:pt x="5811" y="358"/>
                  </a:moveTo>
                  <a:cubicBezTo>
                    <a:pt x="6025" y="358"/>
                    <a:pt x="6192" y="548"/>
                    <a:pt x="6192" y="786"/>
                  </a:cubicBezTo>
                  <a:lnTo>
                    <a:pt x="6192" y="834"/>
                  </a:lnTo>
                  <a:lnTo>
                    <a:pt x="3144" y="834"/>
                  </a:lnTo>
                  <a:lnTo>
                    <a:pt x="3144" y="786"/>
                  </a:lnTo>
                  <a:cubicBezTo>
                    <a:pt x="3144" y="548"/>
                    <a:pt x="3334" y="358"/>
                    <a:pt x="3525" y="358"/>
                  </a:cubicBezTo>
                  <a:close/>
                  <a:moveTo>
                    <a:pt x="6192" y="1215"/>
                  </a:moveTo>
                  <a:lnTo>
                    <a:pt x="6192" y="1905"/>
                  </a:lnTo>
                  <a:lnTo>
                    <a:pt x="3144" y="1905"/>
                  </a:lnTo>
                  <a:lnTo>
                    <a:pt x="3144" y="1215"/>
                  </a:lnTo>
                  <a:close/>
                  <a:moveTo>
                    <a:pt x="4525" y="4525"/>
                  </a:moveTo>
                  <a:lnTo>
                    <a:pt x="4525" y="4906"/>
                  </a:lnTo>
                  <a:lnTo>
                    <a:pt x="357" y="4906"/>
                  </a:lnTo>
                  <a:lnTo>
                    <a:pt x="357" y="4525"/>
                  </a:lnTo>
                  <a:close/>
                  <a:moveTo>
                    <a:pt x="4596" y="3977"/>
                  </a:moveTo>
                  <a:cubicBezTo>
                    <a:pt x="5073" y="3977"/>
                    <a:pt x="5430" y="4406"/>
                    <a:pt x="5335" y="4882"/>
                  </a:cubicBezTo>
                  <a:cubicBezTo>
                    <a:pt x="5287" y="5144"/>
                    <a:pt x="5073" y="5359"/>
                    <a:pt x="4834" y="5430"/>
                  </a:cubicBezTo>
                  <a:cubicBezTo>
                    <a:pt x="4756" y="5456"/>
                    <a:pt x="4680" y="5468"/>
                    <a:pt x="4606" y="5468"/>
                  </a:cubicBezTo>
                  <a:cubicBezTo>
                    <a:pt x="4411" y="5468"/>
                    <a:pt x="4235" y="5384"/>
                    <a:pt x="4096" y="5263"/>
                  </a:cubicBezTo>
                  <a:lnTo>
                    <a:pt x="4549" y="5263"/>
                  </a:lnTo>
                  <a:cubicBezTo>
                    <a:pt x="4715" y="5263"/>
                    <a:pt x="4882" y="5120"/>
                    <a:pt x="4882" y="4930"/>
                  </a:cubicBezTo>
                  <a:lnTo>
                    <a:pt x="4882" y="4501"/>
                  </a:lnTo>
                  <a:cubicBezTo>
                    <a:pt x="4882" y="4311"/>
                    <a:pt x="4715" y="4168"/>
                    <a:pt x="4549" y="4168"/>
                  </a:cubicBezTo>
                  <a:lnTo>
                    <a:pt x="4096" y="4168"/>
                  </a:lnTo>
                  <a:cubicBezTo>
                    <a:pt x="4215" y="4049"/>
                    <a:pt x="4406" y="3977"/>
                    <a:pt x="4596" y="3977"/>
                  </a:cubicBezTo>
                  <a:close/>
                  <a:moveTo>
                    <a:pt x="6644" y="2263"/>
                  </a:moveTo>
                  <a:lnTo>
                    <a:pt x="6644" y="2739"/>
                  </a:lnTo>
                  <a:lnTo>
                    <a:pt x="5215" y="2739"/>
                  </a:lnTo>
                  <a:cubicBezTo>
                    <a:pt x="5120" y="2739"/>
                    <a:pt x="5049" y="2810"/>
                    <a:pt x="5025" y="2882"/>
                  </a:cubicBezTo>
                  <a:cubicBezTo>
                    <a:pt x="5025" y="3001"/>
                    <a:pt x="5096" y="3096"/>
                    <a:pt x="5215" y="3096"/>
                  </a:cubicBezTo>
                  <a:lnTo>
                    <a:pt x="7073" y="3096"/>
                  </a:lnTo>
                  <a:lnTo>
                    <a:pt x="7073" y="6811"/>
                  </a:lnTo>
                  <a:lnTo>
                    <a:pt x="2262" y="6811"/>
                  </a:lnTo>
                  <a:lnTo>
                    <a:pt x="2262" y="5263"/>
                  </a:lnTo>
                  <a:lnTo>
                    <a:pt x="3691" y="5263"/>
                  </a:lnTo>
                  <a:cubicBezTo>
                    <a:pt x="3882" y="5597"/>
                    <a:pt x="4239" y="5811"/>
                    <a:pt x="4644" y="5811"/>
                  </a:cubicBezTo>
                  <a:cubicBezTo>
                    <a:pt x="5239" y="5811"/>
                    <a:pt x="5739" y="5311"/>
                    <a:pt x="5739" y="4716"/>
                  </a:cubicBezTo>
                  <a:cubicBezTo>
                    <a:pt x="5739" y="4120"/>
                    <a:pt x="5239" y="3620"/>
                    <a:pt x="4644" y="3620"/>
                  </a:cubicBezTo>
                  <a:cubicBezTo>
                    <a:pt x="4239" y="3620"/>
                    <a:pt x="3882" y="3834"/>
                    <a:pt x="3691" y="4168"/>
                  </a:cubicBezTo>
                  <a:lnTo>
                    <a:pt x="2262" y="4168"/>
                  </a:lnTo>
                  <a:lnTo>
                    <a:pt x="2262" y="3096"/>
                  </a:lnTo>
                  <a:lnTo>
                    <a:pt x="4358" y="3096"/>
                  </a:lnTo>
                  <a:cubicBezTo>
                    <a:pt x="4430" y="3096"/>
                    <a:pt x="4525" y="3025"/>
                    <a:pt x="4525" y="2929"/>
                  </a:cubicBezTo>
                  <a:cubicBezTo>
                    <a:pt x="4549" y="2834"/>
                    <a:pt x="4453" y="2739"/>
                    <a:pt x="4358" y="2739"/>
                  </a:cubicBezTo>
                  <a:lnTo>
                    <a:pt x="2667" y="2739"/>
                  </a:lnTo>
                  <a:lnTo>
                    <a:pt x="2667" y="2263"/>
                  </a:lnTo>
                  <a:close/>
                  <a:moveTo>
                    <a:pt x="10478" y="9502"/>
                  </a:moveTo>
                  <a:cubicBezTo>
                    <a:pt x="10740" y="9502"/>
                    <a:pt x="10955" y="9717"/>
                    <a:pt x="10955" y="9979"/>
                  </a:cubicBezTo>
                  <a:lnTo>
                    <a:pt x="10955" y="10098"/>
                  </a:lnTo>
                  <a:cubicBezTo>
                    <a:pt x="10955" y="10360"/>
                    <a:pt x="10740" y="10574"/>
                    <a:pt x="10478" y="10574"/>
                  </a:cubicBezTo>
                  <a:lnTo>
                    <a:pt x="10002" y="10574"/>
                  </a:lnTo>
                  <a:lnTo>
                    <a:pt x="10002" y="9502"/>
                  </a:lnTo>
                  <a:close/>
                  <a:moveTo>
                    <a:pt x="7073" y="7168"/>
                  </a:moveTo>
                  <a:lnTo>
                    <a:pt x="7073" y="7526"/>
                  </a:lnTo>
                  <a:lnTo>
                    <a:pt x="5120" y="7526"/>
                  </a:lnTo>
                  <a:cubicBezTo>
                    <a:pt x="5025" y="7526"/>
                    <a:pt x="4954" y="7597"/>
                    <a:pt x="4930" y="7692"/>
                  </a:cubicBezTo>
                  <a:cubicBezTo>
                    <a:pt x="4930" y="7788"/>
                    <a:pt x="5001" y="7883"/>
                    <a:pt x="5120" y="7883"/>
                  </a:cubicBezTo>
                  <a:lnTo>
                    <a:pt x="7073" y="7883"/>
                  </a:lnTo>
                  <a:lnTo>
                    <a:pt x="7073" y="8693"/>
                  </a:lnTo>
                  <a:lnTo>
                    <a:pt x="5978" y="8693"/>
                  </a:lnTo>
                  <a:cubicBezTo>
                    <a:pt x="5882" y="8693"/>
                    <a:pt x="5811" y="8764"/>
                    <a:pt x="5811" y="8859"/>
                  </a:cubicBezTo>
                  <a:lnTo>
                    <a:pt x="5811" y="10717"/>
                  </a:lnTo>
                  <a:cubicBezTo>
                    <a:pt x="5811" y="11026"/>
                    <a:pt x="5930" y="11312"/>
                    <a:pt x="6144" y="11503"/>
                  </a:cubicBezTo>
                  <a:lnTo>
                    <a:pt x="6097" y="11503"/>
                  </a:lnTo>
                  <a:lnTo>
                    <a:pt x="6097" y="11526"/>
                  </a:lnTo>
                  <a:lnTo>
                    <a:pt x="3239" y="11526"/>
                  </a:lnTo>
                  <a:cubicBezTo>
                    <a:pt x="2715" y="11526"/>
                    <a:pt x="2262" y="11074"/>
                    <a:pt x="2262" y="10550"/>
                  </a:cubicBezTo>
                  <a:lnTo>
                    <a:pt x="2262" y="7883"/>
                  </a:lnTo>
                  <a:lnTo>
                    <a:pt x="4334" y="7883"/>
                  </a:lnTo>
                  <a:cubicBezTo>
                    <a:pt x="4430" y="7883"/>
                    <a:pt x="4525" y="7811"/>
                    <a:pt x="4525" y="7716"/>
                  </a:cubicBezTo>
                  <a:cubicBezTo>
                    <a:pt x="4525" y="7621"/>
                    <a:pt x="4453" y="7526"/>
                    <a:pt x="4358" y="7526"/>
                  </a:cubicBezTo>
                  <a:lnTo>
                    <a:pt x="2262" y="7526"/>
                  </a:lnTo>
                  <a:lnTo>
                    <a:pt x="2262" y="7168"/>
                  </a:lnTo>
                  <a:close/>
                  <a:moveTo>
                    <a:pt x="9645" y="9026"/>
                  </a:moveTo>
                  <a:lnTo>
                    <a:pt x="9645" y="10717"/>
                  </a:lnTo>
                  <a:cubicBezTo>
                    <a:pt x="9645" y="11169"/>
                    <a:pt x="9312" y="11526"/>
                    <a:pt x="8859" y="11526"/>
                  </a:cubicBezTo>
                  <a:lnTo>
                    <a:pt x="6954" y="11526"/>
                  </a:lnTo>
                  <a:cubicBezTo>
                    <a:pt x="6835" y="11526"/>
                    <a:pt x="6716" y="11503"/>
                    <a:pt x="6621" y="11455"/>
                  </a:cubicBezTo>
                  <a:cubicBezTo>
                    <a:pt x="6621" y="11455"/>
                    <a:pt x="6621" y="11431"/>
                    <a:pt x="6597" y="11431"/>
                  </a:cubicBezTo>
                  <a:cubicBezTo>
                    <a:pt x="6335" y="11312"/>
                    <a:pt x="6168" y="11026"/>
                    <a:pt x="6168" y="10717"/>
                  </a:cubicBezTo>
                  <a:lnTo>
                    <a:pt x="6168" y="9026"/>
                  </a:lnTo>
                  <a:close/>
                  <a:moveTo>
                    <a:pt x="3525" y="0"/>
                  </a:moveTo>
                  <a:cubicBezTo>
                    <a:pt x="3144" y="0"/>
                    <a:pt x="2810" y="358"/>
                    <a:pt x="2810" y="810"/>
                  </a:cubicBezTo>
                  <a:lnTo>
                    <a:pt x="2810" y="1905"/>
                  </a:lnTo>
                  <a:lnTo>
                    <a:pt x="2667" y="1905"/>
                  </a:lnTo>
                  <a:cubicBezTo>
                    <a:pt x="2477" y="1905"/>
                    <a:pt x="2334" y="2072"/>
                    <a:pt x="2334" y="2263"/>
                  </a:cubicBezTo>
                  <a:lnTo>
                    <a:pt x="2334" y="2739"/>
                  </a:lnTo>
                  <a:lnTo>
                    <a:pt x="2096" y="2739"/>
                  </a:lnTo>
                  <a:cubicBezTo>
                    <a:pt x="2001" y="2739"/>
                    <a:pt x="1929" y="2810"/>
                    <a:pt x="1929" y="2906"/>
                  </a:cubicBezTo>
                  <a:lnTo>
                    <a:pt x="1929" y="4168"/>
                  </a:lnTo>
                  <a:lnTo>
                    <a:pt x="334" y="4168"/>
                  </a:lnTo>
                  <a:cubicBezTo>
                    <a:pt x="143" y="4168"/>
                    <a:pt x="0" y="4311"/>
                    <a:pt x="0" y="4501"/>
                  </a:cubicBezTo>
                  <a:lnTo>
                    <a:pt x="0" y="4954"/>
                  </a:lnTo>
                  <a:cubicBezTo>
                    <a:pt x="0" y="5120"/>
                    <a:pt x="143" y="5263"/>
                    <a:pt x="334" y="5263"/>
                  </a:cubicBezTo>
                  <a:lnTo>
                    <a:pt x="1929" y="5263"/>
                  </a:lnTo>
                  <a:lnTo>
                    <a:pt x="1929" y="10550"/>
                  </a:lnTo>
                  <a:cubicBezTo>
                    <a:pt x="1929" y="11265"/>
                    <a:pt x="2524" y="11860"/>
                    <a:pt x="3239" y="11860"/>
                  </a:cubicBezTo>
                  <a:lnTo>
                    <a:pt x="6120" y="11860"/>
                  </a:lnTo>
                  <a:cubicBezTo>
                    <a:pt x="6263" y="11860"/>
                    <a:pt x="6406" y="11836"/>
                    <a:pt x="6549" y="11788"/>
                  </a:cubicBezTo>
                  <a:cubicBezTo>
                    <a:pt x="6692" y="11836"/>
                    <a:pt x="6811" y="11860"/>
                    <a:pt x="6954" y="11860"/>
                  </a:cubicBezTo>
                  <a:lnTo>
                    <a:pt x="8883" y="11860"/>
                  </a:lnTo>
                  <a:cubicBezTo>
                    <a:pt x="9454" y="11860"/>
                    <a:pt x="9907" y="11455"/>
                    <a:pt x="10002" y="10883"/>
                  </a:cubicBezTo>
                  <a:lnTo>
                    <a:pt x="10455" y="10883"/>
                  </a:lnTo>
                  <a:cubicBezTo>
                    <a:pt x="10907" y="10883"/>
                    <a:pt x="11288" y="10526"/>
                    <a:pt x="11288" y="10074"/>
                  </a:cubicBezTo>
                  <a:lnTo>
                    <a:pt x="11288" y="9955"/>
                  </a:lnTo>
                  <a:cubicBezTo>
                    <a:pt x="11288" y="9526"/>
                    <a:pt x="10931" y="9169"/>
                    <a:pt x="10478" y="9169"/>
                  </a:cubicBezTo>
                  <a:lnTo>
                    <a:pt x="10478" y="9145"/>
                  </a:lnTo>
                  <a:lnTo>
                    <a:pt x="10002" y="9145"/>
                  </a:lnTo>
                  <a:lnTo>
                    <a:pt x="10002" y="8883"/>
                  </a:lnTo>
                  <a:cubicBezTo>
                    <a:pt x="10002" y="8788"/>
                    <a:pt x="9931" y="8716"/>
                    <a:pt x="9835" y="8716"/>
                  </a:cubicBezTo>
                  <a:lnTo>
                    <a:pt x="7383" y="8716"/>
                  </a:lnTo>
                  <a:lnTo>
                    <a:pt x="7383" y="2906"/>
                  </a:lnTo>
                  <a:cubicBezTo>
                    <a:pt x="7383" y="2810"/>
                    <a:pt x="7311" y="2739"/>
                    <a:pt x="7216" y="2739"/>
                  </a:cubicBezTo>
                  <a:lnTo>
                    <a:pt x="7002" y="2739"/>
                  </a:lnTo>
                  <a:lnTo>
                    <a:pt x="7002" y="2263"/>
                  </a:lnTo>
                  <a:cubicBezTo>
                    <a:pt x="7002" y="2072"/>
                    <a:pt x="6835" y="1905"/>
                    <a:pt x="6644" y="1905"/>
                  </a:cubicBezTo>
                  <a:lnTo>
                    <a:pt x="6549" y="1905"/>
                  </a:lnTo>
                  <a:lnTo>
                    <a:pt x="6549" y="810"/>
                  </a:lnTo>
                  <a:cubicBezTo>
                    <a:pt x="6549" y="358"/>
                    <a:pt x="6216" y="0"/>
                    <a:pt x="58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4" name="Shape 484"/>
        <p:cNvGrpSpPr/>
        <p:nvPr/>
      </p:nvGrpSpPr>
      <p:grpSpPr>
        <a:xfrm>
          <a:off x="0" y="0"/>
          <a:ext cx="0" cy="0"/>
          <a:chOff x="0" y="0"/>
          <a:chExt cx="0" cy="0"/>
        </a:xfrm>
      </p:grpSpPr>
      <p:sp>
        <p:nvSpPr>
          <p:cNvPr id="485" name="Google Shape;485;p51"/>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Opportunities</a:t>
            </a:r>
            <a:endParaRPr/>
          </a:p>
        </p:txBody>
      </p:sp>
      <p:sp>
        <p:nvSpPr>
          <p:cNvPr id="486" name="Google Shape;486;p51"/>
          <p:cNvSpPr/>
          <p:nvPr/>
        </p:nvSpPr>
        <p:spPr>
          <a:xfrm>
            <a:off x="3255300" y="1326100"/>
            <a:ext cx="2633400" cy="603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500">
                <a:solidFill>
                  <a:schemeClr val="dk1"/>
                </a:solidFill>
                <a:latin typeface="Rubik"/>
                <a:ea typeface="Rubik"/>
                <a:cs typeface="Rubik"/>
                <a:sym typeface="Rubik"/>
              </a:rPr>
              <a:t>Nature tourism</a:t>
            </a:r>
            <a:endParaRPr b="1" sz="2500">
              <a:solidFill>
                <a:schemeClr val="dk1"/>
              </a:solidFill>
              <a:latin typeface="Rubik"/>
              <a:ea typeface="Rubik"/>
              <a:cs typeface="Rubik"/>
              <a:sym typeface="Rubik"/>
            </a:endParaRPr>
          </a:p>
        </p:txBody>
      </p:sp>
      <p:sp>
        <p:nvSpPr>
          <p:cNvPr id="487" name="Google Shape;487;p51"/>
          <p:cNvSpPr/>
          <p:nvPr/>
        </p:nvSpPr>
        <p:spPr>
          <a:xfrm>
            <a:off x="3346525" y="3540330"/>
            <a:ext cx="2451000" cy="747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Rubik"/>
                <a:ea typeface="Rubik"/>
                <a:cs typeface="Rubik"/>
                <a:sym typeface="Rubik"/>
              </a:rPr>
              <a:t>Despite being red, Mars is actually a cold place. It’s full of iron oxide dust</a:t>
            </a:r>
            <a:endParaRPr>
              <a:solidFill>
                <a:schemeClr val="dk1"/>
              </a:solidFill>
              <a:latin typeface="Rubik"/>
              <a:ea typeface="Rubik"/>
              <a:cs typeface="Rubik"/>
              <a:sym typeface="Rubik"/>
            </a:endParaRPr>
          </a:p>
        </p:txBody>
      </p:sp>
      <p:sp>
        <p:nvSpPr>
          <p:cNvPr id="488" name="Google Shape;488;p51"/>
          <p:cNvSpPr/>
          <p:nvPr/>
        </p:nvSpPr>
        <p:spPr>
          <a:xfrm>
            <a:off x="720000" y="3540330"/>
            <a:ext cx="2451000" cy="747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Rubik"/>
                <a:ea typeface="Rubik"/>
                <a:cs typeface="Rubik"/>
                <a:sym typeface="Rubik"/>
              </a:rPr>
              <a:t>It’s the closest planet to the Sun and the smallest one in the Solar System</a:t>
            </a:r>
            <a:endParaRPr>
              <a:solidFill>
                <a:schemeClr val="dk1"/>
              </a:solidFill>
              <a:latin typeface="Rubik"/>
              <a:ea typeface="Rubik"/>
              <a:cs typeface="Rubik"/>
              <a:sym typeface="Rubik"/>
            </a:endParaRPr>
          </a:p>
        </p:txBody>
      </p:sp>
      <p:sp>
        <p:nvSpPr>
          <p:cNvPr id="489" name="Google Shape;489;p51"/>
          <p:cNvSpPr/>
          <p:nvPr/>
        </p:nvSpPr>
        <p:spPr>
          <a:xfrm>
            <a:off x="5973051" y="3540330"/>
            <a:ext cx="2451000" cy="747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Rubik"/>
                <a:ea typeface="Rubik"/>
                <a:cs typeface="Rubik"/>
                <a:sym typeface="Rubik"/>
              </a:rPr>
              <a:t>Venus has a beautiful name and is the second planet from the Sun</a:t>
            </a:r>
            <a:endParaRPr>
              <a:solidFill>
                <a:schemeClr val="dk1"/>
              </a:solidFill>
              <a:latin typeface="Rubik"/>
              <a:ea typeface="Rubik"/>
              <a:cs typeface="Rubik"/>
              <a:sym typeface="Rubik"/>
            </a:endParaRPr>
          </a:p>
        </p:txBody>
      </p:sp>
      <p:cxnSp>
        <p:nvCxnSpPr>
          <p:cNvPr id="490" name="Google Shape;490;p51"/>
          <p:cNvCxnSpPr>
            <a:stCxn id="486" idx="2"/>
            <a:endCxn id="491" idx="0"/>
          </p:cNvCxnSpPr>
          <p:nvPr/>
        </p:nvCxnSpPr>
        <p:spPr>
          <a:xfrm rot="5400000">
            <a:off x="3000450" y="874750"/>
            <a:ext cx="516600" cy="2626500"/>
          </a:xfrm>
          <a:prstGeom prst="bentConnector3">
            <a:avLst>
              <a:gd fmla="val 49991" name="adj1"/>
            </a:avLst>
          </a:prstGeom>
          <a:noFill/>
          <a:ln cap="flat" cmpd="sng" w="19050">
            <a:solidFill>
              <a:schemeClr val="dk2"/>
            </a:solidFill>
            <a:prstDash val="solid"/>
            <a:round/>
            <a:headEnd len="med" w="med" type="none"/>
            <a:tailEnd len="med" w="med" type="none"/>
          </a:ln>
        </p:spPr>
      </p:cxnSp>
      <p:cxnSp>
        <p:nvCxnSpPr>
          <p:cNvPr id="492" name="Google Shape;492;p51"/>
          <p:cNvCxnSpPr>
            <a:stCxn id="486" idx="2"/>
            <a:endCxn id="493" idx="0"/>
          </p:cNvCxnSpPr>
          <p:nvPr/>
        </p:nvCxnSpPr>
        <p:spPr>
          <a:xfrm flipH="1" rot="-5400000">
            <a:off x="4314000" y="2187700"/>
            <a:ext cx="516600" cy="600"/>
          </a:xfrm>
          <a:prstGeom prst="bentConnector3">
            <a:avLst>
              <a:gd fmla="val 49991" name="adj1"/>
            </a:avLst>
          </a:prstGeom>
          <a:noFill/>
          <a:ln cap="flat" cmpd="sng" w="19050">
            <a:solidFill>
              <a:schemeClr val="dk2"/>
            </a:solidFill>
            <a:prstDash val="solid"/>
            <a:round/>
            <a:headEnd len="med" w="med" type="none"/>
            <a:tailEnd len="med" w="med" type="none"/>
          </a:ln>
        </p:spPr>
      </p:cxnSp>
      <p:cxnSp>
        <p:nvCxnSpPr>
          <p:cNvPr id="494" name="Google Shape;494;p51"/>
          <p:cNvCxnSpPr>
            <a:stCxn id="486" idx="2"/>
            <a:endCxn id="495" idx="0"/>
          </p:cNvCxnSpPr>
          <p:nvPr/>
        </p:nvCxnSpPr>
        <p:spPr>
          <a:xfrm flipH="1" rot="-5400000">
            <a:off x="5626950" y="874750"/>
            <a:ext cx="516600" cy="2626500"/>
          </a:xfrm>
          <a:prstGeom prst="bentConnector3">
            <a:avLst>
              <a:gd fmla="val 49991" name="adj1"/>
            </a:avLst>
          </a:prstGeom>
          <a:noFill/>
          <a:ln cap="flat" cmpd="sng" w="19050">
            <a:solidFill>
              <a:schemeClr val="dk2"/>
            </a:solidFill>
            <a:prstDash val="solid"/>
            <a:round/>
            <a:headEnd len="med" w="med" type="none"/>
            <a:tailEnd len="med" w="med" type="none"/>
          </a:ln>
        </p:spPr>
      </p:cxnSp>
      <p:sp>
        <p:nvSpPr>
          <p:cNvPr id="496" name="Google Shape;496;p51"/>
          <p:cNvSpPr txBox="1"/>
          <p:nvPr/>
        </p:nvSpPr>
        <p:spPr>
          <a:xfrm>
            <a:off x="720000" y="2937330"/>
            <a:ext cx="2451000" cy="603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Rubik"/>
                <a:ea typeface="Rubik"/>
                <a:cs typeface="Rubik"/>
                <a:sym typeface="Rubik"/>
              </a:rPr>
              <a:t>Mercury</a:t>
            </a:r>
            <a:endParaRPr b="1" sz="2400">
              <a:solidFill>
                <a:schemeClr val="dk1"/>
              </a:solidFill>
              <a:latin typeface="Rubik"/>
              <a:ea typeface="Rubik"/>
              <a:cs typeface="Rubik"/>
              <a:sym typeface="Rubik"/>
            </a:endParaRPr>
          </a:p>
        </p:txBody>
      </p:sp>
      <p:sp>
        <p:nvSpPr>
          <p:cNvPr id="497" name="Google Shape;497;p51"/>
          <p:cNvSpPr txBox="1"/>
          <p:nvPr/>
        </p:nvSpPr>
        <p:spPr>
          <a:xfrm>
            <a:off x="3346527" y="2937330"/>
            <a:ext cx="2451000" cy="603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Rubik"/>
                <a:ea typeface="Rubik"/>
                <a:cs typeface="Rubik"/>
                <a:sym typeface="Rubik"/>
              </a:rPr>
              <a:t>Mars</a:t>
            </a:r>
            <a:endParaRPr b="1" sz="2400">
              <a:solidFill>
                <a:schemeClr val="dk1"/>
              </a:solidFill>
              <a:latin typeface="Rubik"/>
              <a:ea typeface="Rubik"/>
              <a:cs typeface="Rubik"/>
              <a:sym typeface="Rubik"/>
            </a:endParaRPr>
          </a:p>
        </p:txBody>
      </p:sp>
      <p:sp>
        <p:nvSpPr>
          <p:cNvPr id="498" name="Google Shape;498;p51"/>
          <p:cNvSpPr txBox="1"/>
          <p:nvPr/>
        </p:nvSpPr>
        <p:spPr>
          <a:xfrm>
            <a:off x="5973053" y="2937330"/>
            <a:ext cx="2451000" cy="603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Rubik"/>
                <a:ea typeface="Rubik"/>
                <a:cs typeface="Rubik"/>
                <a:sym typeface="Rubik"/>
              </a:rPr>
              <a:t>Venus</a:t>
            </a:r>
            <a:endParaRPr b="1" sz="2400">
              <a:solidFill>
                <a:schemeClr val="dk1"/>
              </a:solidFill>
              <a:latin typeface="Rubik"/>
              <a:ea typeface="Rubik"/>
              <a:cs typeface="Rubik"/>
              <a:sym typeface="Rubik"/>
            </a:endParaRPr>
          </a:p>
        </p:txBody>
      </p:sp>
      <p:cxnSp>
        <p:nvCxnSpPr>
          <p:cNvPr id="499" name="Google Shape;499;p51"/>
          <p:cNvCxnSpPr/>
          <p:nvPr/>
        </p:nvCxnSpPr>
        <p:spPr>
          <a:xfrm>
            <a:off x="720000" y="1152992"/>
            <a:ext cx="530100" cy="0"/>
          </a:xfrm>
          <a:prstGeom prst="straightConnector1">
            <a:avLst/>
          </a:prstGeom>
          <a:noFill/>
          <a:ln cap="flat" cmpd="sng" w="38100">
            <a:solidFill>
              <a:schemeClr val="dk2"/>
            </a:solidFill>
            <a:prstDash val="solid"/>
            <a:round/>
            <a:headEnd len="med" w="med" type="none"/>
            <a:tailEnd len="med" w="med" type="none"/>
          </a:ln>
        </p:spPr>
      </p:cxnSp>
      <p:sp>
        <p:nvSpPr>
          <p:cNvPr id="491" name="Google Shape;491;p51"/>
          <p:cNvSpPr/>
          <p:nvPr/>
        </p:nvSpPr>
        <p:spPr>
          <a:xfrm>
            <a:off x="1723062" y="2446205"/>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0" name="Google Shape;500;p51"/>
          <p:cNvGrpSpPr/>
          <p:nvPr/>
        </p:nvGrpSpPr>
        <p:grpSpPr>
          <a:xfrm>
            <a:off x="1815212" y="2532850"/>
            <a:ext cx="260494" cy="271386"/>
            <a:chOff x="1919425" y="2186225"/>
            <a:chExt cx="284600" cy="296500"/>
          </a:xfrm>
        </p:grpSpPr>
        <p:sp>
          <p:nvSpPr>
            <p:cNvPr id="501" name="Google Shape;501;p51"/>
            <p:cNvSpPr/>
            <p:nvPr/>
          </p:nvSpPr>
          <p:spPr>
            <a:xfrm>
              <a:off x="1961675" y="2300525"/>
              <a:ext cx="62550" cy="8375"/>
            </a:xfrm>
            <a:custGeom>
              <a:rect b="b" l="l" r="r" t="t"/>
              <a:pathLst>
                <a:path extrusionOk="0" h="335" w="2502">
                  <a:moveTo>
                    <a:pt x="191" y="1"/>
                  </a:moveTo>
                  <a:cubicBezTo>
                    <a:pt x="96" y="1"/>
                    <a:pt x="1" y="48"/>
                    <a:pt x="1" y="144"/>
                  </a:cubicBezTo>
                  <a:cubicBezTo>
                    <a:pt x="1" y="263"/>
                    <a:pt x="72" y="334"/>
                    <a:pt x="168" y="334"/>
                  </a:cubicBezTo>
                  <a:lnTo>
                    <a:pt x="2311" y="334"/>
                  </a:lnTo>
                  <a:cubicBezTo>
                    <a:pt x="2406" y="334"/>
                    <a:pt x="2478" y="286"/>
                    <a:pt x="2501" y="191"/>
                  </a:cubicBezTo>
                  <a:cubicBezTo>
                    <a:pt x="2501" y="96"/>
                    <a:pt x="2430" y="1"/>
                    <a:pt x="23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51"/>
            <p:cNvSpPr/>
            <p:nvPr/>
          </p:nvSpPr>
          <p:spPr>
            <a:xfrm>
              <a:off x="2095650" y="2278500"/>
              <a:ext cx="63125" cy="8350"/>
            </a:xfrm>
            <a:custGeom>
              <a:rect b="b" l="l" r="r" t="t"/>
              <a:pathLst>
                <a:path extrusionOk="0" h="334" w="2525">
                  <a:moveTo>
                    <a:pt x="191" y="1"/>
                  </a:moveTo>
                  <a:cubicBezTo>
                    <a:pt x="95" y="1"/>
                    <a:pt x="0" y="96"/>
                    <a:pt x="24" y="191"/>
                  </a:cubicBezTo>
                  <a:cubicBezTo>
                    <a:pt x="24" y="286"/>
                    <a:pt x="119" y="334"/>
                    <a:pt x="191" y="334"/>
                  </a:cubicBezTo>
                  <a:lnTo>
                    <a:pt x="2334" y="334"/>
                  </a:lnTo>
                  <a:cubicBezTo>
                    <a:pt x="2429" y="334"/>
                    <a:pt x="2501" y="286"/>
                    <a:pt x="2501" y="191"/>
                  </a:cubicBezTo>
                  <a:cubicBezTo>
                    <a:pt x="2525" y="96"/>
                    <a:pt x="2429" y="1"/>
                    <a:pt x="23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51"/>
            <p:cNvSpPr/>
            <p:nvPr/>
          </p:nvSpPr>
          <p:spPr>
            <a:xfrm>
              <a:off x="1919425" y="2186225"/>
              <a:ext cx="284600" cy="296500"/>
            </a:xfrm>
            <a:custGeom>
              <a:rect b="b" l="l" r="r" t="t"/>
              <a:pathLst>
                <a:path extrusionOk="0" h="11860" w="11384">
                  <a:moveTo>
                    <a:pt x="5716" y="358"/>
                  </a:moveTo>
                  <a:cubicBezTo>
                    <a:pt x="6168" y="358"/>
                    <a:pt x="6525" y="715"/>
                    <a:pt x="6525" y="1143"/>
                  </a:cubicBezTo>
                  <a:cubicBezTo>
                    <a:pt x="6525" y="1596"/>
                    <a:pt x="6168" y="1929"/>
                    <a:pt x="5716" y="1929"/>
                  </a:cubicBezTo>
                  <a:cubicBezTo>
                    <a:pt x="5263" y="1929"/>
                    <a:pt x="4906" y="1596"/>
                    <a:pt x="4906" y="1143"/>
                  </a:cubicBezTo>
                  <a:cubicBezTo>
                    <a:pt x="4906" y="715"/>
                    <a:pt x="5263" y="358"/>
                    <a:pt x="5716" y="358"/>
                  </a:cubicBezTo>
                  <a:close/>
                  <a:moveTo>
                    <a:pt x="4906" y="3834"/>
                  </a:moveTo>
                  <a:lnTo>
                    <a:pt x="4906" y="5597"/>
                  </a:lnTo>
                  <a:lnTo>
                    <a:pt x="1286" y="5597"/>
                  </a:lnTo>
                  <a:lnTo>
                    <a:pt x="453" y="4716"/>
                  </a:lnTo>
                  <a:lnTo>
                    <a:pt x="1286" y="3834"/>
                  </a:lnTo>
                  <a:close/>
                  <a:moveTo>
                    <a:pt x="6668" y="9740"/>
                  </a:moveTo>
                  <a:cubicBezTo>
                    <a:pt x="6716" y="9740"/>
                    <a:pt x="6740" y="9788"/>
                    <a:pt x="6740" y="9836"/>
                  </a:cubicBezTo>
                  <a:lnTo>
                    <a:pt x="6740" y="10431"/>
                  </a:lnTo>
                  <a:lnTo>
                    <a:pt x="4668" y="10431"/>
                  </a:lnTo>
                  <a:lnTo>
                    <a:pt x="4668" y="9836"/>
                  </a:lnTo>
                  <a:cubicBezTo>
                    <a:pt x="4668" y="9788"/>
                    <a:pt x="4692" y="9740"/>
                    <a:pt x="4739" y="9740"/>
                  </a:cubicBezTo>
                  <a:close/>
                  <a:moveTo>
                    <a:pt x="7954" y="10764"/>
                  </a:moveTo>
                  <a:cubicBezTo>
                    <a:pt x="8145" y="10764"/>
                    <a:pt x="8311" y="10931"/>
                    <a:pt x="8311" y="11145"/>
                  </a:cubicBezTo>
                  <a:lnTo>
                    <a:pt x="8311" y="11503"/>
                  </a:lnTo>
                  <a:lnTo>
                    <a:pt x="3096" y="11503"/>
                  </a:lnTo>
                  <a:lnTo>
                    <a:pt x="3096" y="11145"/>
                  </a:lnTo>
                  <a:cubicBezTo>
                    <a:pt x="3096" y="10931"/>
                    <a:pt x="3263" y="10764"/>
                    <a:pt x="3453" y="10764"/>
                  </a:cubicBezTo>
                  <a:close/>
                  <a:moveTo>
                    <a:pt x="8621" y="9002"/>
                  </a:moveTo>
                  <a:cubicBezTo>
                    <a:pt x="8811" y="9002"/>
                    <a:pt x="8978" y="9097"/>
                    <a:pt x="9073" y="9240"/>
                  </a:cubicBezTo>
                  <a:cubicBezTo>
                    <a:pt x="9097" y="9312"/>
                    <a:pt x="9169" y="9336"/>
                    <a:pt x="9240" y="9336"/>
                  </a:cubicBezTo>
                  <a:lnTo>
                    <a:pt x="9288" y="9336"/>
                  </a:lnTo>
                  <a:cubicBezTo>
                    <a:pt x="9645" y="9336"/>
                    <a:pt x="9931" y="9621"/>
                    <a:pt x="9931" y="9955"/>
                  </a:cubicBezTo>
                  <a:cubicBezTo>
                    <a:pt x="9931" y="10002"/>
                    <a:pt x="9931" y="10050"/>
                    <a:pt x="9907" y="10121"/>
                  </a:cubicBezTo>
                  <a:cubicBezTo>
                    <a:pt x="9883" y="10193"/>
                    <a:pt x="9931" y="10288"/>
                    <a:pt x="10002" y="10336"/>
                  </a:cubicBezTo>
                  <a:cubicBezTo>
                    <a:pt x="10359" y="10455"/>
                    <a:pt x="10574" y="10788"/>
                    <a:pt x="10574" y="11169"/>
                  </a:cubicBezTo>
                  <a:cubicBezTo>
                    <a:pt x="10574" y="11288"/>
                    <a:pt x="10550" y="11407"/>
                    <a:pt x="10526" y="11503"/>
                  </a:cubicBezTo>
                  <a:lnTo>
                    <a:pt x="8669" y="11503"/>
                  </a:lnTo>
                  <a:lnTo>
                    <a:pt x="8669" y="11145"/>
                  </a:lnTo>
                  <a:cubicBezTo>
                    <a:pt x="8669" y="10741"/>
                    <a:pt x="8335" y="10431"/>
                    <a:pt x="7954" y="10431"/>
                  </a:cubicBezTo>
                  <a:lnTo>
                    <a:pt x="7097" y="10431"/>
                  </a:lnTo>
                  <a:lnTo>
                    <a:pt x="7097" y="9836"/>
                  </a:lnTo>
                  <a:cubicBezTo>
                    <a:pt x="7097" y="9812"/>
                    <a:pt x="7097" y="9788"/>
                    <a:pt x="7097" y="9764"/>
                  </a:cubicBezTo>
                  <a:cubicBezTo>
                    <a:pt x="7335" y="9621"/>
                    <a:pt x="7621" y="9550"/>
                    <a:pt x="7930" y="9550"/>
                  </a:cubicBezTo>
                  <a:cubicBezTo>
                    <a:pt x="8002" y="9550"/>
                    <a:pt x="8073" y="9478"/>
                    <a:pt x="8097" y="9407"/>
                  </a:cubicBezTo>
                  <a:cubicBezTo>
                    <a:pt x="8145" y="9169"/>
                    <a:pt x="8359" y="9002"/>
                    <a:pt x="8621" y="9002"/>
                  </a:cubicBezTo>
                  <a:close/>
                  <a:moveTo>
                    <a:pt x="5692" y="0"/>
                  </a:moveTo>
                  <a:cubicBezTo>
                    <a:pt x="5049" y="0"/>
                    <a:pt x="4549" y="524"/>
                    <a:pt x="4549" y="1143"/>
                  </a:cubicBezTo>
                  <a:cubicBezTo>
                    <a:pt x="4549" y="1477"/>
                    <a:pt x="4668" y="1763"/>
                    <a:pt x="4882" y="1953"/>
                  </a:cubicBezTo>
                  <a:lnTo>
                    <a:pt x="4882" y="3501"/>
                  </a:lnTo>
                  <a:lnTo>
                    <a:pt x="1191" y="3501"/>
                  </a:lnTo>
                  <a:cubicBezTo>
                    <a:pt x="1143" y="3501"/>
                    <a:pt x="1096" y="3525"/>
                    <a:pt x="1072" y="3572"/>
                  </a:cubicBezTo>
                  <a:lnTo>
                    <a:pt x="72" y="4620"/>
                  </a:lnTo>
                  <a:cubicBezTo>
                    <a:pt x="0" y="4692"/>
                    <a:pt x="0" y="4787"/>
                    <a:pt x="72" y="4858"/>
                  </a:cubicBezTo>
                  <a:lnTo>
                    <a:pt x="1072" y="5906"/>
                  </a:lnTo>
                  <a:cubicBezTo>
                    <a:pt x="1096" y="5954"/>
                    <a:pt x="1143" y="5954"/>
                    <a:pt x="1191" y="5954"/>
                  </a:cubicBezTo>
                  <a:lnTo>
                    <a:pt x="4906" y="5954"/>
                  </a:lnTo>
                  <a:lnTo>
                    <a:pt x="4906" y="9407"/>
                  </a:lnTo>
                  <a:lnTo>
                    <a:pt x="4763" y="9407"/>
                  </a:lnTo>
                  <a:cubicBezTo>
                    <a:pt x="4525" y="9407"/>
                    <a:pt x="4334" y="9598"/>
                    <a:pt x="4334" y="9836"/>
                  </a:cubicBezTo>
                  <a:lnTo>
                    <a:pt x="4334" y="10431"/>
                  </a:lnTo>
                  <a:lnTo>
                    <a:pt x="3477" y="10431"/>
                  </a:lnTo>
                  <a:cubicBezTo>
                    <a:pt x="3096" y="10431"/>
                    <a:pt x="2763" y="10764"/>
                    <a:pt x="2763" y="11145"/>
                  </a:cubicBezTo>
                  <a:lnTo>
                    <a:pt x="2763" y="11526"/>
                  </a:lnTo>
                  <a:lnTo>
                    <a:pt x="715" y="11526"/>
                  </a:lnTo>
                  <a:cubicBezTo>
                    <a:pt x="643" y="11526"/>
                    <a:pt x="548" y="11574"/>
                    <a:pt x="548" y="11669"/>
                  </a:cubicBezTo>
                  <a:cubicBezTo>
                    <a:pt x="524" y="11788"/>
                    <a:pt x="619" y="11860"/>
                    <a:pt x="715" y="11860"/>
                  </a:cubicBezTo>
                  <a:lnTo>
                    <a:pt x="11169" y="11860"/>
                  </a:lnTo>
                  <a:cubicBezTo>
                    <a:pt x="11264" y="11860"/>
                    <a:pt x="11336" y="11812"/>
                    <a:pt x="11360" y="11717"/>
                  </a:cubicBezTo>
                  <a:cubicBezTo>
                    <a:pt x="11360" y="11622"/>
                    <a:pt x="11288" y="11526"/>
                    <a:pt x="11193" y="11526"/>
                  </a:cubicBezTo>
                  <a:lnTo>
                    <a:pt x="11193" y="11503"/>
                  </a:lnTo>
                  <a:lnTo>
                    <a:pt x="10860" y="11503"/>
                  </a:lnTo>
                  <a:cubicBezTo>
                    <a:pt x="10883" y="11407"/>
                    <a:pt x="10907" y="11288"/>
                    <a:pt x="10907" y="11169"/>
                  </a:cubicBezTo>
                  <a:cubicBezTo>
                    <a:pt x="10907" y="10693"/>
                    <a:pt x="10645" y="10264"/>
                    <a:pt x="10264" y="10050"/>
                  </a:cubicBezTo>
                  <a:cubicBezTo>
                    <a:pt x="10264" y="10026"/>
                    <a:pt x="10264" y="9979"/>
                    <a:pt x="10264" y="9931"/>
                  </a:cubicBezTo>
                  <a:cubicBezTo>
                    <a:pt x="10264" y="9407"/>
                    <a:pt x="9835" y="8978"/>
                    <a:pt x="9288" y="8978"/>
                  </a:cubicBezTo>
                  <a:cubicBezTo>
                    <a:pt x="9145" y="8764"/>
                    <a:pt x="8883" y="8645"/>
                    <a:pt x="8597" y="8645"/>
                  </a:cubicBezTo>
                  <a:cubicBezTo>
                    <a:pt x="8240" y="8645"/>
                    <a:pt x="7907" y="8859"/>
                    <a:pt x="7787" y="9193"/>
                  </a:cubicBezTo>
                  <a:cubicBezTo>
                    <a:pt x="7478" y="9216"/>
                    <a:pt x="7168" y="9312"/>
                    <a:pt x="6882" y="9478"/>
                  </a:cubicBezTo>
                  <a:cubicBezTo>
                    <a:pt x="6811" y="9431"/>
                    <a:pt x="6740" y="9407"/>
                    <a:pt x="6668" y="9407"/>
                  </a:cubicBezTo>
                  <a:lnTo>
                    <a:pt x="6501" y="9407"/>
                  </a:lnTo>
                  <a:lnTo>
                    <a:pt x="6501" y="7692"/>
                  </a:lnTo>
                  <a:cubicBezTo>
                    <a:pt x="6501" y="7597"/>
                    <a:pt x="6454" y="7526"/>
                    <a:pt x="6359" y="7502"/>
                  </a:cubicBezTo>
                  <a:cubicBezTo>
                    <a:pt x="6263" y="7502"/>
                    <a:pt x="6168" y="7573"/>
                    <a:pt x="6168" y="7669"/>
                  </a:cubicBezTo>
                  <a:lnTo>
                    <a:pt x="6168" y="9407"/>
                  </a:lnTo>
                  <a:lnTo>
                    <a:pt x="5239" y="9407"/>
                  </a:lnTo>
                  <a:lnTo>
                    <a:pt x="5239" y="2191"/>
                  </a:lnTo>
                  <a:cubicBezTo>
                    <a:pt x="5382" y="2263"/>
                    <a:pt x="5525" y="2286"/>
                    <a:pt x="5692" y="2286"/>
                  </a:cubicBezTo>
                  <a:cubicBezTo>
                    <a:pt x="5858" y="2286"/>
                    <a:pt x="6025" y="2263"/>
                    <a:pt x="6168" y="2191"/>
                  </a:cubicBezTo>
                  <a:lnTo>
                    <a:pt x="6168" y="6883"/>
                  </a:lnTo>
                  <a:cubicBezTo>
                    <a:pt x="6168" y="6954"/>
                    <a:pt x="6216" y="7026"/>
                    <a:pt x="6311" y="7049"/>
                  </a:cubicBezTo>
                  <a:cubicBezTo>
                    <a:pt x="6323" y="7052"/>
                    <a:pt x="6336" y="7054"/>
                    <a:pt x="6348" y="7054"/>
                  </a:cubicBezTo>
                  <a:cubicBezTo>
                    <a:pt x="6429" y="7054"/>
                    <a:pt x="6501" y="6986"/>
                    <a:pt x="6501" y="6883"/>
                  </a:cubicBezTo>
                  <a:lnTo>
                    <a:pt x="6501" y="5097"/>
                  </a:lnTo>
                  <a:lnTo>
                    <a:pt x="10193" y="5097"/>
                  </a:lnTo>
                  <a:cubicBezTo>
                    <a:pt x="10240" y="5097"/>
                    <a:pt x="10288" y="5073"/>
                    <a:pt x="10312" y="5049"/>
                  </a:cubicBezTo>
                  <a:lnTo>
                    <a:pt x="11312" y="4001"/>
                  </a:lnTo>
                  <a:cubicBezTo>
                    <a:pt x="11383" y="3930"/>
                    <a:pt x="11383" y="3834"/>
                    <a:pt x="11312" y="3763"/>
                  </a:cubicBezTo>
                  <a:lnTo>
                    <a:pt x="10312" y="2691"/>
                  </a:lnTo>
                  <a:cubicBezTo>
                    <a:pt x="10288" y="2668"/>
                    <a:pt x="10240" y="2644"/>
                    <a:pt x="10193" y="2644"/>
                  </a:cubicBezTo>
                  <a:lnTo>
                    <a:pt x="8883" y="2644"/>
                  </a:lnTo>
                  <a:cubicBezTo>
                    <a:pt x="8788" y="2644"/>
                    <a:pt x="8692" y="2715"/>
                    <a:pt x="8692" y="2810"/>
                  </a:cubicBezTo>
                  <a:cubicBezTo>
                    <a:pt x="8692" y="2906"/>
                    <a:pt x="8764" y="3001"/>
                    <a:pt x="8859" y="3001"/>
                  </a:cubicBezTo>
                  <a:lnTo>
                    <a:pt x="10145" y="3001"/>
                  </a:lnTo>
                  <a:lnTo>
                    <a:pt x="10979" y="3882"/>
                  </a:lnTo>
                  <a:lnTo>
                    <a:pt x="10145" y="4763"/>
                  </a:lnTo>
                  <a:lnTo>
                    <a:pt x="6501" y="4763"/>
                  </a:lnTo>
                  <a:lnTo>
                    <a:pt x="6501" y="3001"/>
                  </a:lnTo>
                  <a:lnTo>
                    <a:pt x="8049" y="3001"/>
                  </a:lnTo>
                  <a:cubicBezTo>
                    <a:pt x="8145" y="3001"/>
                    <a:pt x="8216" y="2929"/>
                    <a:pt x="8240" y="2858"/>
                  </a:cubicBezTo>
                  <a:cubicBezTo>
                    <a:pt x="8240" y="2739"/>
                    <a:pt x="8168" y="2644"/>
                    <a:pt x="8049" y="2644"/>
                  </a:cubicBezTo>
                  <a:lnTo>
                    <a:pt x="6501" y="2644"/>
                  </a:lnTo>
                  <a:lnTo>
                    <a:pt x="6501" y="1953"/>
                  </a:lnTo>
                  <a:cubicBezTo>
                    <a:pt x="6740" y="1763"/>
                    <a:pt x="6859" y="1453"/>
                    <a:pt x="6859" y="1143"/>
                  </a:cubicBezTo>
                  <a:cubicBezTo>
                    <a:pt x="6859" y="524"/>
                    <a:pt x="6335" y="0"/>
                    <a:pt x="56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3" name="Google Shape;493;p51"/>
          <p:cNvSpPr/>
          <p:nvPr/>
        </p:nvSpPr>
        <p:spPr>
          <a:xfrm>
            <a:off x="4349562" y="2446205"/>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51"/>
          <p:cNvSpPr/>
          <p:nvPr/>
        </p:nvSpPr>
        <p:spPr>
          <a:xfrm>
            <a:off x="6976062" y="2446205"/>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4" name="Google Shape;504;p51"/>
          <p:cNvGrpSpPr/>
          <p:nvPr/>
        </p:nvGrpSpPr>
        <p:grpSpPr>
          <a:xfrm>
            <a:off x="4441757" y="2580533"/>
            <a:ext cx="260488" cy="176225"/>
            <a:chOff x="3408425" y="2677250"/>
            <a:chExt cx="297700" cy="201400"/>
          </a:xfrm>
        </p:grpSpPr>
        <p:sp>
          <p:nvSpPr>
            <p:cNvPr id="505" name="Google Shape;505;p51"/>
            <p:cNvSpPr/>
            <p:nvPr/>
          </p:nvSpPr>
          <p:spPr>
            <a:xfrm>
              <a:off x="3430450" y="2786950"/>
              <a:ext cx="70275" cy="69675"/>
            </a:xfrm>
            <a:custGeom>
              <a:rect b="b" l="l" r="r" t="t"/>
              <a:pathLst>
                <a:path extrusionOk="0" h="2787" w="2811">
                  <a:moveTo>
                    <a:pt x="1405" y="333"/>
                  </a:moveTo>
                  <a:cubicBezTo>
                    <a:pt x="1977" y="333"/>
                    <a:pt x="2453" y="810"/>
                    <a:pt x="2453" y="1381"/>
                  </a:cubicBezTo>
                  <a:cubicBezTo>
                    <a:pt x="2453" y="1977"/>
                    <a:pt x="1977" y="2453"/>
                    <a:pt x="1405" y="2453"/>
                  </a:cubicBezTo>
                  <a:cubicBezTo>
                    <a:pt x="834" y="2453"/>
                    <a:pt x="357" y="1977"/>
                    <a:pt x="357" y="1381"/>
                  </a:cubicBezTo>
                  <a:cubicBezTo>
                    <a:pt x="357" y="810"/>
                    <a:pt x="834" y="333"/>
                    <a:pt x="1405" y="333"/>
                  </a:cubicBezTo>
                  <a:close/>
                  <a:moveTo>
                    <a:pt x="1405" y="0"/>
                  </a:moveTo>
                  <a:cubicBezTo>
                    <a:pt x="643" y="0"/>
                    <a:pt x="0" y="619"/>
                    <a:pt x="0" y="1381"/>
                  </a:cubicBezTo>
                  <a:cubicBezTo>
                    <a:pt x="0" y="2167"/>
                    <a:pt x="643" y="2786"/>
                    <a:pt x="1405" y="2786"/>
                  </a:cubicBezTo>
                  <a:cubicBezTo>
                    <a:pt x="2167" y="2786"/>
                    <a:pt x="2810" y="2167"/>
                    <a:pt x="2810" y="1381"/>
                  </a:cubicBezTo>
                  <a:cubicBezTo>
                    <a:pt x="2810" y="619"/>
                    <a:pt x="2191" y="0"/>
                    <a:pt x="14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51"/>
            <p:cNvSpPr/>
            <p:nvPr/>
          </p:nvSpPr>
          <p:spPr>
            <a:xfrm>
              <a:off x="3408425" y="2677250"/>
              <a:ext cx="297700" cy="201400"/>
            </a:xfrm>
            <a:custGeom>
              <a:rect b="b" l="l" r="r" t="t"/>
              <a:pathLst>
                <a:path extrusionOk="0" h="8056" w="11908">
                  <a:moveTo>
                    <a:pt x="4468" y="363"/>
                  </a:moveTo>
                  <a:cubicBezTo>
                    <a:pt x="4543" y="363"/>
                    <a:pt x="4620" y="379"/>
                    <a:pt x="4692" y="411"/>
                  </a:cubicBezTo>
                  <a:cubicBezTo>
                    <a:pt x="4763" y="435"/>
                    <a:pt x="5025" y="554"/>
                    <a:pt x="4977" y="887"/>
                  </a:cubicBezTo>
                  <a:lnTo>
                    <a:pt x="4930" y="1197"/>
                  </a:lnTo>
                  <a:cubicBezTo>
                    <a:pt x="4787" y="1006"/>
                    <a:pt x="4596" y="863"/>
                    <a:pt x="4358" y="768"/>
                  </a:cubicBezTo>
                  <a:lnTo>
                    <a:pt x="4358" y="792"/>
                  </a:lnTo>
                  <a:cubicBezTo>
                    <a:pt x="4239" y="744"/>
                    <a:pt x="4096" y="721"/>
                    <a:pt x="3977" y="721"/>
                  </a:cubicBezTo>
                  <a:lnTo>
                    <a:pt x="4072" y="554"/>
                  </a:lnTo>
                  <a:cubicBezTo>
                    <a:pt x="4168" y="427"/>
                    <a:pt x="4316" y="363"/>
                    <a:pt x="4468" y="363"/>
                  </a:cubicBezTo>
                  <a:close/>
                  <a:moveTo>
                    <a:pt x="7452" y="363"/>
                  </a:moveTo>
                  <a:cubicBezTo>
                    <a:pt x="7602" y="363"/>
                    <a:pt x="7756" y="427"/>
                    <a:pt x="7835" y="554"/>
                  </a:cubicBezTo>
                  <a:lnTo>
                    <a:pt x="7930" y="721"/>
                  </a:lnTo>
                  <a:cubicBezTo>
                    <a:pt x="7811" y="721"/>
                    <a:pt x="7668" y="744"/>
                    <a:pt x="7549" y="792"/>
                  </a:cubicBezTo>
                  <a:cubicBezTo>
                    <a:pt x="7311" y="863"/>
                    <a:pt x="7121" y="1006"/>
                    <a:pt x="6978" y="1197"/>
                  </a:cubicBezTo>
                  <a:lnTo>
                    <a:pt x="6930" y="887"/>
                  </a:lnTo>
                  <a:cubicBezTo>
                    <a:pt x="6883" y="554"/>
                    <a:pt x="7144" y="435"/>
                    <a:pt x="7240" y="411"/>
                  </a:cubicBezTo>
                  <a:cubicBezTo>
                    <a:pt x="7303" y="379"/>
                    <a:pt x="7377" y="363"/>
                    <a:pt x="7452" y="363"/>
                  </a:cubicBezTo>
                  <a:close/>
                  <a:moveTo>
                    <a:pt x="6811" y="2149"/>
                  </a:moveTo>
                  <a:lnTo>
                    <a:pt x="6906" y="2864"/>
                  </a:lnTo>
                  <a:lnTo>
                    <a:pt x="5001" y="2864"/>
                  </a:lnTo>
                  <a:lnTo>
                    <a:pt x="5120" y="2149"/>
                  </a:lnTo>
                  <a:close/>
                  <a:moveTo>
                    <a:pt x="5763" y="3197"/>
                  </a:moveTo>
                  <a:lnTo>
                    <a:pt x="5763" y="3697"/>
                  </a:lnTo>
                  <a:lnTo>
                    <a:pt x="4906" y="3697"/>
                  </a:lnTo>
                  <a:lnTo>
                    <a:pt x="4977" y="3197"/>
                  </a:lnTo>
                  <a:close/>
                  <a:moveTo>
                    <a:pt x="6930" y="3197"/>
                  </a:moveTo>
                  <a:lnTo>
                    <a:pt x="7002" y="3697"/>
                  </a:lnTo>
                  <a:lnTo>
                    <a:pt x="6120" y="3697"/>
                  </a:lnTo>
                  <a:lnTo>
                    <a:pt x="6120" y="3197"/>
                  </a:lnTo>
                  <a:close/>
                  <a:moveTo>
                    <a:pt x="7073" y="4031"/>
                  </a:moveTo>
                  <a:lnTo>
                    <a:pt x="7216" y="5055"/>
                  </a:lnTo>
                  <a:lnTo>
                    <a:pt x="4692" y="5055"/>
                  </a:lnTo>
                  <a:lnTo>
                    <a:pt x="4834" y="4031"/>
                  </a:lnTo>
                  <a:close/>
                  <a:moveTo>
                    <a:pt x="7287" y="5412"/>
                  </a:moveTo>
                  <a:cubicBezTo>
                    <a:pt x="7287" y="5412"/>
                    <a:pt x="7406" y="6246"/>
                    <a:pt x="7430" y="6341"/>
                  </a:cubicBezTo>
                  <a:lnTo>
                    <a:pt x="4477" y="6341"/>
                  </a:lnTo>
                  <a:cubicBezTo>
                    <a:pt x="4501" y="6246"/>
                    <a:pt x="4620" y="5412"/>
                    <a:pt x="4620" y="5412"/>
                  </a:cubicBezTo>
                  <a:close/>
                  <a:moveTo>
                    <a:pt x="2286" y="3864"/>
                  </a:moveTo>
                  <a:cubicBezTo>
                    <a:pt x="3358" y="3864"/>
                    <a:pt x="4215" y="4721"/>
                    <a:pt x="4215" y="5769"/>
                  </a:cubicBezTo>
                  <a:cubicBezTo>
                    <a:pt x="4215" y="6150"/>
                    <a:pt x="4096" y="6507"/>
                    <a:pt x="3906" y="6793"/>
                  </a:cubicBezTo>
                  <a:cubicBezTo>
                    <a:pt x="3572" y="7341"/>
                    <a:pt x="2977" y="7698"/>
                    <a:pt x="2286" y="7698"/>
                  </a:cubicBezTo>
                  <a:cubicBezTo>
                    <a:pt x="1238" y="7698"/>
                    <a:pt x="381" y="6841"/>
                    <a:pt x="381" y="5769"/>
                  </a:cubicBezTo>
                  <a:cubicBezTo>
                    <a:pt x="381" y="5388"/>
                    <a:pt x="500" y="5007"/>
                    <a:pt x="715" y="4698"/>
                  </a:cubicBezTo>
                  <a:lnTo>
                    <a:pt x="834" y="4531"/>
                  </a:lnTo>
                  <a:cubicBezTo>
                    <a:pt x="1191" y="4126"/>
                    <a:pt x="1715" y="3864"/>
                    <a:pt x="2286" y="3864"/>
                  </a:cubicBezTo>
                  <a:close/>
                  <a:moveTo>
                    <a:pt x="9621" y="3864"/>
                  </a:moveTo>
                  <a:cubicBezTo>
                    <a:pt x="10193" y="3864"/>
                    <a:pt x="10717" y="4126"/>
                    <a:pt x="11074" y="4531"/>
                  </a:cubicBezTo>
                  <a:lnTo>
                    <a:pt x="11217" y="4698"/>
                  </a:lnTo>
                  <a:cubicBezTo>
                    <a:pt x="11407" y="5007"/>
                    <a:pt x="11526" y="5388"/>
                    <a:pt x="11526" y="5769"/>
                  </a:cubicBezTo>
                  <a:cubicBezTo>
                    <a:pt x="11526" y="6841"/>
                    <a:pt x="10669" y="7698"/>
                    <a:pt x="9621" y="7698"/>
                  </a:cubicBezTo>
                  <a:cubicBezTo>
                    <a:pt x="8883" y="7698"/>
                    <a:pt x="8240" y="7270"/>
                    <a:pt x="7907" y="6650"/>
                  </a:cubicBezTo>
                  <a:cubicBezTo>
                    <a:pt x="7907" y="6603"/>
                    <a:pt x="7811" y="6436"/>
                    <a:pt x="7811" y="6388"/>
                  </a:cubicBezTo>
                  <a:cubicBezTo>
                    <a:pt x="7740" y="6198"/>
                    <a:pt x="7716" y="5984"/>
                    <a:pt x="7716" y="5769"/>
                  </a:cubicBezTo>
                  <a:cubicBezTo>
                    <a:pt x="7716" y="4721"/>
                    <a:pt x="8573" y="3864"/>
                    <a:pt x="9621" y="3864"/>
                  </a:cubicBezTo>
                  <a:close/>
                  <a:moveTo>
                    <a:pt x="4473" y="1"/>
                  </a:moveTo>
                  <a:cubicBezTo>
                    <a:pt x="4208" y="1"/>
                    <a:pt x="3932" y="110"/>
                    <a:pt x="3763" y="363"/>
                  </a:cubicBezTo>
                  <a:lnTo>
                    <a:pt x="3501" y="768"/>
                  </a:lnTo>
                  <a:cubicBezTo>
                    <a:pt x="3263" y="863"/>
                    <a:pt x="3072" y="1006"/>
                    <a:pt x="2929" y="1197"/>
                  </a:cubicBezTo>
                  <a:lnTo>
                    <a:pt x="2429" y="1864"/>
                  </a:lnTo>
                  <a:cubicBezTo>
                    <a:pt x="2382" y="1911"/>
                    <a:pt x="2382" y="2007"/>
                    <a:pt x="2429" y="2078"/>
                  </a:cubicBezTo>
                  <a:cubicBezTo>
                    <a:pt x="2462" y="2122"/>
                    <a:pt x="2511" y="2141"/>
                    <a:pt x="2558" y="2141"/>
                  </a:cubicBezTo>
                  <a:cubicBezTo>
                    <a:pt x="2613" y="2141"/>
                    <a:pt x="2666" y="2116"/>
                    <a:pt x="2691" y="2078"/>
                  </a:cubicBezTo>
                  <a:lnTo>
                    <a:pt x="3215" y="1411"/>
                  </a:lnTo>
                  <a:cubicBezTo>
                    <a:pt x="3334" y="1245"/>
                    <a:pt x="3477" y="1149"/>
                    <a:pt x="3644" y="1102"/>
                  </a:cubicBezTo>
                  <a:cubicBezTo>
                    <a:pt x="3644" y="1102"/>
                    <a:pt x="3668" y="1078"/>
                    <a:pt x="3668" y="1078"/>
                  </a:cubicBezTo>
                  <a:cubicBezTo>
                    <a:pt x="3753" y="1056"/>
                    <a:pt x="3844" y="1045"/>
                    <a:pt x="3932" y="1045"/>
                  </a:cubicBezTo>
                  <a:cubicBezTo>
                    <a:pt x="4041" y="1045"/>
                    <a:pt x="4147" y="1062"/>
                    <a:pt x="4239" y="1102"/>
                  </a:cubicBezTo>
                  <a:cubicBezTo>
                    <a:pt x="4573" y="1221"/>
                    <a:pt x="4787" y="1530"/>
                    <a:pt x="4763" y="1935"/>
                  </a:cubicBezTo>
                  <a:lnTo>
                    <a:pt x="4334" y="4864"/>
                  </a:lnTo>
                  <a:cubicBezTo>
                    <a:pt x="4001" y="4055"/>
                    <a:pt x="3191" y="3507"/>
                    <a:pt x="2263" y="3507"/>
                  </a:cubicBezTo>
                  <a:cubicBezTo>
                    <a:pt x="2001" y="3507"/>
                    <a:pt x="1739" y="3554"/>
                    <a:pt x="1500" y="3650"/>
                  </a:cubicBezTo>
                  <a:lnTo>
                    <a:pt x="2191" y="2745"/>
                  </a:lnTo>
                  <a:cubicBezTo>
                    <a:pt x="2263" y="2650"/>
                    <a:pt x="2239" y="2554"/>
                    <a:pt x="2167" y="2483"/>
                  </a:cubicBezTo>
                  <a:cubicBezTo>
                    <a:pt x="2128" y="2463"/>
                    <a:pt x="2088" y="2452"/>
                    <a:pt x="2051" y="2452"/>
                  </a:cubicBezTo>
                  <a:cubicBezTo>
                    <a:pt x="1997" y="2452"/>
                    <a:pt x="1947" y="2475"/>
                    <a:pt x="1905" y="2530"/>
                  </a:cubicBezTo>
                  <a:lnTo>
                    <a:pt x="548" y="4317"/>
                  </a:lnTo>
                  <a:cubicBezTo>
                    <a:pt x="550" y="4311"/>
                    <a:pt x="551" y="4309"/>
                    <a:pt x="549" y="4309"/>
                  </a:cubicBezTo>
                  <a:lnTo>
                    <a:pt x="549" y="4309"/>
                  </a:lnTo>
                  <a:cubicBezTo>
                    <a:pt x="537" y="4309"/>
                    <a:pt x="402" y="4467"/>
                    <a:pt x="381" y="4531"/>
                  </a:cubicBezTo>
                  <a:cubicBezTo>
                    <a:pt x="143" y="4888"/>
                    <a:pt x="0" y="5317"/>
                    <a:pt x="0" y="5769"/>
                  </a:cubicBezTo>
                  <a:cubicBezTo>
                    <a:pt x="0" y="7031"/>
                    <a:pt x="1024" y="8055"/>
                    <a:pt x="2263" y="8055"/>
                  </a:cubicBezTo>
                  <a:cubicBezTo>
                    <a:pt x="3191" y="8055"/>
                    <a:pt x="4001" y="7484"/>
                    <a:pt x="4358" y="6674"/>
                  </a:cubicBezTo>
                  <a:lnTo>
                    <a:pt x="7549" y="6674"/>
                  </a:lnTo>
                  <a:cubicBezTo>
                    <a:pt x="7883" y="7484"/>
                    <a:pt x="8692" y="8055"/>
                    <a:pt x="9645" y="8055"/>
                  </a:cubicBezTo>
                  <a:cubicBezTo>
                    <a:pt x="10836" y="8032"/>
                    <a:pt x="11836" y="7079"/>
                    <a:pt x="11884" y="5888"/>
                  </a:cubicBezTo>
                  <a:cubicBezTo>
                    <a:pt x="11907" y="5388"/>
                    <a:pt x="11764" y="4912"/>
                    <a:pt x="11503" y="4531"/>
                  </a:cubicBezTo>
                  <a:lnTo>
                    <a:pt x="11526" y="4531"/>
                  </a:lnTo>
                  <a:cubicBezTo>
                    <a:pt x="11486" y="4470"/>
                    <a:pt x="11325" y="4272"/>
                    <a:pt x="11336" y="4272"/>
                  </a:cubicBezTo>
                  <a:lnTo>
                    <a:pt x="11336" y="4272"/>
                  </a:lnTo>
                  <a:cubicBezTo>
                    <a:pt x="11338" y="4272"/>
                    <a:pt x="11345" y="4278"/>
                    <a:pt x="11360" y="4293"/>
                  </a:cubicBezTo>
                  <a:lnTo>
                    <a:pt x="9978" y="2530"/>
                  </a:lnTo>
                  <a:cubicBezTo>
                    <a:pt x="9951" y="2475"/>
                    <a:pt x="9898" y="2452"/>
                    <a:pt x="9845" y="2452"/>
                  </a:cubicBezTo>
                  <a:cubicBezTo>
                    <a:pt x="9808" y="2452"/>
                    <a:pt x="9770" y="2463"/>
                    <a:pt x="9740" y="2483"/>
                  </a:cubicBezTo>
                  <a:cubicBezTo>
                    <a:pt x="9669" y="2554"/>
                    <a:pt x="9645" y="2650"/>
                    <a:pt x="9716" y="2721"/>
                  </a:cubicBezTo>
                  <a:lnTo>
                    <a:pt x="10407" y="3650"/>
                  </a:lnTo>
                  <a:cubicBezTo>
                    <a:pt x="10169" y="3554"/>
                    <a:pt x="9907" y="3507"/>
                    <a:pt x="9621" y="3507"/>
                  </a:cubicBezTo>
                  <a:cubicBezTo>
                    <a:pt x="8716" y="3507"/>
                    <a:pt x="7907" y="4055"/>
                    <a:pt x="7549" y="4864"/>
                  </a:cubicBezTo>
                  <a:lnTo>
                    <a:pt x="7121" y="1935"/>
                  </a:lnTo>
                  <a:cubicBezTo>
                    <a:pt x="7121" y="1530"/>
                    <a:pt x="7311" y="1221"/>
                    <a:pt x="7668" y="1102"/>
                  </a:cubicBezTo>
                  <a:cubicBezTo>
                    <a:pt x="7760" y="1062"/>
                    <a:pt x="7859" y="1045"/>
                    <a:pt x="7965" y="1045"/>
                  </a:cubicBezTo>
                  <a:cubicBezTo>
                    <a:pt x="8052" y="1045"/>
                    <a:pt x="8144" y="1056"/>
                    <a:pt x="8240" y="1078"/>
                  </a:cubicBezTo>
                  <a:cubicBezTo>
                    <a:pt x="8430" y="1173"/>
                    <a:pt x="8550" y="1221"/>
                    <a:pt x="8692" y="1411"/>
                  </a:cubicBezTo>
                  <a:lnTo>
                    <a:pt x="9193" y="2054"/>
                  </a:lnTo>
                  <a:cubicBezTo>
                    <a:pt x="9228" y="2108"/>
                    <a:pt x="9291" y="2135"/>
                    <a:pt x="9350" y="2135"/>
                  </a:cubicBezTo>
                  <a:cubicBezTo>
                    <a:pt x="9370" y="2135"/>
                    <a:pt x="9389" y="2132"/>
                    <a:pt x="9407" y="2126"/>
                  </a:cubicBezTo>
                  <a:cubicBezTo>
                    <a:pt x="9502" y="2054"/>
                    <a:pt x="9526" y="1935"/>
                    <a:pt x="9478" y="1840"/>
                  </a:cubicBezTo>
                  <a:lnTo>
                    <a:pt x="8978" y="1197"/>
                  </a:lnTo>
                  <a:cubicBezTo>
                    <a:pt x="8811" y="1006"/>
                    <a:pt x="8621" y="863"/>
                    <a:pt x="8407" y="768"/>
                  </a:cubicBezTo>
                  <a:lnTo>
                    <a:pt x="8121" y="363"/>
                  </a:lnTo>
                  <a:cubicBezTo>
                    <a:pt x="7969" y="110"/>
                    <a:pt x="7686" y="1"/>
                    <a:pt x="7415" y="1"/>
                  </a:cubicBezTo>
                  <a:cubicBezTo>
                    <a:pt x="7303" y="1"/>
                    <a:pt x="7194" y="19"/>
                    <a:pt x="7097" y="54"/>
                  </a:cubicBezTo>
                  <a:cubicBezTo>
                    <a:pt x="6740" y="197"/>
                    <a:pt x="6525" y="554"/>
                    <a:pt x="6573" y="935"/>
                  </a:cubicBezTo>
                  <a:lnTo>
                    <a:pt x="6740" y="1768"/>
                  </a:lnTo>
                  <a:lnTo>
                    <a:pt x="5168" y="1768"/>
                  </a:lnTo>
                  <a:lnTo>
                    <a:pt x="5311" y="935"/>
                  </a:lnTo>
                  <a:cubicBezTo>
                    <a:pt x="5382" y="530"/>
                    <a:pt x="5168" y="197"/>
                    <a:pt x="4787" y="54"/>
                  </a:cubicBezTo>
                  <a:cubicBezTo>
                    <a:pt x="4690" y="19"/>
                    <a:pt x="4583" y="1"/>
                    <a:pt x="44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51"/>
            <p:cNvSpPr/>
            <p:nvPr/>
          </p:nvSpPr>
          <p:spPr>
            <a:xfrm>
              <a:off x="3613825" y="2786950"/>
              <a:ext cx="70275" cy="69675"/>
            </a:xfrm>
            <a:custGeom>
              <a:rect b="b" l="l" r="r" t="t"/>
              <a:pathLst>
                <a:path extrusionOk="0" h="2787" w="2811">
                  <a:moveTo>
                    <a:pt x="1405" y="333"/>
                  </a:moveTo>
                  <a:cubicBezTo>
                    <a:pt x="1977" y="333"/>
                    <a:pt x="2453" y="810"/>
                    <a:pt x="2453" y="1381"/>
                  </a:cubicBezTo>
                  <a:cubicBezTo>
                    <a:pt x="2453" y="1977"/>
                    <a:pt x="1977" y="2453"/>
                    <a:pt x="1405" y="2453"/>
                  </a:cubicBezTo>
                  <a:cubicBezTo>
                    <a:pt x="834" y="2453"/>
                    <a:pt x="357" y="1977"/>
                    <a:pt x="357" y="1381"/>
                  </a:cubicBezTo>
                  <a:cubicBezTo>
                    <a:pt x="357" y="810"/>
                    <a:pt x="810" y="333"/>
                    <a:pt x="1405" y="333"/>
                  </a:cubicBezTo>
                  <a:close/>
                  <a:moveTo>
                    <a:pt x="1405" y="0"/>
                  </a:moveTo>
                  <a:cubicBezTo>
                    <a:pt x="643" y="0"/>
                    <a:pt x="0" y="619"/>
                    <a:pt x="0" y="1381"/>
                  </a:cubicBezTo>
                  <a:cubicBezTo>
                    <a:pt x="0" y="2167"/>
                    <a:pt x="619" y="2786"/>
                    <a:pt x="1405" y="2786"/>
                  </a:cubicBezTo>
                  <a:cubicBezTo>
                    <a:pt x="2167" y="2786"/>
                    <a:pt x="2810" y="2167"/>
                    <a:pt x="2810" y="1381"/>
                  </a:cubicBezTo>
                  <a:cubicBezTo>
                    <a:pt x="2810" y="619"/>
                    <a:pt x="2167" y="0"/>
                    <a:pt x="14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 name="Google Shape;508;p51"/>
          <p:cNvGrpSpPr/>
          <p:nvPr/>
        </p:nvGrpSpPr>
        <p:grpSpPr>
          <a:xfrm>
            <a:off x="7086840" y="2541094"/>
            <a:ext cx="260488" cy="240822"/>
            <a:chOff x="1421100" y="3578025"/>
            <a:chExt cx="297700" cy="275225"/>
          </a:xfrm>
        </p:grpSpPr>
        <p:sp>
          <p:nvSpPr>
            <p:cNvPr id="509" name="Google Shape;509;p51"/>
            <p:cNvSpPr/>
            <p:nvPr/>
          </p:nvSpPr>
          <p:spPr>
            <a:xfrm>
              <a:off x="1421100" y="3578025"/>
              <a:ext cx="297700" cy="275225"/>
            </a:xfrm>
            <a:custGeom>
              <a:rect b="b" l="l" r="r" t="t"/>
              <a:pathLst>
                <a:path extrusionOk="0" h="11009" w="11908">
                  <a:moveTo>
                    <a:pt x="618" y="1288"/>
                  </a:moveTo>
                  <a:cubicBezTo>
                    <a:pt x="725" y="1288"/>
                    <a:pt x="837" y="1358"/>
                    <a:pt x="858" y="1483"/>
                  </a:cubicBezTo>
                  <a:lnTo>
                    <a:pt x="1001" y="2102"/>
                  </a:lnTo>
                  <a:lnTo>
                    <a:pt x="620" y="2316"/>
                  </a:lnTo>
                  <a:cubicBezTo>
                    <a:pt x="620" y="2316"/>
                    <a:pt x="596" y="2340"/>
                    <a:pt x="572" y="2340"/>
                  </a:cubicBezTo>
                  <a:lnTo>
                    <a:pt x="381" y="1578"/>
                  </a:lnTo>
                  <a:cubicBezTo>
                    <a:pt x="381" y="1530"/>
                    <a:pt x="381" y="1459"/>
                    <a:pt x="429" y="1411"/>
                  </a:cubicBezTo>
                  <a:cubicBezTo>
                    <a:pt x="453" y="1340"/>
                    <a:pt x="500" y="1316"/>
                    <a:pt x="572" y="1292"/>
                  </a:cubicBezTo>
                  <a:cubicBezTo>
                    <a:pt x="587" y="1289"/>
                    <a:pt x="603" y="1288"/>
                    <a:pt x="618" y="1288"/>
                  </a:cubicBezTo>
                  <a:close/>
                  <a:moveTo>
                    <a:pt x="6716" y="4626"/>
                  </a:moveTo>
                  <a:cubicBezTo>
                    <a:pt x="6954" y="4626"/>
                    <a:pt x="7145" y="4817"/>
                    <a:pt x="7145" y="5055"/>
                  </a:cubicBezTo>
                  <a:cubicBezTo>
                    <a:pt x="7145" y="5245"/>
                    <a:pt x="7026" y="5412"/>
                    <a:pt x="6835" y="5460"/>
                  </a:cubicBezTo>
                  <a:cubicBezTo>
                    <a:pt x="6811" y="5484"/>
                    <a:pt x="6764" y="5484"/>
                    <a:pt x="6740" y="5484"/>
                  </a:cubicBezTo>
                  <a:lnTo>
                    <a:pt x="5359" y="5484"/>
                  </a:lnTo>
                  <a:lnTo>
                    <a:pt x="5359" y="4626"/>
                  </a:lnTo>
                  <a:close/>
                  <a:moveTo>
                    <a:pt x="4668" y="4221"/>
                  </a:moveTo>
                  <a:cubicBezTo>
                    <a:pt x="4835" y="4221"/>
                    <a:pt x="4978" y="4341"/>
                    <a:pt x="5001" y="4483"/>
                  </a:cubicBezTo>
                  <a:lnTo>
                    <a:pt x="5001" y="4507"/>
                  </a:lnTo>
                  <a:lnTo>
                    <a:pt x="5001" y="4531"/>
                  </a:lnTo>
                  <a:lnTo>
                    <a:pt x="5001" y="5555"/>
                  </a:lnTo>
                  <a:lnTo>
                    <a:pt x="5001" y="5579"/>
                  </a:lnTo>
                  <a:lnTo>
                    <a:pt x="5001" y="5603"/>
                  </a:lnTo>
                  <a:cubicBezTo>
                    <a:pt x="4978" y="5769"/>
                    <a:pt x="4835" y="5865"/>
                    <a:pt x="4668" y="5865"/>
                  </a:cubicBezTo>
                  <a:cubicBezTo>
                    <a:pt x="4525" y="5865"/>
                    <a:pt x="4406" y="5722"/>
                    <a:pt x="4406" y="5555"/>
                  </a:cubicBezTo>
                  <a:lnTo>
                    <a:pt x="4406" y="4531"/>
                  </a:lnTo>
                  <a:cubicBezTo>
                    <a:pt x="4406" y="4364"/>
                    <a:pt x="4525" y="4221"/>
                    <a:pt x="4668" y="4221"/>
                  </a:cubicBezTo>
                  <a:close/>
                  <a:moveTo>
                    <a:pt x="1321" y="7081"/>
                  </a:moveTo>
                  <a:cubicBezTo>
                    <a:pt x="2531" y="7081"/>
                    <a:pt x="3273" y="7826"/>
                    <a:pt x="3620" y="8651"/>
                  </a:cubicBezTo>
                  <a:lnTo>
                    <a:pt x="953" y="8651"/>
                  </a:lnTo>
                  <a:lnTo>
                    <a:pt x="953" y="7103"/>
                  </a:lnTo>
                  <a:cubicBezTo>
                    <a:pt x="1080" y="7088"/>
                    <a:pt x="1203" y="7081"/>
                    <a:pt x="1321" y="7081"/>
                  </a:cubicBezTo>
                  <a:close/>
                  <a:moveTo>
                    <a:pt x="4692" y="1292"/>
                  </a:moveTo>
                  <a:cubicBezTo>
                    <a:pt x="5025" y="1292"/>
                    <a:pt x="5073" y="1388"/>
                    <a:pt x="5192" y="1769"/>
                  </a:cubicBezTo>
                  <a:cubicBezTo>
                    <a:pt x="5216" y="1792"/>
                    <a:pt x="6073" y="4269"/>
                    <a:pt x="6073" y="4269"/>
                  </a:cubicBezTo>
                  <a:lnTo>
                    <a:pt x="5311" y="4269"/>
                  </a:lnTo>
                  <a:cubicBezTo>
                    <a:pt x="5209" y="4045"/>
                    <a:pt x="4985" y="3873"/>
                    <a:pt x="4713" y="3873"/>
                  </a:cubicBezTo>
                  <a:cubicBezTo>
                    <a:pt x="4668" y="3873"/>
                    <a:pt x="4621" y="3878"/>
                    <a:pt x="4573" y="3888"/>
                  </a:cubicBezTo>
                  <a:cubicBezTo>
                    <a:pt x="4263" y="3936"/>
                    <a:pt x="4049" y="4221"/>
                    <a:pt x="4049" y="4531"/>
                  </a:cubicBezTo>
                  <a:lnTo>
                    <a:pt x="4049" y="5579"/>
                  </a:lnTo>
                  <a:cubicBezTo>
                    <a:pt x="4049" y="5912"/>
                    <a:pt x="4311" y="6198"/>
                    <a:pt x="4644" y="6222"/>
                  </a:cubicBezTo>
                  <a:cubicBezTo>
                    <a:pt x="4662" y="6223"/>
                    <a:pt x="4680" y="6224"/>
                    <a:pt x="4698" y="6224"/>
                  </a:cubicBezTo>
                  <a:cubicBezTo>
                    <a:pt x="4963" y="6224"/>
                    <a:pt x="5200" y="6062"/>
                    <a:pt x="5311" y="5817"/>
                  </a:cubicBezTo>
                  <a:lnTo>
                    <a:pt x="6597" y="5817"/>
                  </a:lnTo>
                  <a:lnTo>
                    <a:pt x="6645" y="5984"/>
                  </a:lnTo>
                  <a:cubicBezTo>
                    <a:pt x="6716" y="6198"/>
                    <a:pt x="6811" y="6317"/>
                    <a:pt x="7121" y="6484"/>
                  </a:cubicBezTo>
                  <a:lnTo>
                    <a:pt x="6930" y="6793"/>
                  </a:lnTo>
                  <a:cubicBezTo>
                    <a:pt x="6907" y="6865"/>
                    <a:pt x="6907" y="6984"/>
                    <a:pt x="6978" y="7032"/>
                  </a:cubicBezTo>
                  <a:cubicBezTo>
                    <a:pt x="7026" y="7055"/>
                    <a:pt x="7049" y="7055"/>
                    <a:pt x="7097" y="7055"/>
                  </a:cubicBezTo>
                  <a:cubicBezTo>
                    <a:pt x="7145" y="7055"/>
                    <a:pt x="7216" y="7032"/>
                    <a:pt x="7240" y="6960"/>
                  </a:cubicBezTo>
                  <a:lnTo>
                    <a:pt x="7431" y="6650"/>
                  </a:lnTo>
                  <a:lnTo>
                    <a:pt x="7931" y="6936"/>
                  </a:lnTo>
                  <a:lnTo>
                    <a:pt x="7740" y="7293"/>
                  </a:lnTo>
                  <a:cubicBezTo>
                    <a:pt x="7692" y="7365"/>
                    <a:pt x="7716" y="7460"/>
                    <a:pt x="7788" y="7508"/>
                  </a:cubicBezTo>
                  <a:cubicBezTo>
                    <a:pt x="7812" y="7532"/>
                    <a:pt x="7859" y="7555"/>
                    <a:pt x="7883" y="7555"/>
                  </a:cubicBezTo>
                  <a:cubicBezTo>
                    <a:pt x="7954" y="7555"/>
                    <a:pt x="8002" y="7508"/>
                    <a:pt x="8050" y="7460"/>
                  </a:cubicBezTo>
                  <a:lnTo>
                    <a:pt x="8240" y="7103"/>
                  </a:lnTo>
                  <a:lnTo>
                    <a:pt x="8764" y="7365"/>
                  </a:lnTo>
                  <a:lnTo>
                    <a:pt x="8550" y="7770"/>
                  </a:lnTo>
                  <a:cubicBezTo>
                    <a:pt x="8502" y="7841"/>
                    <a:pt x="8526" y="7936"/>
                    <a:pt x="8597" y="7984"/>
                  </a:cubicBezTo>
                  <a:cubicBezTo>
                    <a:pt x="8621" y="8008"/>
                    <a:pt x="8645" y="8032"/>
                    <a:pt x="8693" y="8032"/>
                  </a:cubicBezTo>
                  <a:cubicBezTo>
                    <a:pt x="8740" y="8032"/>
                    <a:pt x="8812" y="7984"/>
                    <a:pt x="8836" y="7936"/>
                  </a:cubicBezTo>
                  <a:lnTo>
                    <a:pt x="9074" y="7532"/>
                  </a:lnTo>
                  <a:lnTo>
                    <a:pt x="9598" y="7817"/>
                  </a:lnTo>
                  <a:cubicBezTo>
                    <a:pt x="9621" y="7841"/>
                    <a:pt x="9645" y="7841"/>
                    <a:pt x="9669" y="7841"/>
                  </a:cubicBezTo>
                  <a:lnTo>
                    <a:pt x="10098" y="7841"/>
                  </a:lnTo>
                  <a:cubicBezTo>
                    <a:pt x="10931" y="7841"/>
                    <a:pt x="11550" y="8437"/>
                    <a:pt x="11550" y="8841"/>
                  </a:cubicBezTo>
                  <a:lnTo>
                    <a:pt x="11550" y="9294"/>
                  </a:lnTo>
                  <a:lnTo>
                    <a:pt x="8383" y="9294"/>
                  </a:lnTo>
                  <a:cubicBezTo>
                    <a:pt x="8288" y="9294"/>
                    <a:pt x="8216" y="9365"/>
                    <a:pt x="8216" y="9461"/>
                  </a:cubicBezTo>
                  <a:cubicBezTo>
                    <a:pt x="8193" y="9556"/>
                    <a:pt x="8264" y="9651"/>
                    <a:pt x="8383" y="9651"/>
                  </a:cubicBezTo>
                  <a:lnTo>
                    <a:pt x="11550" y="9651"/>
                  </a:lnTo>
                  <a:lnTo>
                    <a:pt x="11550" y="10651"/>
                  </a:lnTo>
                  <a:cubicBezTo>
                    <a:pt x="11550" y="10651"/>
                    <a:pt x="11550" y="10675"/>
                    <a:pt x="11527" y="10675"/>
                  </a:cubicBezTo>
                  <a:lnTo>
                    <a:pt x="10669" y="10675"/>
                  </a:lnTo>
                  <a:lnTo>
                    <a:pt x="10669" y="10294"/>
                  </a:lnTo>
                  <a:cubicBezTo>
                    <a:pt x="10669" y="10199"/>
                    <a:pt x="10622" y="10127"/>
                    <a:pt x="10526" y="10104"/>
                  </a:cubicBezTo>
                  <a:cubicBezTo>
                    <a:pt x="10407" y="10104"/>
                    <a:pt x="10336" y="10175"/>
                    <a:pt x="10336" y="10294"/>
                  </a:cubicBezTo>
                  <a:lnTo>
                    <a:pt x="10336" y="10675"/>
                  </a:lnTo>
                  <a:lnTo>
                    <a:pt x="9359" y="10675"/>
                  </a:lnTo>
                  <a:lnTo>
                    <a:pt x="9359" y="10294"/>
                  </a:lnTo>
                  <a:cubicBezTo>
                    <a:pt x="9359" y="10199"/>
                    <a:pt x="9288" y="10127"/>
                    <a:pt x="9193" y="10104"/>
                  </a:cubicBezTo>
                  <a:cubicBezTo>
                    <a:pt x="9098" y="10104"/>
                    <a:pt x="9002" y="10175"/>
                    <a:pt x="9002" y="10294"/>
                  </a:cubicBezTo>
                  <a:lnTo>
                    <a:pt x="9002" y="10675"/>
                  </a:lnTo>
                  <a:lnTo>
                    <a:pt x="8050" y="10675"/>
                  </a:lnTo>
                  <a:lnTo>
                    <a:pt x="8050" y="10294"/>
                  </a:lnTo>
                  <a:cubicBezTo>
                    <a:pt x="8050" y="10199"/>
                    <a:pt x="8002" y="10127"/>
                    <a:pt x="7907" y="10104"/>
                  </a:cubicBezTo>
                  <a:cubicBezTo>
                    <a:pt x="7788" y="10104"/>
                    <a:pt x="7716" y="10175"/>
                    <a:pt x="7716" y="10294"/>
                  </a:cubicBezTo>
                  <a:lnTo>
                    <a:pt x="7716" y="10675"/>
                  </a:lnTo>
                  <a:lnTo>
                    <a:pt x="6740" y="10675"/>
                  </a:lnTo>
                  <a:lnTo>
                    <a:pt x="6740" y="10270"/>
                  </a:lnTo>
                  <a:cubicBezTo>
                    <a:pt x="6740" y="10199"/>
                    <a:pt x="6668" y="10127"/>
                    <a:pt x="6597" y="10104"/>
                  </a:cubicBezTo>
                  <a:cubicBezTo>
                    <a:pt x="6584" y="10101"/>
                    <a:pt x="6572" y="10100"/>
                    <a:pt x="6560" y="10100"/>
                  </a:cubicBezTo>
                  <a:cubicBezTo>
                    <a:pt x="6459" y="10100"/>
                    <a:pt x="6383" y="10185"/>
                    <a:pt x="6383" y="10270"/>
                  </a:cubicBezTo>
                  <a:lnTo>
                    <a:pt x="6383" y="10675"/>
                  </a:lnTo>
                  <a:lnTo>
                    <a:pt x="5597" y="10675"/>
                  </a:lnTo>
                  <a:lnTo>
                    <a:pt x="5144" y="10151"/>
                  </a:lnTo>
                  <a:cubicBezTo>
                    <a:pt x="5097" y="10127"/>
                    <a:pt x="5049" y="10104"/>
                    <a:pt x="5001" y="10104"/>
                  </a:cubicBezTo>
                  <a:lnTo>
                    <a:pt x="3977" y="10104"/>
                  </a:lnTo>
                  <a:cubicBezTo>
                    <a:pt x="3930" y="10104"/>
                    <a:pt x="3858" y="10127"/>
                    <a:pt x="3835" y="10175"/>
                  </a:cubicBezTo>
                  <a:lnTo>
                    <a:pt x="3573" y="10675"/>
                  </a:lnTo>
                  <a:lnTo>
                    <a:pt x="3120" y="10675"/>
                  </a:lnTo>
                  <a:lnTo>
                    <a:pt x="3120" y="10270"/>
                  </a:lnTo>
                  <a:cubicBezTo>
                    <a:pt x="3120" y="10199"/>
                    <a:pt x="3072" y="10127"/>
                    <a:pt x="2977" y="10104"/>
                  </a:cubicBezTo>
                  <a:cubicBezTo>
                    <a:pt x="2967" y="10101"/>
                    <a:pt x="2957" y="10100"/>
                    <a:pt x="2947" y="10100"/>
                  </a:cubicBezTo>
                  <a:cubicBezTo>
                    <a:pt x="2863" y="10100"/>
                    <a:pt x="2787" y="10185"/>
                    <a:pt x="2787" y="10270"/>
                  </a:cubicBezTo>
                  <a:lnTo>
                    <a:pt x="2787" y="10675"/>
                  </a:lnTo>
                  <a:lnTo>
                    <a:pt x="1834" y="10675"/>
                  </a:lnTo>
                  <a:lnTo>
                    <a:pt x="1834" y="10294"/>
                  </a:lnTo>
                  <a:cubicBezTo>
                    <a:pt x="1834" y="10199"/>
                    <a:pt x="1763" y="10127"/>
                    <a:pt x="1667" y="10104"/>
                  </a:cubicBezTo>
                  <a:cubicBezTo>
                    <a:pt x="1572" y="10104"/>
                    <a:pt x="1477" y="10175"/>
                    <a:pt x="1477" y="10294"/>
                  </a:cubicBezTo>
                  <a:lnTo>
                    <a:pt x="1477" y="10675"/>
                  </a:lnTo>
                  <a:lnTo>
                    <a:pt x="977" y="10675"/>
                  </a:lnTo>
                  <a:cubicBezTo>
                    <a:pt x="977" y="10675"/>
                    <a:pt x="953" y="10651"/>
                    <a:pt x="953" y="10651"/>
                  </a:cubicBezTo>
                  <a:lnTo>
                    <a:pt x="953" y="9008"/>
                  </a:lnTo>
                  <a:lnTo>
                    <a:pt x="3858" y="9008"/>
                  </a:lnTo>
                  <a:lnTo>
                    <a:pt x="3858" y="9032"/>
                  </a:lnTo>
                  <a:lnTo>
                    <a:pt x="4978" y="9032"/>
                  </a:lnTo>
                  <a:lnTo>
                    <a:pt x="5811" y="9627"/>
                  </a:lnTo>
                  <a:cubicBezTo>
                    <a:pt x="5835" y="9651"/>
                    <a:pt x="5883" y="9651"/>
                    <a:pt x="5906" y="9651"/>
                  </a:cubicBezTo>
                  <a:lnTo>
                    <a:pt x="7478" y="9651"/>
                  </a:lnTo>
                  <a:cubicBezTo>
                    <a:pt x="7573" y="9651"/>
                    <a:pt x="7645" y="9580"/>
                    <a:pt x="7645" y="9508"/>
                  </a:cubicBezTo>
                  <a:cubicBezTo>
                    <a:pt x="7669" y="9389"/>
                    <a:pt x="7597" y="9294"/>
                    <a:pt x="7478" y="9294"/>
                  </a:cubicBezTo>
                  <a:lnTo>
                    <a:pt x="5978" y="9294"/>
                  </a:lnTo>
                  <a:lnTo>
                    <a:pt x="5120" y="8675"/>
                  </a:lnTo>
                  <a:cubicBezTo>
                    <a:pt x="5097" y="8675"/>
                    <a:pt x="5049" y="8651"/>
                    <a:pt x="5025" y="8651"/>
                  </a:cubicBezTo>
                  <a:lnTo>
                    <a:pt x="3977" y="8651"/>
                  </a:lnTo>
                  <a:cubicBezTo>
                    <a:pt x="3763" y="8079"/>
                    <a:pt x="3406" y="7579"/>
                    <a:pt x="2930" y="7246"/>
                  </a:cubicBezTo>
                  <a:cubicBezTo>
                    <a:pt x="2464" y="6902"/>
                    <a:pt x="1895" y="6730"/>
                    <a:pt x="1252" y="6730"/>
                  </a:cubicBezTo>
                  <a:cubicBezTo>
                    <a:pt x="1139" y="6730"/>
                    <a:pt x="1023" y="6735"/>
                    <a:pt x="905" y="6746"/>
                  </a:cubicBezTo>
                  <a:cubicBezTo>
                    <a:pt x="810" y="6031"/>
                    <a:pt x="453" y="3388"/>
                    <a:pt x="453" y="3340"/>
                  </a:cubicBezTo>
                  <a:cubicBezTo>
                    <a:pt x="429" y="3078"/>
                    <a:pt x="405" y="2912"/>
                    <a:pt x="429" y="2864"/>
                  </a:cubicBezTo>
                  <a:cubicBezTo>
                    <a:pt x="453" y="2840"/>
                    <a:pt x="477" y="2793"/>
                    <a:pt x="524" y="2769"/>
                  </a:cubicBezTo>
                  <a:cubicBezTo>
                    <a:pt x="548" y="2769"/>
                    <a:pt x="2882" y="1507"/>
                    <a:pt x="2882" y="1507"/>
                  </a:cubicBezTo>
                  <a:cubicBezTo>
                    <a:pt x="3287" y="1292"/>
                    <a:pt x="3406" y="1292"/>
                    <a:pt x="3882" y="1292"/>
                  </a:cubicBezTo>
                  <a:close/>
                  <a:moveTo>
                    <a:pt x="6420" y="0"/>
                  </a:moveTo>
                  <a:cubicBezTo>
                    <a:pt x="6408" y="0"/>
                    <a:pt x="6395" y="2"/>
                    <a:pt x="6383" y="6"/>
                  </a:cubicBezTo>
                  <a:lnTo>
                    <a:pt x="5430" y="125"/>
                  </a:lnTo>
                  <a:cubicBezTo>
                    <a:pt x="5359" y="125"/>
                    <a:pt x="5311" y="173"/>
                    <a:pt x="5287" y="221"/>
                  </a:cubicBezTo>
                  <a:lnTo>
                    <a:pt x="4882" y="959"/>
                  </a:lnTo>
                  <a:cubicBezTo>
                    <a:pt x="4835" y="959"/>
                    <a:pt x="4763" y="935"/>
                    <a:pt x="4692" y="935"/>
                  </a:cubicBezTo>
                  <a:lnTo>
                    <a:pt x="3882" y="935"/>
                  </a:lnTo>
                  <a:cubicBezTo>
                    <a:pt x="3382" y="935"/>
                    <a:pt x="3192" y="935"/>
                    <a:pt x="2715" y="1197"/>
                  </a:cubicBezTo>
                  <a:lnTo>
                    <a:pt x="1310" y="1935"/>
                  </a:lnTo>
                  <a:lnTo>
                    <a:pt x="1191" y="1388"/>
                  </a:lnTo>
                  <a:cubicBezTo>
                    <a:pt x="1109" y="1122"/>
                    <a:pt x="870" y="944"/>
                    <a:pt x="608" y="944"/>
                  </a:cubicBezTo>
                  <a:cubicBezTo>
                    <a:pt x="565" y="944"/>
                    <a:pt x="521" y="949"/>
                    <a:pt x="477" y="959"/>
                  </a:cubicBezTo>
                  <a:cubicBezTo>
                    <a:pt x="334" y="983"/>
                    <a:pt x="191" y="1078"/>
                    <a:pt x="119" y="1221"/>
                  </a:cubicBezTo>
                  <a:cubicBezTo>
                    <a:pt x="24" y="1364"/>
                    <a:pt x="0" y="1507"/>
                    <a:pt x="48" y="1649"/>
                  </a:cubicBezTo>
                  <a:lnTo>
                    <a:pt x="239" y="2531"/>
                  </a:lnTo>
                  <a:cubicBezTo>
                    <a:pt x="191" y="2578"/>
                    <a:pt x="143" y="2650"/>
                    <a:pt x="96" y="2721"/>
                  </a:cubicBezTo>
                  <a:cubicBezTo>
                    <a:pt x="24" y="2864"/>
                    <a:pt x="48" y="3055"/>
                    <a:pt x="96" y="3388"/>
                  </a:cubicBezTo>
                  <a:cubicBezTo>
                    <a:pt x="96" y="3436"/>
                    <a:pt x="572" y="6960"/>
                    <a:pt x="572" y="6960"/>
                  </a:cubicBezTo>
                  <a:lnTo>
                    <a:pt x="572" y="8818"/>
                  </a:lnTo>
                  <a:lnTo>
                    <a:pt x="596" y="8818"/>
                  </a:lnTo>
                  <a:lnTo>
                    <a:pt x="596" y="10651"/>
                  </a:lnTo>
                  <a:cubicBezTo>
                    <a:pt x="596" y="10842"/>
                    <a:pt x="762" y="11009"/>
                    <a:pt x="953" y="11009"/>
                  </a:cubicBezTo>
                  <a:lnTo>
                    <a:pt x="3668" y="11009"/>
                  </a:lnTo>
                  <a:cubicBezTo>
                    <a:pt x="3739" y="11009"/>
                    <a:pt x="3787" y="10985"/>
                    <a:pt x="3835" y="10937"/>
                  </a:cubicBezTo>
                  <a:lnTo>
                    <a:pt x="4096" y="10437"/>
                  </a:lnTo>
                  <a:lnTo>
                    <a:pt x="4930" y="10437"/>
                  </a:lnTo>
                  <a:lnTo>
                    <a:pt x="5406" y="10961"/>
                  </a:lnTo>
                  <a:cubicBezTo>
                    <a:pt x="5430" y="10985"/>
                    <a:pt x="5478" y="11009"/>
                    <a:pt x="5525" y="11009"/>
                  </a:cubicBezTo>
                  <a:lnTo>
                    <a:pt x="11527" y="11009"/>
                  </a:lnTo>
                  <a:cubicBezTo>
                    <a:pt x="11741" y="11009"/>
                    <a:pt x="11908" y="10842"/>
                    <a:pt x="11908" y="10627"/>
                  </a:cubicBezTo>
                  <a:lnTo>
                    <a:pt x="11908" y="9484"/>
                  </a:lnTo>
                  <a:lnTo>
                    <a:pt x="11908" y="8818"/>
                  </a:lnTo>
                  <a:cubicBezTo>
                    <a:pt x="11908" y="8198"/>
                    <a:pt x="11122" y="7484"/>
                    <a:pt x="10122" y="7484"/>
                  </a:cubicBezTo>
                  <a:lnTo>
                    <a:pt x="10122" y="7508"/>
                  </a:lnTo>
                  <a:lnTo>
                    <a:pt x="9717" y="7508"/>
                  </a:lnTo>
                  <a:lnTo>
                    <a:pt x="7407" y="6246"/>
                  </a:lnTo>
                  <a:cubicBezTo>
                    <a:pt x="7049" y="6055"/>
                    <a:pt x="7026" y="6008"/>
                    <a:pt x="7002" y="5888"/>
                  </a:cubicBezTo>
                  <a:lnTo>
                    <a:pt x="6978" y="5793"/>
                  </a:lnTo>
                  <a:cubicBezTo>
                    <a:pt x="7288" y="5698"/>
                    <a:pt x="7526" y="5412"/>
                    <a:pt x="7526" y="5055"/>
                  </a:cubicBezTo>
                  <a:cubicBezTo>
                    <a:pt x="7526" y="4626"/>
                    <a:pt x="7169" y="4269"/>
                    <a:pt x="6740" y="4269"/>
                  </a:cubicBezTo>
                  <a:lnTo>
                    <a:pt x="6573" y="4269"/>
                  </a:lnTo>
                  <a:lnTo>
                    <a:pt x="6573" y="2459"/>
                  </a:lnTo>
                  <a:cubicBezTo>
                    <a:pt x="6573" y="2364"/>
                    <a:pt x="6502" y="2292"/>
                    <a:pt x="6406" y="2292"/>
                  </a:cubicBezTo>
                  <a:cubicBezTo>
                    <a:pt x="6311" y="2292"/>
                    <a:pt x="6216" y="2364"/>
                    <a:pt x="6216" y="2459"/>
                  </a:cubicBezTo>
                  <a:lnTo>
                    <a:pt x="6216" y="3650"/>
                  </a:lnTo>
                  <a:cubicBezTo>
                    <a:pt x="6216" y="3650"/>
                    <a:pt x="5549" y="1697"/>
                    <a:pt x="5525" y="1673"/>
                  </a:cubicBezTo>
                  <a:cubicBezTo>
                    <a:pt x="5454" y="1435"/>
                    <a:pt x="5382" y="1245"/>
                    <a:pt x="5216" y="1102"/>
                  </a:cubicBezTo>
                  <a:lnTo>
                    <a:pt x="5549" y="483"/>
                  </a:lnTo>
                  <a:lnTo>
                    <a:pt x="6216" y="387"/>
                  </a:lnTo>
                  <a:lnTo>
                    <a:pt x="6216" y="1507"/>
                  </a:lnTo>
                  <a:cubicBezTo>
                    <a:pt x="6216" y="1602"/>
                    <a:pt x="6311" y="1673"/>
                    <a:pt x="6406" y="1673"/>
                  </a:cubicBezTo>
                  <a:cubicBezTo>
                    <a:pt x="6502" y="1673"/>
                    <a:pt x="6573" y="1602"/>
                    <a:pt x="6573" y="1507"/>
                  </a:cubicBezTo>
                  <a:lnTo>
                    <a:pt x="6573" y="173"/>
                  </a:lnTo>
                  <a:cubicBezTo>
                    <a:pt x="6573" y="149"/>
                    <a:pt x="6573" y="125"/>
                    <a:pt x="6549" y="102"/>
                  </a:cubicBezTo>
                  <a:cubicBezTo>
                    <a:pt x="6530" y="43"/>
                    <a:pt x="6478" y="0"/>
                    <a:pt x="64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51"/>
            <p:cNvSpPr/>
            <p:nvPr/>
          </p:nvSpPr>
          <p:spPr>
            <a:xfrm>
              <a:off x="1466950" y="3655575"/>
              <a:ext cx="33950" cy="8950"/>
            </a:xfrm>
            <a:custGeom>
              <a:rect b="b" l="l" r="r" t="t"/>
              <a:pathLst>
                <a:path extrusionOk="0" h="358" w="1358">
                  <a:moveTo>
                    <a:pt x="191" y="0"/>
                  </a:moveTo>
                  <a:cubicBezTo>
                    <a:pt x="95" y="0"/>
                    <a:pt x="24" y="72"/>
                    <a:pt x="0" y="143"/>
                  </a:cubicBezTo>
                  <a:cubicBezTo>
                    <a:pt x="0" y="262"/>
                    <a:pt x="72" y="357"/>
                    <a:pt x="191" y="357"/>
                  </a:cubicBezTo>
                  <a:lnTo>
                    <a:pt x="1167" y="357"/>
                  </a:lnTo>
                  <a:cubicBezTo>
                    <a:pt x="1262" y="357"/>
                    <a:pt x="1334" y="286"/>
                    <a:pt x="1334" y="191"/>
                  </a:cubicBezTo>
                  <a:cubicBezTo>
                    <a:pt x="1358" y="95"/>
                    <a:pt x="1262" y="0"/>
                    <a:pt x="11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51"/>
            <p:cNvSpPr/>
            <p:nvPr/>
          </p:nvSpPr>
          <p:spPr>
            <a:xfrm>
              <a:off x="1466950" y="3677000"/>
              <a:ext cx="33950" cy="8950"/>
            </a:xfrm>
            <a:custGeom>
              <a:rect b="b" l="l" r="r" t="t"/>
              <a:pathLst>
                <a:path extrusionOk="0" h="358" w="1358">
                  <a:moveTo>
                    <a:pt x="191" y="0"/>
                  </a:moveTo>
                  <a:cubicBezTo>
                    <a:pt x="95" y="0"/>
                    <a:pt x="24" y="72"/>
                    <a:pt x="0" y="143"/>
                  </a:cubicBezTo>
                  <a:cubicBezTo>
                    <a:pt x="0" y="262"/>
                    <a:pt x="72" y="358"/>
                    <a:pt x="191" y="358"/>
                  </a:cubicBezTo>
                  <a:lnTo>
                    <a:pt x="1167" y="358"/>
                  </a:lnTo>
                  <a:cubicBezTo>
                    <a:pt x="1262" y="358"/>
                    <a:pt x="1334" y="286"/>
                    <a:pt x="1334" y="191"/>
                  </a:cubicBezTo>
                  <a:cubicBezTo>
                    <a:pt x="1358" y="96"/>
                    <a:pt x="1262" y="0"/>
                    <a:pt x="11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51"/>
            <p:cNvSpPr/>
            <p:nvPr/>
          </p:nvSpPr>
          <p:spPr>
            <a:xfrm>
              <a:off x="1466950" y="3699025"/>
              <a:ext cx="33950" cy="8950"/>
            </a:xfrm>
            <a:custGeom>
              <a:rect b="b" l="l" r="r" t="t"/>
              <a:pathLst>
                <a:path extrusionOk="0" h="358" w="1358">
                  <a:moveTo>
                    <a:pt x="191" y="1"/>
                  </a:moveTo>
                  <a:cubicBezTo>
                    <a:pt x="95" y="1"/>
                    <a:pt x="24" y="48"/>
                    <a:pt x="0" y="143"/>
                  </a:cubicBezTo>
                  <a:cubicBezTo>
                    <a:pt x="0" y="263"/>
                    <a:pt x="72" y="358"/>
                    <a:pt x="191" y="358"/>
                  </a:cubicBezTo>
                  <a:lnTo>
                    <a:pt x="1167" y="358"/>
                  </a:lnTo>
                  <a:cubicBezTo>
                    <a:pt x="1262" y="358"/>
                    <a:pt x="1334" y="286"/>
                    <a:pt x="1334" y="191"/>
                  </a:cubicBezTo>
                  <a:cubicBezTo>
                    <a:pt x="1358" y="96"/>
                    <a:pt x="1262" y="1"/>
                    <a:pt x="11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6" name="Shape 516"/>
        <p:cNvGrpSpPr/>
        <p:nvPr/>
      </p:nvGrpSpPr>
      <p:grpSpPr>
        <a:xfrm>
          <a:off x="0" y="0"/>
          <a:ext cx="0" cy="0"/>
          <a:chOff x="0" y="0"/>
          <a:chExt cx="0" cy="0"/>
        </a:xfrm>
      </p:grpSpPr>
      <p:sp>
        <p:nvSpPr>
          <p:cNvPr id="517" name="Google Shape;517;p52"/>
          <p:cNvSpPr txBox="1"/>
          <p:nvPr>
            <p:ph type="title"/>
          </p:nvPr>
        </p:nvSpPr>
        <p:spPr>
          <a:xfrm>
            <a:off x="720000" y="445025"/>
            <a:ext cx="77109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Areas of study</a:t>
            </a:r>
            <a:endParaRPr/>
          </a:p>
        </p:txBody>
      </p:sp>
      <p:sp>
        <p:nvSpPr>
          <p:cNvPr id="518" name="Google Shape;518;p52"/>
          <p:cNvSpPr txBox="1"/>
          <p:nvPr>
            <p:ph idx="1" type="subTitle"/>
          </p:nvPr>
        </p:nvSpPr>
        <p:spPr>
          <a:xfrm>
            <a:off x="1958061" y="2052375"/>
            <a:ext cx="2340900" cy="665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Mars is actually a very cold place</a:t>
            </a:r>
            <a:endParaRPr/>
          </a:p>
        </p:txBody>
      </p:sp>
      <p:sp>
        <p:nvSpPr>
          <p:cNvPr id="519" name="Google Shape;519;p52"/>
          <p:cNvSpPr txBox="1"/>
          <p:nvPr>
            <p:ph idx="2" type="subTitle"/>
          </p:nvPr>
        </p:nvSpPr>
        <p:spPr>
          <a:xfrm>
            <a:off x="5365814" y="2052375"/>
            <a:ext cx="2340900" cy="665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 has extremely high temperatures</a:t>
            </a:r>
            <a:endParaRPr/>
          </a:p>
        </p:txBody>
      </p:sp>
      <p:sp>
        <p:nvSpPr>
          <p:cNvPr id="520" name="Google Shape;520;p52"/>
          <p:cNvSpPr txBox="1"/>
          <p:nvPr>
            <p:ph idx="3" type="subTitle"/>
          </p:nvPr>
        </p:nvSpPr>
        <p:spPr>
          <a:xfrm>
            <a:off x="1958061" y="3485775"/>
            <a:ext cx="2340900" cy="665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Jupiter is </a:t>
            </a:r>
            <a:r>
              <a:rPr lang="en"/>
              <a:t>the biggest planet of them all</a:t>
            </a:r>
            <a:endParaRPr/>
          </a:p>
        </p:txBody>
      </p:sp>
      <p:sp>
        <p:nvSpPr>
          <p:cNvPr id="521" name="Google Shape;521;p52"/>
          <p:cNvSpPr txBox="1"/>
          <p:nvPr>
            <p:ph idx="4" type="subTitle"/>
          </p:nvPr>
        </p:nvSpPr>
        <p:spPr>
          <a:xfrm>
            <a:off x="5365814" y="3485775"/>
            <a:ext cx="2340900" cy="665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Saturn is a gas giant and has several rings</a:t>
            </a:r>
            <a:endParaRPr/>
          </a:p>
        </p:txBody>
      </p:sp>
      <p:sp>
        <p:nvSpPr>
          <p:cNvPr id="522" name="Google Shape;522;p52"/>
          <p:cNvSpPr txBox="1"/>
          <p:nvPr>
            <p:ph idx="5" type="subTitle"/>
          </p:nvPr>
        </p:nvSpPr>
        <p:spPr>
          <a:xfrm>
            <a:off x="1958061" y="1768775"/>
            <a:ext cx="2340900" cy="377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Sustainability</a:t>
            </a:r>
            <a:endParaRPr/>
          </a:p>
        </p:txBody>
      </p:sp>
      <p:sp>
        <p:nvSpPr>
          <p:cNvPr id="523" name="Google Shape;523;p52"/>
          <p:cNvSpPr txBox="1"/>
          <p:nvPr>
            <p:ph idx="6" type="subTitle"/>
          </p:nvPr>
        </p:nvSpPr>
        <p:spPr>
          <a:xfrm>
            <a:off x="1958061" y="3202250"/>
            <a:ext cx="2340900" cy="377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Business</a:t>
            </a:r>
            <a:endParaRPr/>
          </a:p>
        </p:txBody>
      </p:sp>
      <p:sp>
        <p:nvSpPr>
          <p:cNvPr id="524" name="Google Shape;524;p52"/>
          <p:cNvSpPr txBox="1"/>
          <p:nvPr>
            <p:ph idx="7" type="subTitle"/>
          </p:nvPr>
        </p:nvSpPr>
        <p:spPr>
          <a:xfrm>
            <a:off x="5365811" y="1768775"/>
            <a:ext cx="2340900" cy="377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Tourism</a:t>
            </a:r>
            <a:endParaRPr/>
          </a:p>
        </p:txBody>
      </p:sp>
      <p:sp>
        <p:nvSpPr>
          <p:cNvPr id="525" name="Google Shape;525;p52"/>
          <p:cNvSpPr txBox="1"/>
          <p:nvPr>
            <p:ph idx="8" type="subTitle"/>
          </p:nvPr>
        </p:nvSpPr>
        <p:spPr>
          <a:xfrm>
            <a:off x="5365811" y="3202250"/>
            <a:ext cx="2340900" cy="377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Marketing</a:t>
            </a:r>
            <a:endParaRPr/>
          </a:p>
        </p:txBody>
      </p:sp>
      <p:cxnSp>
        <p:nvCxnSpPr>
          <p:cNvPr id="526" name="Google Shape;526;p52"/>
          <p:cNvCxnSpPr/>
          <p:nvPr/>
        </p:nvCxnSpPr>
        <p:spPr>
          <a:xfrm>
            <a:off x="720000" y="1152992"/>
            <a:ext cx="530100" cy="0"/>
          </a:xfrm>
          <a:prstGeom prst="straightConnector1">
            <a:avLst/>
          </a:prstGeom>
          <a:noFill/>
          <a:ln cap="flat" cmpd="sng" w="38100">
            <a:solidFill>
              <a:schemeClr val="dk2"/>
            </a:solidFill>
            <a:prstDash val="solid"/>
            <a:round/>
            <a:headEnd len="med" w="med" type="none"/>
            <a:tailEnd len="med" w="med" type="none"/>
          </a:ln>
        </p:spPr>
      </p:cxnSp>
      <p:sp>
        <p:nvSpPr>
          <p:cNvPr id="527" name="Google Shape;527;p52"/>
          <p:cNvSpPr/>
          <p:nvPr/>
        </p:nvSpPr>
        <p:spPr>
          <a:xfrm>
            <a:off x="1437286" y="1700239"/>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52"/>
          <p:cNvSpPr/>
          <p:nvPr/>
        </p:nvSpPr>
        <p:spPr>
          <a:xfrm>
            <a:off x="1437286" y="3126039"/>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52"/>
          <p:cNvSpPr/>
          <p:nvPr/>
        </p:nvSpPr>
        <p:spPr>
          <a:xfrm>
            <a:off x="4816586" y="1700239"/>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52"/>
          <p:cNvSpPr/>
          <p:nvPr/>
        </p:nvSpPr>
        <p:spPr>
          <a:xfrm>
            <a:off x="4816586" y="3126039"/>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1" name="Google Shape;531;p52"/>
          <p:cNvGrpSpPr/>
          <p:nvPr/>
        </p:nvGrpSpPr>
        <p:grpSpPr>
          <a:xfrm>
            <a:off x="1526052" y="3212649"/>
            <a:ext cx="267360" cy="271713"/>
            <a:chOff x="1430025" y="4047325"/>
            <a:chExt cx="291750" cy="296500"/>
          </a:xfrm>
        </p:grpSpPr>
        <p:sp>
          <p:nvSpPr>
            <p:cNvPr id="532" name="Google Shape;532;p52"/>
            <p:cNvSpPr/>
            <p:nvPr/>
          </p:nvSpPr>
          <p:spPr>
            <a:xfrm>
              <a:off x="1430025" y="4047325"/>
              <a:ext cx="291750" cy="296500"/>
            </a:xfrm>
            <a:custGeom>
              <a:rect b="b" l="l" r="r" t="t"/>
              <a:pathLst>
                <a:path extrusionOk="0" h="11860" w="11670">
                  <a:moveTo>
                    <a:pt x="3073" y="691"/>
                  </a:moveTo>
                  <a:lnTo>
                    <a:pt x="3073" y="2477"/>
                  </a:lnTo>
                  <a:lnTo>
                    <a:pt x="1691" y="2477"/>
                  </a:lnTo>
                  <a:cubicBezTo>
                    <a:pt x="1287" y="2477"/>
                    <a:pt x="953" y="2143"/>
                    <a:pt x="953" y="1762"/>
                  </a:cubicBezTo>
                  <a:lnTo>
                    <a:pt x="953" y="1429"/>
                  </a:lnTo>
                  <a:cubicBezTo>
                    <a:pt x="953" y="1024"/>
                    <a:pt x="1287" y="691"/>
                    <a:pt x="1691" y="691"/>
                  </a:cubicBezTo>
                  <a:close/>
                  <a:moveTo>
                    <a:pt x="7502" y="691"/>
                  </a:moveTo>
                  <a:lnTo>
                    <a:pt x="7502" y="2477"/>
                  </a:lnTo>
                  <a:lnTo>
                    <a:pt x="4168" y="2477"/>
                  </a:lnTo>
                  <a:lnTo>
                    <a:pt x="4168" y="691"/>
                  </a:lnTo>
                  <a:close/>
                  <a:moveTo>
                    <a:pt x="10003" y="691"/>
                  </a:moveTo>
                  <a:cubicBezTo>
                    <a:pt x="10408" y="691"/>
                    <a:pt x="10717" y="1024"/>
                    <a:pt x="10717" y="1429"/>
                  </a:cubicBezTo>
                  <a:lnTo>
                    <a:pt x="10717" y="1762"/>
                  </a:lnTo>
                  <a:cubicBezTo>
                    <a:pt x="10717" y="2167"/>
                    <a:pt x="10408" y="2477"/>
                    <a:pt x="10003" y="2477"/>
                  </a:cubicBezTo>
                  <a:lnTo>
                    <a:pt x="8621" y="2477"/>
                  </a:lnTo>
                  <a:lnTo>
                    <a:pt x="8621" y="691"/>
                  </a:lnTo>
                  <a:close/>
                  <a:moveTo>
                    <a:pt x="3644" y="357"/>
                  </a:moveTo>
                  <a:cubicBezTo>
                    <a:pt x="3739" y="357"/>
                    <a:pt x="3835" y="429"/>
                    <a:pt x="3835" y="524"/>
                  </a:cubicBezTo>
                  <a:lnTo>
                    <a:pt x="3835" y="3477"/>
                  </a:lnTo>
                  <a:lnTo>
                    <a:pt x="3406" y="3477"/>
                  </a:lnTo>
                  <a:lnTo>
                    <a:pt x="3406" y="667"/>
                  </a:lnTo>
                  <a:cubicBezTo>
                    <a:pt x="3406" y="548"/>
                    <a:pt x="3478" y="405"/>
                    <a:pt x="3597" y="357"/>
                  </a:cubicBezTo>
                  <a:close/>
                  <a:moveTo>
                    <a:pt x="8074" y="357"/>
                  </a:moveTo>
                  <a:cubicBezTo>
                    <a:pt x="8169" y="357"/>
                    <a:pt x="8240" y="429"/>
                    <a:pt x="8240" y="524"/>
                  </a:cubicBezTo>
                  <a:lnTo>
                    <a:pt x="8240" y="3477"/>
                  </a:lnTo>
                  <a:lnTo>
                    <a:pt x="7836" y="3477"/>
                  </a:lnTo>
                  <a:lnTo>
                    <a:pt x="7836" y="524"/>
                  </a:lnTo>
                  <a:cubicBezTo>
                    <a:pt x="7836" y="429"/>
                    <a:pt x="7907" y="357"/>
                    <a:pt x="8002" y="357"/>
                  </a:cubicBezTo>
                  <a:close/>
                  <a:moveTo>
                    <a:pt x="4406" y="3834"/>
                  </a:moveTo>
                  <a:lnTo>
                    <a:pt x="4406" y="4310"/>
                  </a:lnTo>
                  <a:lnTo>
                    <a:pt x="2811" y="4310"/>
                  </a:lnTo>
                  <a:lnTo>
                    <a:pt x="2811" y="3834"/>
                  </a:lnTo>
                  <a:close/>
                  <a:moveTo>
                    <a:pt x="8860" y="3834"/>
                  </a:moveTo>
                  <a:lnTo>
                    <a:pt x="8860" y="4310"/>
                  </a:lnTo>
                  <a:lnTo>
                    <a:pt x="7264" y="4310"/>
                  </a:lnTo>
                  <a:lnTo>
                    <a:pt x="7264" y="3834"/>
                  </a:lnTo>
                  <a:close/>
                  <a:moveTo>
                    <a:pt x="3835" y="4668"/>
                  </a:moveTo>
                  <a:lnTo>
                    <a:pt x="3835" y="4930"/>
                  </a:lnTo>
                  <a:cubicBezTo>
                    <a:pt x="3835" y="5025"/>
                    <a:pt x="3739" y="5096"/>
                    <a:pt x="3644" y="5096"/>
                  </a:cubicBezTo>
                  <a:lnTo>
                    <a:pt x="3597" y="5096"/>
                  </a:lnTo>
                  <a:cubicBezTo>
                    <a:pt x="3501" y="5096"/>
                    <a:pt x="3406" y="5025"/>
                    <a:pt x="3406" y="4930"/>
                  </a:cubicBezTo>
                  <a:lnTo>
                    <a:pt x="3406" y="4668"/>
                  </a:lnTo>
                  <a:close/>
                  <a:moveTo>
                    <a:pt x="8240" y="4668"/>
                  </a:moveTo>
                  <a:lnTo>
                    <a:pt x="8240" y="4930"/>
                  </a:lnTo>
                  <a:cubicBezTo>
                    <a:pt x="8240" y="5025"/>
                    <a:pt x="8169" y="5096"/>
                    <a:pt x="8074" y="5096"/>
                  </a:cubicBezTo>
                  <a:lnTo>
                    <a:pt x="8026" y="5096"/>
                  </a:lnTo>
                  <a:cubicBezTo>
                    <a:pt x="7907" y="5096"/>
                    <a:pt x="7836" y="5025"/>
                    <a:pt x="7836" y="4930"/>
                  </a:cubicBezTo>
                  <a:lnTo>
                    <a:pt x="7836" y="4668"/>
                  </a:lnTo>
                  <a:close/>
                  <a:moveTo>
                    <a:pt x="6192" y="6239"/>
                  </a:moveTo>
                  <a:cubicBezTo>
                    <a:pt x="6192" y="6239"/>
                    <a:pt x="6192" y="6239"/>
                    <a:pt x="6192" y="6263"/>
                  </a:cubicBezTo>
                  <a:cubicBezTo>
                    <a:pt x="6026" y="6406"/>
                    <a:pt x="6121" y="6597"/>
                    <a:pt x="6288" y="6597"/>
                  </a:cubicBezTo>
                  <a:lnTo>
                    <a:pt x="8121" y="6597"/>
                  </a:lnTo>
                  <a:cubicBezTo>
                    <a:pt x="8555" y="6597"/>
                    <a:pt x="8953" y="6465"/>
                    <a:pt x="9285" y="6239"/>
                  </a:cubicBezTo>
                  <a:close/>
                  <a:moveTo>
                    <a:pt x="1501" y="6144"/>
                  </a:moveTo>
                  <a:lnTo>
                    <a:pt x="1501" y="7478"/>
                  </a:lnTo>
                  <a:lnTo>
                    <a:pt x="358" y="7478"/>
                  </a:lnTo>
                  <a:lnTo>
                    <a:pt x="358" y="6811"/>
                  </a:lnTo>
                  <a:cubicBezTo>
                    <a:pt x="358" y="6454"/>
                    <a:pt x="667" y="6144"/>
                    <a:pt x="1025" y="6144"/>
                  </a:cubicBezTo>
                  <a:close/>
                  <a:moveTo>
                    <a:pt x="10669" y="6144"/>
                  </a:moveTo>
                  <a:cubicBezTo>
                    <a:pt x="11027" y="6144"/>
                    <a:pt x="11336" y="6454"/>
                    <a:pt x="11336" y="6811"/>
                  </a:cubicBezTo>
                  <a:lnTo>
                    <a:pt x="11336" y="7478"/>
                  </a:lnTo>
                  <a:lnTo>
                    <a:pt x="10169" y="7478"/>
                  </a:lnTo>
                  <a:lnTo>
                    <a:pt x="10169" y="6144"/>
                  </a:lnTo>
                  <a:close/>
                  <a:moveTo>
                    <a:pt x="1501" y="7835"/>
                  </a:moveTo>
                  <a:lnTo>
                    <a:pt x="1501" y="10240"/>
                  </a:lnTo>
                  <a:cubicBezTo>
                    <a:pt x="1001" y="10145"/>
                    <a:pt x="620" y="9716"/>
                    <a:pt x="620" y="9192"/>
                  </a:cubicBezTo>
                  <a:lnTo>
                    <a:pt x="620" y="7835"/>
                  </a:lnTo>
                  <a:close/>
                  <a:moveTo>
                    <a:pt x="11051" y="7835"/>
                  </a:moveTo>
                  <a:lnTo>
                    <a:pt x="11051" y="9192"/>
                  </a:lnTo>
                  <a:cubicBezTo>
                    <a:pt x="11051" y="9716"/>
                    <a:pt x="10669" y="10169"/>
                    <a:pt x="10169" y="10240"/>
                  </a:cubicBezTo>
                  <a:lnTo>
                    <a:pt x="10169" y="7835"/>
                  </a:lnTo>
                  <a:close/>
                  <a:moveTo>
                    <a:pt x="3049" y="2810"/>
                  </a:moveTo>
                  <a:lnTo>
                    <a:pt x="3049" y="3477"/>
                  </a:lnTo>
                  <a:lnTo>
                    <a:pt x="2715" y="3477"/>
                  </a:lnTo>
                  <a:cubicBezTo>
                    <a:pt x="2573" y="3477"/>
                    <a:pt x="2453" y="3596"/>
                    <a:pt x="2453" y="3739"/>
                  </a:cubicBezTo>
                  <a:lnTo>
                    <a:pt x="2453" y="4382"/>
                  </a:lnTo>
                  <a:cubicBezTo>
                    <a:pt x="2453" y="4525"/>
                    <a:pt x="2573" y="4644"/>
                    <a:pt x="2715" y="4644"/>
                  </a:cubicBezTo>
                  <a:lnTo>
                    <a:pt x="3073" y="4644"/>
                  </a:lnTo>
                  <a:lnTo>
                    <a:pt x="3073" y="4906"/>
                  </a:lnTo>
                  <a:cubicBezTo>
                    <a:pt x="3073" y="5192"/>
                    <a:pt x="3287" y="5430"/>
                    <a:pt x="3597" y="5430"/>
                  </a:cubicBezTo>
                  <a:lnTo>
                    <a:pt x="3644" y="5430"/>
                  </a:lnTo>
                  <a:cubicBezTo>
                    <a:pt x="3930" y="5430"/>
                    <a:pt x="4168" y="5192"/>
                    <a:pt x="4168" y="4906"/>
                  </a:cubicBezTo>
                  <a:lnTo>
                    <a:pt x="4168" y="4644"/>
                  </a:lnTo>
                  <a:lnTo>
                    <a:pt x="4502" y="4644"/>
                  </a:lnTo>
                  <a:cubicBezTo>
                    <a:pt x="4644" y="4644"/>
                    <a:pt x="4763" y="4525"/>
                    <a:pt x="4763" y="4382"/>
                  </a:cubicBezTo>
                  <a:lnTo>
                    <a:pt x="4763" y="3739"/>
                  </a:lnTo>
                  <a:cubicBezTo>
                    <a:pt x="4763" y="3596"/>
                    <a:pt x="4644" y="3477"/>
                    <a:pt x="4502" y="3477"/>
                  </a:cubicBezTo>
                  <a:lnTo>
                    <a:pt x="4168" y="3477"/>
                  </a:lnTo>
                  <a:lnTo>
                    <a:pt x="4168" y="2834"/>
                  </a:lnTo>
                  <a:lnTo>
                    <a:pt x="7502" y="2834"/>
                  </a:lnTo>
                  <a:lnTo>
                    <a:pt x="7502" y="3477"/>
                  </a:lnTo>
                  <a:lnTo>
                    <a:pt x="7169" y="3477"/>
                  </a:lnTo>
                  <a:cubicBezTo>
                    <a:pt x="7026" y="3477"/>
                    <a:pt x="6907" y="3596"/>
                    <a:pt x="6907" y="3739"/>
                  </a:cubicBezTo>
                  <a:lnTo>
                    <a:pt x="6907" y="4382"/>
                  </a:lnTo>
                  <a:cubicBezTo>
                    <a:pt x="6907" y="4525"/>
                    <a:pt x="7026" y="4644"/>
                    <a:pt x="7169" y="4644"/>
                  </a:cubicBezTo>
                  <a:lnTo>
                    <a:pt x="7478" y="4644"/>
                  </a:lnTo>
                  <a:lnTo>
                    <a:pt x="7478" y="4906"/>
                  </a:lnTo>
                  <a:cubicBezTo>
                    <a:pt x="7478" y="5192"/>
                    <a:pt x="7716" y="5430"/>
                    <a:pt x="8002" y="5430"/>
                  </a:cubicBezTo>
                  <a:lnTo>
                    <a:pt x="8074" y="5430"/>
                  </a:lnTo>
                  <a:cubicBezTo>
                    <a:pt x="8359" y="5430"/>
                    <a:pt x="8598" y="5192"/>
                    <a:pt x="8598" y="4906"/>
                  </a:cubicBezTo>
                  <a:lnTo>
                    <a:pt x="8598" y="4644"/>
                  </a:lnTo>
                  <a:lnTo>
                    <a:pt x="8931" y="4644"/>
                  </a:lnTo>
                  <a:cubicBezTo>
                    <a:pt x="9074" y="4644"/>
                    <a:pt x="9193" y="4525"/>
                    <a:pt x="9193" y="4382"/>
                  </a:cubicBezTo>
                  <a:lnTo>
                    <a:pt x="9193" y="3739"/>
                  </a:lnTo>
                  <a:cubicBezTo>
                    <a:pt x="9193" y="3596"/>
                    <a:pt x="9074" y="3477"/>
                    <a:pt x="8931" y="3477"/>
                  </a:cubicBezTo>
                  <a:lnTo>
                    <a:pt x="8621" y="3477"/>
                  </a:lnTo>
                  <a:lnTo>
                    <a:pt x="8621" y="2858"/>
                  </a:lnTo>
                  <a:lnTo>
                    <a:pt x="9836" y="2858"/>
                  </a:lnTo>
                  <a:lnTo>
                    <a:pt x="9836" y="5692"/>
                  </a:lnTo>
                  <a:cubicBezTo>
                    <a:pt x="9686" y="5907"/>
                    <a:pt x="9499" y="6093"/>
                    <a:pt x="9285" y="6239"/>
                  </a:cubicBezTo>
                  <a:lnTo>
                    <a:pt x="9645" y="6239"/>
                  </a:lnTo>
                  <a:cubicBezTo>
                    <a:pt x="9741" y="6239"/>
                    <a:pt x="9836" y="6168"/>
                    <a:pt x="9836" y="6073"/>
                  </a:cubicBezTo>
                  <a:lnTo>
                    <a:pt x="9836" y="11026"/>
                  </a:lnTo>
                  <a:lnTo>
                    <a:pt x="9812" y="11026"/>
                  </a:lnTo>
                  <a:cubicBezTo>
                    <a:pt x="9812" y="11288"/>
                    <a:pt x="9598" y="11502"/>
                    <a:pt x="9336" y="11502"/>
                  </a:cubicBezTo>
                  <a:lnTo>
                    <a:pt x="2358" y="11502"/>
                  </a:lnTo>
                  <a:cubicBezTo>
                    <a:pt x="2072" y="11502"/>
                    <a:pt x="1858" y="11288"/>
                    <a:pt x="1858" y="11026"/>
                  </a:cubicBezTo>
                  <a:lnTo>
                    <a:pt x="1858" y="5620"/>
                  </a:lnTo>
                  <a:cubicBezTo>
                    <a:pt x="2239" y="6216"/>
                    <a:pt x="2858" y="6597"/>
                    <a:pt x="3549" y="6597"/>
                  </a:cubicBezTo>
                  <a:lnTo>
                    <a:pt x="5406" y="6597"/>
                  </a:lnTo>
                  <a:cubicBezTo>
                    <a:pt x="5502" y="6597"/>
                    <a:pt x="5573" y="6549"/>
                    <a:pt x="5597" y="6478"/>
                  </a:cubicBezTo>
                  <a:cubicBezTo>
                    <a:pt x="5621" y="6358"/>
                    <a:pt x="5549" y="6239"/>
                    <a:pt x="5430" y="6239"/>
                  </a:cubicBezTo>
                  <a:lnTo>
                    <a:pt x="3525" y="6239"/>
                  </a:lnTo>
                  <a:cubicBezTo>
                    <a:pt x="2620" y="6239"/>
                    <a:pt x="1858" y="5453"/>
                    <a:pt x="1858" y="4525"/>
                  </a:cubicBezTo>
                  <a:lnTo>
                    <a:pt x="1858" y="2810"/>
                  </a:lnTo>
                  <a:close/>
                  <a:moveTo>
                    <a:pt x="3597" y="0"/>
                  </a:moveTo>
                  <a:cubicBezTo>
                    <a:pt x="3358" y="0"/>
                    <a:pt x="3168" y="143"/>
                    <a:pt x="3096" y="357"/>
                  </a:cubicBezTo>
                  <a:lnTo>
                    <a:pt x="1691" y="357"/>
                  </a:lnTo>
                  <a:cubicBezTo>
                    <a:pt x="1096" y="357"/>
                    <a:pt x="596" y="834"/>
                    <a:pt x="596" y="1429"/>
                  </a:cubicBezTo>
                  <a:lnTo>
                    <a:pt x="596" y="1762"/>
                  </a:lnTo>
                  <a:cubicBezTo>
                    <a:pt x="596" y="2310"/>
                    <a:pt x="1001" y="2739"/>
                    <a:pt x="1501" y="2834"/>
                  </a:cubicBezTo>
                  <a:lnTo>
                    <a:pt x="1501" y="5811"/>
                  </a:lnTo>
                  <a:lnTo>
                    <a:pt x="1048" y="5811"/>
                  </a:lnTo>
                  <a:cubicBezTo>
                    <a:pt x="477" y="5811"/>
                    <a:pt x="1" y="6263"/>
                    <a:pt x="1" y="6811"/>
                  </a:cubicBezTo>
                  <a:lnTo>
                    <a:pt x="1" y="7478"/>
                  </a:lnTo>
                  <a:cubicBezTo>
                    <a:pt x="1" y="7644"/>
                    <a:pt x="120" y="7787"/>
                    <a:pt x="286" y="7835"/>
                  </a:cubicBezTo>
                  <a:lnTo>
                    <a:pt x="286" y="9192"/>
                  </a:lnTo>
                  <a:cubicBezTo>
                    <a:pt x="286" y="9907"/>
                    <a:pt x="810" y="10502"/>
                    <a:pt x="1501" y="10597"/>
                  </a:cubicBezTo>
                  <a:lnTo>
                    <a:pt x="1501" y="11026"/>
                  </a:lnTo>
                  <a:cubicBezTo>
                    <a:pt x="1501" y="11479"/>
                    <a:pt x="1882" y="11860"/>
                    <a:pt x="2334" y="11860"/>
                  </a:cubicBezTo>
                  <a:lnTo>
                    <a:pt x="9336" y="11860"/>
                  </a:lnTo>
                  <a:cubicBezTo>
                    <a:pt x="9788" y="11860"/>
                    <a:pt x="10169" y="11479"/>
                    <a:pt x="10169" y="11026"/>
                  </a:cubicBezTo>
                  <a:lnTo>
                    <a:pt x="10169" y="10597"/>
                  </a:lnTo>
                  <a:cubicBezTo>
                    <a:pt x="10860" y="10502"/>
                    <a:pt x="11384" y="9907"/>
                    <a:pt x="11384" y="9192"/>
                  </a:cubicBezTo>
                  <a:lnTo>
                    <a:pt x="11384" y="7835"/>
                  </a:lnTo>
                  <a:cubicBezTo>
                    <a:pt x="11551" y="7787"/>
                    <a:pt x="11670" y="7644"/>
                    <a:pt x="11670" y="7478"/>
                  </a:cubicBezTo>
                  <a:lnTo>
                    <a:pt x="11670" y="6811"/>
                  </a:lnTo>
                  <a:cubicBezTo>
                    <a:pt x="11670" y="6263"/>
                    <a:pt x="11193" y="5787"/>
                    <a:pt x="10598" y="5787"/>
                  </a:cubicBezTo>
                  <a:lnTo>
                    <a:pt x="10169" y="5787"/>
                  </a:lnTo>
                  <a:lnTo>
                    <a:pt x="10169" y="2786"/>
                  </a:lnTo>
                  <a:cubicBezTo>
                    <a:pt x="10693" y="2691"/>
                    <a:pt x="11074" y="2262"/>
                    <a:pt x="11074" y="1738"/>
                  </a:cubicBezTo>
                  <a:lnTo>
                    <a:pt x="11074" y="1429"/>
                  </a:lnTo>
                  <a:cubicBezTo>
                    <a:pt x="11074" y="834"/>
                    <a:pt x="10598" y="357"/>
                    <a:pt x="10003" y="357"/>
                  </a:cubicBezTo>
                  <a:lnTo>
                    <a:pt x="8598" y="357"/>
                  </a:lnTo>
                  <a:cubicBezTo>
                    <a:pt x="8526" y="143"/>
                    <a:pt x="8312" y="0"/>
                    <a:pt x="8098" y="0"/>
                  </a:cubicBezTo>
                  <a:lnTo>
                    <a:pt x="8026" y="0"/>
                  </a:lnTo>
                  <a:cubicBezTo>
                    <a:pt x="7812" y="0"/>
                    <a:pt x="7597" y="143"/>
                    <a:pt x="7526" y="357"/>
                  </a:cubicBezTo>
                  <a:lnTo>
                    <a:pt x="4144" y="357"/>
                  </a:lnTo>
                  <a:cubicBezTo>
                    <a:pt x="4073" y="143"/>
                    <a:pt x="3882" y="0"/>
                    <a:pt x="36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52"/>
            <p:cNvSpPr/>
            <p:nvPr/>
          </p:nvSpPr>
          <p:spPr>
            <a:xfrm>
              <a:off x="1501475" y="4240200"/>
              <a:ext cx="148850" cy="74450"/>
            </a:xfrm>
            <a:custGeom>
              <a:rect b="b" l="l" r="r" t="t"/>
              <a:pathLst>
                <a:path extrusionOk="0" h="2978" w="5954">
                  <a:moveTo>
                    <a:pt x="5621" y="358"/>
                  </a:moveTo>
                  <a:lnTo>
                    <a:pt x="5621" y="1311"/>
                  </a:lnTo>
                  <a:lnTo>
                    <a:pt x="3144" y="1311"/>
                  </a:lnTo>
                  <a:lnTo>
                    <a:pt x="3144" y="834"/>
                  </a:lnTo>
                  <a:cubicBezTo>
                    <a:pt x="3144" y="763"/>
                    <a:pt x="3072" y="668"/>
                    <a:pt x="3001" y="668"/>
                  </a:cubicBezTo>
                  <a:cubicBezTo>
                    <a:pt x="2988" y="665"/>
                    <a:pt x="2976" y="664"/>
                    <a:pt x="2964" y="664"/>
                  </a:cubicBezTo>
                  <a:cubicBezTo>
                    <a:pt x="2863" y="664"/>
                    <a:pt x="2787" y="749"/>
                    <a:pt x="2787" y="834"/>
                  </a:cubicBezTo>
                  <a:lnTo>
                    <a:pt x="2787" y="1311"/>
                  </a:lnTo>
                  <a:lnTo>
                    <a:pt x="334" y="1311"/>
                  </a:lnTo>
                  <a:lnTo>
                    <a:pt x="334" y="358"/>
                  </a:lnTo>
                  <a:close/>
                  <a:moveTo>
                    <a:pt x="310" y="1"/>
                  </a:moveTo>
                  <a:cubicBezTo>
                    <a:pt x="143" y="1"/>
                    <a:pt x="0" y="144"/>
                    <a:pt x="0" y="310"/>
                  </a:cubicBezTo>
                  <a:lnTo>
                    <a:pt x="0" y="1358"/>
                  </a:lnTo>
                  <a:cubicBezTo>
                    <a:pt x="0" y="1358"/>
                    <a:pt x="48" y="1573"/>
                    <a:pt x="167" y="1620"/>
                  </a:cubicBezTo>
                  <a:lnTo>
                    <a:pt x="167" y="2525"/>
                  </a:lnTo>
                  <a:cubicBezTo>
                    <a:pt x="143" y="2763"/>
                    <a:pt x="358" y="2978"/>
                    <a:pt x="596" y="2978"/>
                  </a:cubicBezTo>
                  <a:lnTo>
                    <a:pt x="2548" y="2978"/>
                  </a:lnTo>
                  <a:cubicBezTo>
                    <a:pt x="2644" y="2978"/>
                    <a:pt x="2739" y="2906"/>
                    <a:pt x="2739" y="2811"/>
                  </a:cubicBezTo>
                  <a:cubicBezTo>
                    <a:pt x="2739" y="2716"/>
                    <a:pt x="2548" y="2644"/>
                    <a:pt x="2548" y="2644"/>
                  </a:cubicBezTo>
                  <a:lnTo>
                    <a:pt x="620" y="2644"/>
                  </a:lnTo>
                  <a:cubicBezTo>
                    <a:pt x="548" y="2644"/>
                    <a:pt x="500" y="2597"/>
                    <a:pt x="500" y="2525"/>
                  </a:cubicBezTo>
                  <a:lnTo>
                    <a:pt x="500" y="1668"/>
                  </a:lnTo>
                  <a:lnTo>
                    <a:pt x="2787" y="1668"/>
                  </a:lnTo>
                  <a:lnTo>
                    <a:pt x="2787" y="1787"/>
                  </a:lnTo>
                  <a:cubicBezTo>
                    <a:pt x="2787" y="1858"/>
                    <a:pt x="2858" y="1954"/>
                    <a:pt x="2953" y="1954"/>
                  </a:cubicBezTo>
                  <a:cubicBezTo>
                    <a:pt x="2963" y="1956"/>
                    <a:pt x="2973" y="1957"/>
                    <a:pt x="2983" y="1957"/>
                  </a:cubicBezTo>
                  <a:cubicBezTo>
                    <a:pt x="3068" y="1957"/>
                    <a:pt x="3144" y="1872"/>
                    <a:pt x="3144" y="1787"/>
                  </a:cubicBezTo>
                  <a:lnTo>
                    <a:pt x="3144" y="1668"/>
                  </a:lnTo>
                  <a:lnTo>
                    <a:pt x="5430" y="1668"/>
                  </a:lnTo>
                  <a:lnTo>
                    <a:pt x="5430" y="2525"/>
                  </a:lnTo>
                  <a:cubicBezTo>
                    <a:pt x="5430" y="2597"/>
                    <a:pt x="5382" y="2644"/>
                    <a:pt x="5335" y="2644"/>
                  </a:cubicBezTo>
                  <a:lnTo>
                    <a:pt x="3191" y="2644"/>
                  </a:lnTo>
                  <a:cubicBezTo>
                    <a:pt x="3191" y="2644"/>
                    <a:pt x="3025" y="2716"/>
                    <a:pt x="3025" y="2811"/>
                  </a:cubicBezTo>
                  <a:cubicBezTo>
                    <a:pt x="3025" y="2906"/>
                    <a:pt x="3096" y="2978"/>
                    <a:pt x="3191" y="2978"/>
                  </a:cubicBezTo>
                  <a:lnTo>
                    <a:pt x="5335" y="2978"/>
                  </a:lnTo>
                  <a:cubicBezTo>
                    <a:pt x="5597" y="2978"/>
                    <a:pt x="5787" y="2763"/>
                    <a:pt x="5787" y="2525"/>
                  </a:cubicBezTo>
                  <a:lnTo>
                    <a:pt x="5787" y="1620"/>
                  </a:lnTo>
                  <a:cubicBezTo>
                    <a:pt x="5883" y="1573"/>
                    <a:pt x="5954" y="1358"/>
                    <a:pt x="5954" y="1358"/>
                  </a:cubicBezTo>
                  <a:lnTo>
                    <a:pt x="5954" y="310"/>
                  </a:lnTo>
                  <a:cubicBezTo>
                    <a:pt x="5954" y="144"/>
                    <a:pt x="5811" y="1"/>
                    <a:pt x="56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 name="Google Shape;534;p52"/>
          <p:cNvGrpSpPr/>
          <p:nvPr/>
        </p:nvGrpSpPr>
        <p:grpSpPr>
          <a:xfrm>
            <a:off x="4903173" y="3212645"/>
            <a:ext cx="271736" cy="271713"/>
            <a:chOff x="4391350" y="3578175"/>
            <a:chExt cx="296525" cy="296500"/>
          </a:xfrm>
        </p:grpSpPr>
        <p:sp>
          <p:nvSpPr>
            <p:cNvPr id="535" name="Google Shape;535;p52"/>
            <p:cNvSpPr/>
            <p:nvPr/>
          </p:nvSpPr>
          <p:spPr>
            <a:xfrm>
              <a:off x="4391350" y="3578175"/>
              <a:ext cx="296525" cy="296500"/>
            </a:xfrm>
            <a:custGeom>
              <a:rect b="b" l="l" r="r" t="t"/>
              <a:pathLst>
                <a:path extrusionOk="0" h="11860" w="11861">
                  <a:moveTo>
                    <a:pt x="10551" y="1262"/>
                  </a:moveTo>
                  <a:cubicBezTo>
                    <a:pt x="10670" y="1262"/>
                    <a:pt x="10741" y="1358"/>
                    <a:pt x="10741" y="1477"/>
                  </a:cubicBezTo>
                  <a:lnTo>
                    <a:pt x="10741" y="4287"/>
                  </a:lnTo>
                  <a:cubicBezTo>
                    <a:pt x="10741" y="4382"/>
                    <a:pt x="10670" y="4477"/>
                    <a:pt x="10551" y="4477"/>
                  </a:cubicBezTo>
                  <a:lnTo>
                    <a:pt x="6407" y="4477"/>
                  </a:lnTo>
                  <a:cubicBezTo>
                    <a:pt x="6336" y="4477"/>
                    <a:pt x="6264" y="4525"/>
                    <a:pt x="6240" y="4596"/>
                  </a:cubicBezTo>
                  <a:cubicBezTo>
                    <a:pt x="6193" y="4716"/>
                    <a:pt x="6288" y="4858"/>
                    <a:pt x="6407" y="4858"/>
                  </a:cubicBezTo>
                  <a:lnTo>
                    <a:pt x="10384" y="4858"/>
                  </a:lnTo>
                  <a:lnTo>
                    <a:pt x="10384" y="5668"/>
                  </a:lnTo>
                  <a:lnTo>
                    <a:pt x="1454" y="5668"/>
                  </a:lnTo>
                  <a:lnTo>
                    <a:pt x="1454" y="4858"/>
                  </a:lnTo>
                  <a:lnTo>
                    <a:pt x="5526" y="4858"/>
                  </a:lnTo>
                  <a:cubicBezTo>
                    <a:pt x="5597" y="4858"/>
                    <a:pt x="5669" y="4811"/>
                    <a:pt x="5693" y="4716"/>
                  </a:cubicBezTo>
                  <a:cubicBezTo>
                    <a:pt x="5740" y="4596"/>
                    <a:pt x="5645" y="4477"/>
                    <a:pt x="5550" y="4477"/>
                  </a:cubicBezTo>
                  <a:lnTo>
                    <a:pt x="1287" y="4477"/>
                  </a:lnTo>
                  <a:cubicBezTo>
                    <a:pt x="1192" y="4477"/>
                    <a:pt x="1096" y="4382"/>
                    <a:pt x="1096" y="4287"/>
                  </a:cubicBezTo>
                  <a:lnTo>
                    <a:pt x="1096" y="1477"/>
                  </a:lnTo>
                  <a:cubicBezTo>
                    <a:pt x="1096" y="1358"/>
                    <a:pt x="1192" y="1262"/>
                    <a:pt x="1287" y="1262"/>
                  </a:cubicBezTo>
                  <a:close/>
                  <a:moveTo>
                    <a:pt x="1001" y="334"/>
                  </a:moveTo>
                  <a:cubicBezTo>
                    <a:pt x="1073" y="334"/>
                    <a:pt x="1120" y="381"/>
                    <a:pt x="1120" y="453"/>
                  </a:cubicBezTo>
                  <a:lnTo>
                    <a:pt x="1120" y="953"/>
                  </a:lnTo>
                  <a:cubicBezTo>
                    <a:pt x="906" y="1024"/>
                    <a:pt x="739" y="1239"/>
                    <a:pt x="739" y="1477"/>
                  </a:cubicBezTo>
                  <a:lnTo>
                    <a:pt x="739" y="4287"/>
                  </a:lnTo>
                  <a:cubicBezTo>
                    <a:pt x="739" y="4549"/>
                    <a:pt x="906" y="4739"/>
                    <a:pt x="1120" y="4811"/>
                  </a:cubicBezTo>
                  <a:lnTo>
                    <a:pt x="1120" y="5692"/>
                  </a:lnTo>
                  <a:cubicBezTo>
                    <a:pt x="906" y="5763"/>
                    <a:pt x="739" y="5954"/>
                    <a:pt x="739" y="6216"/>
                  </a:cubicBezTo>
                  <a:lnTo>
                    <a:pt x="739" y="9026"/>
                  </a:lnTo>
                  <a:cubicBezTo>
                    <a:pt x="739" y="9264"/>
                    <a:pt x="906" y="9478"/>
                    <a:pt x="1120" y="9550"/>
                  </a:cubicBezTo>
                  <a:lnTo>
                    <a:pt x="1120" y="11384"/>
                  </a:lnTo>
                  <a:cubicBezTo>
                    <a:pt x="1120" y="11455"/>
                    <a:pt x="1073" y="11503"/>
                    <a:pt x="1001" y="11503"/>
                  </a:cubicBezTo>
                  <a:lnTo>
                    <a:pt x="453" y="11503"/>
                  </a:lnTo>
                  <a:cubicBezTo>
                    <a:pt x="406" y="11503"/>
                    <a:pt x="358" y="11455"/>
                    <a:pt x="358" y="11384"/>
                  </a:cubicBezTo>
                  <a:lnTo>
                    <a:pt x="358" y="453"/>
                  </a:lnTo>
                  <a:cubicBezTo>
                    <a:pt x="358" y="381"/>
                    <a:pt x="406" y="334"/>
                    <a:pt x="453" y="334"/>
                  </a:cubicBezTo>
                  <a:close/>
                  <a:moveTo>
                    <a:pt x="11408" y="334"/>
                  </a:moveTo>
                  <a:cubicBezTo>
                    <a:pt x="11456" y="334"/>
                    <a:pt x="11503" y="381"/>
                    <a:pt x="11503" y="453"/>
                  </a:cubicBezTo>
                  <a:lnTo>
                    <a:pt x="11503" y="11384"/>
                  </a:lnTo>
                  <a:cubicBezTo>
                    <a:pt x="11503" y="11455"/>
                    <a:pt x="11456" y="11503"/>
                    <a:pt x="11408" y="11503"/>
                  </a:cubicBezTo>
                  <a:lnTo>
                    <a:pt x="10860" y="11503"/>
                  </a:lnTo>
                  <a:cubicBezTo>
                    <a:pt x="10789" y="11503"/>
                    <a:pt x="10741" y="11455"/>
                    <a:pt x="10741" y="11384"/>
                  </a:cubicBezTo>
                  <a:lnTo>
                    <a:pt x="10741" y="9550"/>
                  </a:lnTo>
                  <a:cubicBezTo>
                    <a:pt x="10956" y="9478"/>
                    <a:pt x="11122" y="9264"/>
                    <a:pt x="11122" y="9026"/>
                  </a:cubicBezTo>
                  <a:lnTo>
                    <a:pt x="11122" y="6192"/>
                  </a:lnTo>
                  <a:cubicBezTo>
                    <a:pt x="11122" y="5954"/>
                    <a:pt x="10956" y="5763"/>
                    <a:pt x="10741" y="5692"/>
                  </a:cubicBezTo>
                  <a:lnTo>
                    <a:pt x="10741" y="4811"/>
                  </a:lnTo>
                  <a:cubicBezTo>
                    <a:pt x="10956" y="4739"/>
                    <a:pt x="11122" y="4525"/>
                    <a:pt x="11122" y="4287"/>
                  </a:cubicBezTo>
                  <a:lnTo>
                    <a:pt x="11122" y="1477"/>
                  </a:lnTo>
                  <a:cubicBezTo>
                    <a:pt x="11122" y="1239"/>
                    <a:pt x="10956" y="1024"/>
                    <a:pt x="10741" y="953"/>
                  </a:cubicBezTo>
                  <a:lnTo>
                    <a:pt x="10741" y="453"/>
                  </a:lnTo>
                  <a:cubicBezTo>
                    <a:pt x="10741" y="381"/>
                    <a:pt x="10789" y="334"/>
                    <a:pt x="10860" y="334"/>
                  </a:cubicBezTo>
                  <a:close/>
                  <a:moveTo>
                    <a:pt x="453" y="0"/>
                  </a:moveTo>
                  <a:cubicBezTo>
                    <a:pt x="215" y="0"/>
                    <a:pt x="1" y="191"/>
                    <a:pt x="1" y="453"/>
                  </a:cubicBezTo>
                  <a:lnTo>
                    <a:pt x="1" y="11384"/>
                  </a:lnTo>
                  <a:cubicBezTo>
                    <a:pt x="1" y="11646"/>
                    <a:pt x="215" y="11860"/>
                    <a:pt x="453" y="11860"/>
                  </a:cubicBezTo>
                  <a:lnTo>
                    <a:pt x="1001" y="11860"/>
                  </a:lnTo>
                  <a:cubicBezTo>
                    <a:pt x="1263" y="11860"/>
                    <a:pt x="1454" y="11646"/>
                    <a:pt x="1454" y="11384"/>
                  </a:cubicBezTo>
                  <a:lnTo>
                    <a:pt x="1454" y="9574"/>
                  </a:lnTo>
                  <a:lnTo>
                    <a:pt x="5526" y="9574"/>
                  </a:lnTo>
                  <a:cubicBezTo>
                    <a:pt x="5621" y="9574"/>
                    <a:pt x="5693" y="9526"/>
                    <a:pt x="5716" y="9431"/>
                  </a:cubicBezTo>
                  <a:cubicBezTo>
                    <a:pt x="5716" y="9336"/>
                    <a:pt x="5645" y="9240"/>
                    <a:pt x="5526" y="9240"/>
                  </a:cubicBezTo>
                  <a:lnTo>
                    <a:pt x="1287" y="9240"/>
                  </a:lnTo>
                  <a:cubicBezTo>
                    <a:pt x="1192" y="9240"/>
                    <a:pt x="1096" y="9145"/>
                    <a:pt x="1096" y="9026"/>
                  </a:cubicBezTo>
                  <a:lnTo>
                    <a:pt x="1096" y="6216"/>
                  </a:lnTo>
                  <a:cubicBezTo>
                    <a:pt x="1096" y="6097"/>
                    <a:pt x="1192" y="6025"/>
                    <a:pt x="1287" y="6025"/>
                  </a:cubicBezTo>
                  <a:lnTo>
                    <a:pt x="10551" y="6025"/>
                  </a:lnTo>
                  <a:cubicBezTo>
                    <a:pt x="10670" y="6025"/>
                    <a:pt x="10741" y="6097"/>
                    <a:pt x="10741" y="6216"/>
                  </a:cubicBezTo>
                  <a:lnTo>
                    <a:pt x="10741" y="9050"/>
                  </a:lnTo>
                  <a:cubicBezTo>
                    <a:pt x="10741" y="9145"/>
                    <a:pt x="10670" y="9240"/>
                    <a:pt x="10574" y="9240"/>
                  </a:cubicBezTo>
                  <a:lnTo>
                    <a:pt x="6431" y="9240"/>
                  </a:lnTo>
                  <a:cubicBezTo>
                    <a:pt x="6383" y="9240"/>
                    <a:pt x="6312" y="9264"/>
                    <a:pt x="6288" y="9312"/>
                  </a:cubicBezTo>
                  <a:cubicBezTo>
                    <a:pt x="6240" y="9455"/>
                    <a:pt x="6336" y="9574"/>
                    <a:pt x="6455" y="9574"/>
                  </a:cubicBezTo>
                  <a:lnTo>
                    <a:pt x="10384" y="9574"/>
                  </a:lnTo>
                  <a:lnTo>
                    <a:pt x="10384" y="11384"/>
                  </a:lnTo>
                  <a:cubicBezTo>
                    <a:pt x="10384" y="11646"/>
                    <a:pt x="10574" y="11860"/>
                    <a:pt x="10836" y="11860"/>
                  </a:cubicBezTo>
                  <a:lnTo>
                    <a:pt x="11408" y="11860"/>
                  </a:lnTo>
                  <a:cubicBezTo>
                    <a:pt x="11646" y="11860"/>
                    <a:pt x="11860" y="11646"/>
                    <a:pt x="11860" y="11384"/>
                  </a:cubicBezTo>
                  <a:lnTo>
                    <a:pt x="11860" y="453"/>
                  </a:lnTo>
                  <a:cubicBezTo>
                    <a:pt x="11860" y="191"/>
                    <a:pt x="11646" y="0"/>
                    <a:pt x="11408" y="0"/>
                  </a:cubicBezTo>
                  <a:lnTo>
                    <a:pt x="10836" y="0"/>
                  </a:lnTo>
                  <a:cubicBezTo>
                    <a:pt x="10574" y="0"/>
                    <a:pt x="10384" y="191"/>
                    <a:pt x="10384" y="453"/>
                  </a:cubicBezTo>
                  <a:lnTo>
                    <a:pt x="10384" y="929"/>
                  </a:lnTo>
                  <a:lnTo>
                    <a:pt x="1454" y="929"/>
                  </a:lnTo>
                  <a:lnTo>
                    <a:pt x="1454" y="453"/>
                  </a:lnTo>
                  <a:cubicBezTo>
                    <a:pt x="1454" y="191"/>
                    <a:pt x="1263" y="0"/>
                    <a:pt x="10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52"/>
            <p:cNvSpPr/>
            <p:nvPr/>
          </p:nvSpPr>
          <p:spPr>
            <a:xfrm>
              <a:off x="4475900" y="3629975"/>
              <a:ext cx="127425" cy="8950"/>
            </a:xfrm>
            <a:custGeom>
              <a:rect b="b" l="l" r="r" t="t"/>
              <a:pathLst>
                <a:path extrusionOk="0" h="358" w="5097">
                  <a:moveTo>
                    <a:pt x="191" y="0"/>
                  </a:moveTo>
                  <a:cubicBezTo>
                    <a:pt x="96" y="0"/>
                    <a:pt x="24" y="72"/>
                    <a:pt x="24" y="167"/>
                  </a:cubicBezTo>
                  <a:cubicBezTo>
                    <a:pt x="1" y="262"/>
                    <a:pt x="96" y="357"/>
                    <a:pt x="191" y="357"/>
                  </a:cubicBezTo>
                  <a:lnTo>
                    <a:pt x="4906" y="357"/>
                  </a:lnTo>
                  <a:cubicBezTo>
                    <a:pt x="5002" y="357"/>
                    <a:pt x="5073" y="286"/>
                    <a:pt x="5097" y="191"/>
                  </a:cubicBezTo>
                  <a:cubicBezTo>
                    <a:pt x="5097" y="95"/>
                    <a:pt x="5025" y="0"/>
                    <a:pt x="49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52"/>
            <p:cNvSpPr/>
            <p:nvPr/>
          </p:nvSpPr>
          <p:spPr>
            <a:xfrm>
              <a:off x="4458625" y="3659150"/>
              <a:ext cx="161975" cy="8350"/>
            </a:xfrm>
            <a:custGeom>
              <a:rect b="b" l="l" r="r" t="t"/>
              <a:pathLst>
                <a:path extrusionOk="0" h="334" w="6479">
                  <a:moveTo>
                    <a:pt x="191" y="0"/>
                  </a:moveTo>
                  <a:cubicBezTo>
                    <a:pt x="96" y="0"/>
                    <a:pt x="25" y="48"/>
                    <a:pt x="25" y="143"/>
                  </a:cubicBezTo>
                  <a:cubicBezTo>
                    <a:pt x="1" y="262"/>
                    <a:pt x="96" y="333"/>
                    <a:pt x="191" y="333"/>
                  </a:cubicBezTo>
                  <a:lnTo>
                    <a:pt x="6288" y="333"/>
                  </a:lnTo>
                  <a:cubicBezTo>
                    <a:pt x="6383" y="333"/>
                    <a:pt x="6455" y="286"/>
                    <a:pt x="6478" y="191"/>
                  </a:cubicBezTo>
                  <a:cubicBezTo>
                    <a:pt x="6478" y="95"/>
                    <a:pt x="6407" y="0"/>
                    <a:pt x="628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52"/>
            <p:cNvSpPr/>
            <p:nvPr/>
          </p:nvSpPr>
          <p:spPr>
            <a:xfrm>
              <a:off x="4474700" y="3749050"/>
              <a:ext cx="126850" cy="8950"/>
            </a:xfrm>
            <a:custGeom>
              <a:rect b="b" l="l" r="r" t="t"/>
              <a:pathLst>
                <a:path extrusionOk="0" h="358" w="5074">
                  <a:moveTo>
                    <a:pt x="191" y="0"/>
                  </a:moveTo>
                  <a:cubicBezTo>
                    <a:pt x="96" y="0"/>
                    <a:pt x="1" y="71"/>
                    <a:pt x="1" y="167"/>
                  </a:cubicBezTo>
                  <a:cubicBezTo>
                    <a:pt x="1" y="262"/>
                    <a:pt x="72" y="357"/>
                    <a:pt x="168" y="357"/>
                  </a:cubicBezTo>
                  <a:lnTo>
                    <a:pt x="4907" y="357"/>
                  </a:lnTo>
                  <a:cubicBezTo>
                    <a:pt x="5002" y="357"/>
                    <a:pt x="5073" y="262"/>
                    <a:pt x="5073" y="167"/>
                  </a:cubicBezTo>
                  <a:cubicBezTo>
                    <a:pt x="5050" y="71"/>
                    <a:pt x="4978" y="0"/>
                    <a:pt x="488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52"/>
            <p:cNvSpPr/>
            <p:nvPr/>
          </p:nvSpPr>
          <p:spPr>
            <a:xfrm>
              <a:off x="4457450" y="3778800"/>
              <a:ext cx="161350" cy="8950"/>
            </a:xfrm>
            <a:custGeom>
              <a:rect b="b" l="l" r="r" t="t"/>
              <a:pathLst>
                <a:path extrusionOk="0" h="358" w="6454">
                  <a:moveTo>
                    <a:pt x="167" y="1"/>
                  </a:moveTo>
                  <a:cubicBezTo>
                    <a:pt x="72" y="1"/>
                    <a:pt x="0" y="72"/>
                    <a:pt x="0" y="167"/>
                  </a:cubicBezTo>
                  <a:cubicBezTo>
                    <a:pt x="0" y="263"/>
                    <a:pt x="72" y="358"/>
                    <a:pt x="167" y="358"/>
                  </a:cubicBezTo>
                  <a:lnTo>
                    <a:pt x="6263" y="358"/>
                  </a:lnTo>
                  <a:cubicBezTo>
                    <a:pt x="6359" y="358"/>
                    <a:pt x="6430" y="287"/>
                    <a:pt x="6454" y="191"/>
                  </a:cubicBezTo>
                  <a:cubicBezTo>
                    <a:pt x="6454" y="96"/>
                    <a:pt x="6383" y="1"/>
                    <a:pt x="62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 name="Google Shape;540;p52"/>
          <p:cNvGrpSpPr/>
          <p:nvPr/>
        </p:nvGrpSpPr>
        <p:grpSpPr>
          <a:xfrm>
            <a:off x="4902895" y="1821731"/>
            <a:ext cx="272285" cy="201952"/>
            <a:chOff x="6378075" y="2186750"/>
            <a:chExt cx="297125" cy="220375"/>
          </a:xfrm>
        </p:grpSpPr>
        <p:sp>
          <p:nvSpPr>
            <p:cNvPr id="541" name="Google Shape;541;p52"/>
            <p:cNvSpPr/>
            <p:nvPr/>
          </p:nvSpPr>
          <p:spPr>
            <a:xfrm>
              <a:off x="6387600" y="2230875"/>
              <a:ext cx="14925" cy="8950"/>
            </a:xfrm>
            <a:custGeom>
              <a:rect b="b" l="l" r="r" t="t"/>
              <a:pathLst>
                <a:path extrusionOk="0" h="358" w="597">
                  <a:moveTo>
                    <a:pt x="191" y="0"/>
                  </a:moveTo>
                  <a:cubicBezTo>
                    <a:pt x="96" y="0"/>
                    <a:pt x="25" y="72"/>
                    <a:pt x="25" y="143"/>
                  </a:cubicBezTo>
                  <a:cubicBezTo>
                    <a:pt x="1" y="262"/>
                    <a:pt x="96" y="358"/>
                    <a:pt x="191" y="358"/>
                  </a:cubicBezTo>
                  <a:lnTo>
                    <a:pt x="406" y="358"/>
                  </a:lnTo>
                  <a:cubicBezTo>
                    <a:pt x="501" y="358"/>
                    <a:pt x="596" y="286"/>
                    <a:pt x="596" y="191"/>
                  </a:cubicBezTo>
                  <a:cubicBezTo>
                    <a:pt x="596" y="96"/>
                    <a:pt x="525" y="0"/>
                    <a:pt x="4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52"/>
            <p:cNvSpPr/>
            <p:nvPr/>
          </p:nvSpPr>
          <p:spPr>
            <a:xfrm>
              <a:off x="6399525" y="2202150"/>
              <a:ext cx="13700" cy="12675"/>
            </a:xfrm>
            <a:custGeom>
              <a:rect b="b" l="l" r="r" t="t"/>
              <a:pathLst>
                <a:path extrusionOk="0" h="507" w="548">
                  <a:moveTo>
                    <a:pt x="191" y="0"/>
                  </a:moveTo>
                  <a:cubicBezTo>
                    <a:pt x="149" y="0"/>
                    <a:pt x="107" y="18"/>
                    <a:pt x="72" y="54"/>
                  </a:cubicBezTo>
                  <a:cubicBezTo>
                    <a:pt x="0" y="125"/>
                    <a:pt x="0" y="221"/>
                    <a:pt x="72" y="292"/>
                  </a:cubicBezTo>
                  <a:lnTo>
                    <a:pt x="238" y="459"/>
                  </a:lnTo>
                  <a:cubicBezTo>
                    <a:pt x="262" y="506"/>
                    <a:pt x="310" y="506"/>
                    <a:pt x="357" y="506"/>
                  </a:cubicBezTo>
                  <a:cubicBezTo>
                    <a:pt x="405" y="506"/>
                    <a:pt x="453" y="506"/>
                    <a:pt x="476" y="459"/>
                  </a:cubicBezTo>
                  <a:cubicBezTo>
                    <a:pt x="548" y="387"/>
                    <a:pt x="548" y="292"/>
                    <a:pt x="476" y="221"/>
                  </a:cubicBezTo>
                  <a:lnTo>
                    <a:pt x="310" y="54"/>
                  </a:lnTo>
                  <a:cubicBezTo>
                    <a:pt x="274" y="18"/>
                    <a:pt x="232" y="0"/>
                    <a:pt x="1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52"/>
            <p:cNvSpPr/>
            <p:nvPr/>
          </p:nvSpPr>
          <p:spPr>
            <a:xfrm>
              <a:off x="6428700" y="2190300"/>
              <a:ext cx="8950" cy="14500"/>
            </a:xfrm>
            <a:custGeom>
              <a:rect b="b" l="l" r="r" t="t"/>
              <a:pathLst>
                <a:path extrusionOk="0" h="580" w="358">
                  <a:moveTo>
                    <a:pt x="178" y="0"/>
                  </a:moveTo>
                  <a:cubicBezTo>
                    <a:pt x="76" y="0"/>
                    <a:pt x="0" y="86"/>
                    <a:pt x="0" y="171"/>
                  </a:cubicBezTo>
                  <a:lnTo>
                    <a:pt x="0" y="409"/>
                  </a:lnTo>
                  <a:cubicBezTo>
                    <a:pt x="0" y="494"/>
                    <a:pt x="76" y="579"/>
                    <a:pt x="178" y="579"/>
                  </a:cubicBezTo>
                  <a:cubicBezTo>
                    <a:pt x="189" y="579"/>
                    <a:pt x="202" y="578"/>
                    <a:pt x="214" y="576"/>
                  </a:cubicBezTo>
                  <a:cubicBezTo>
                    <a:pt x="286" y="576"/>
                    <a:pt x="357" y="480"/>
                    <a:pt x="357" y="409"/>
                  </a:cubicBezTo>
                  <a:lnTo>
                    <a:pt x="357" y="385"/>
                  </a:lnTo>
                  <a:lnTo>
                    <a:pt x="357" y="171"/>
                  </a:lnTo>
                  <a:cubicBezTo>
                    <a:pt x="357" y="75"/>
                    <a:pt x="286" y="4"/>
                    <a:pt x="214" y="4"/>
                  </a:cubicBezTo>
                  <a:cubicBezTo>
                    <a:pt x="202" y="1"/>
                    <a:pt x="189" y="0"/>
                    <a:pt x="1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52"/>
            <p:cNvSpPr/>
            <p:nvPr/>
          </p:nvSpPr>
          <p:spPr>
            <a:xfrm>
              <a:off x="6463825" y="2230875"/>
              <a:ext cx="14900" cy="8950"/>
            </a:xfrm>
            <a:custGeom>
              <a:rect b="b" l="l" r="r" t="t"/>
              <a:pathLst>
                <a:path extrusionOk="0" h="358" w="596">
                  <a:moveTo>
                    <a:pt x="167" y="0"/>
                  </a:moveTo>
                  <a:cubicBezTo>
                    <a:pt x="72" y="0"/>
                    <a:pt x="0" y="96"/>
                    <a:pt x="0" y="191"/>
                  </a:cubicBezTo>
                  <a:cubicBezTo>
                    <a:pt x="24" y="286"/>
                    <a:pt x="95" y="358"/>
                    <a:pt x="191" y="358"/>
                  </a:cubicBezTo>
                  <a:lnTo>
                    <a:pt x="405" y="358"/>
                  </a:lnTo>
                  <a:cubicBezTo>
                    <a:pt x="500" y="358"/>
                    <a:pt x="572" y="286"/>
                    <a:pt x="595" y="191"/>
                  </a:cubicBezTo>
                  <a:cubicBezTo>
                    <a:pt x="595" y="96"/>
                    <a:pt x="524" y="0"/>
                    <a:pt x="4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52"/>
            <p:cNvSpPr/>
            <p:nvPr/>
          </p:nvSpPr>
          <p:spPr>
            <a:xfrm>
              <a:off x="6453100" y="2202150"/>
              <a:ext cx="13725" cy="12675"/>
            </a:xfrm>
            <a:custGeom>
              <a:rect b="b" l="l" r="r" t="t"/>
              <a:pathLst>
                <a:path extrusionOk="0" h="507" w="549">
                  <a:moveTo>
                    <a:pt x="358" y="0"/>
                  </a:moveTo>
                  <a:cubicBezTo>
                    <a:pt x="316" y="0"/>
                    <a:pt x="274" y="18"/>
                    <a:pt x="239" y="54"/>
                  </a:cubicBezTo>
                  <a:lnTo>
                    <a:pt x="72" y="221"/>
                  </a:lnTo>
                  <a:cubicBezTo>
                    <a:pt x="0" y="292"/>
                    <a:pt x="0" y="387"/>
                    <a:pt x="72" y="459"/>
                  </a:cubicBezTo>
                  <a:cubicBezTo>
                    <a:pt x="96" y="506"/>
                    <a:pt x="143" y="506"/>
                    <a:pt x="191" y="506"/>
                  </a:cubicBezTo>
                  <a:cubicBezTo>
                    <a:pt x="239" y="506"/>
                    <a:pt x="286" y="506"/>
                    <a:pt x="310" y="459"/>
                  </a:cubicBezTo>
                  <a:lnTo>
                    <a:pt x="477" y="292"/>
                  </a:lnTo>
                  <a:cubicBezTo>
                    <a:pt x="548" y="221"/>
                    <a:pt x="548" y="125"/>
                    <a:pt x="477" y="54"/>
                  </a:cubicBezTo>
                  <a:cubicBezTo>
                    <a:pt x="441" y="18"/>
                    <a:pt x="399" y="0"/>
                    <a:pt x="3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52"/>
            <p:cNvSpPr/>
            <p:nvPr/>
          </p:nvSpPr>
          <p:spPr>
            <a:xfrm>
              <a:off x="6392975" y="2275225"/>
              <a:ext cx="76825" cy="15800"/>
            </a:xfrm>
            <a:custGeom>
              <a:rect b="b" l="l" r="r" t="t"/>
              <a:pathLst>
                <a:path extrusionOk="0" h="632" w="3073">
                  <a:moveTo>
                    <a:pt x="2497" y="1"/>
                  </a:moveTo>
                  <a:cubicBezTo>
                    <a:pt x="2376" y="1"/>
                    <a:pt x="2246" y="32"/>
                    <a:pt x="2120" y="108"/>
                  </a:cubicBezTo>
                  <a:cubicBezTo>
                    <a:pt x="1972" y="196"/>
                    <a:pt x="1880" y="257"/>
                    <a:pt x="1780" y="257"/>
                  </a:cubicBezTo>
                  <a:cubicBezTo>
                    <a:pt x="1718" y="257"/>
                    <a:pt x="1654" y="234"/>
                    <a:pt x="1572" y="179"/>
                  </a:cubicBezTo>
                  <a:cubicBezTo>
                    <a:pt x="1399" y="64"/>
                    <a:pt x="1243" y="21"/>
                    <a:pt x="1109" y="21"/>
                  </a:cubicBezTo>
                  <a:cubicBezTo>
                    <a:pt x="966" y="21"/>
                    <a:pt x="848" y="70"/>
                    <a:pt x="762" y="132"/>
                  </a:cubicBezTo>
                  <a:cubicBezTo>
                    <a:pt x="715" y="132"/>
                    <a:pt x="691" y="155"/>
                    <a:pt x="667" y="179"/>
                  </a:cubicBezTo>
                  <a:cubicBezTo>
                    <a:pt x="572" y="227"/>
                    <a:pt x="524" y="274"/>
                    <a:pt x="476" y="274"/>
                  </a:cubicBezTo>
                  <a:cubicBezTo>
                    <a:pt x="453" y="274"/>
                    <a:pt x="405" y="274"/>
                    <a:pt x="286" y="203"/>
                  </a:cubicBezTo>
                  <a:cubicBezTo>
                    <a:pt x="252" y="186"/>
                    <a:pt x="218" y="178"/>
                    <a:pt x="187" y="178"/>
                  </a:cubicBezTo>
                  <a:cubicBezTo>
                    <a:pt x="129" y="178"/>
                    <a:pt x="79" y="204"/>
                    <a:pt x="48" y="251"/>
                  </a:cubicBezTo>
                  <a:cubicBezTo>
                    <a:pt x="0" y="322"/>
                    <a:pt x="24" y="441"/>
                    <a:pt x="95" y="489"/>
                  </a:cubicBezTo>
                  <a:cubicBezTo>
                    <a:pt x="238" y="584"/>
                    <a:pt x="357" y="632"/>
                    <a:pt x="476" y="632"/>
                  </a:cubicBezTo>
                  <a:cubicBezTo>
                    <a:pt x="619" y="632"/>
                    <a:pt x="738" y="560"/>
                    <a:pt x="857" y="465"/>
                  </a:cubicBezTo>
                  <a:cubicBezTo>
                    <a:pt x="881" y="465"/>
                    <a:pt x="905" y="441"/>
                    <a:pt x="929" y="417"/>
                  </a:cubicBezTo>
                  <a:cubicBezTo>
                    <a:pt x="977" y="393"/>
                    <a:pt x="1036" y="370"/>
                    <a:pt x="1110" y="370"/>
                  </a:cubicBezTo>
                  <a:cubicBezTo>
                    <a:pt x="1185" y="370"/>
                    <a:pt x="1274" y="393"/>
                    <a:pt x="1381" y="465"/>
                  </a:cubicBezTo>
                  <a:cubicBezTo>
                    <a:pt x="1381" y="465"/>
                    <a:pt x="1381" y="465"/>
                    <a:pt x="1381" y="489"/>
                  </a:cubicBezTo>
                  <a:cubicBezTo>
                    <a:pt x="1529" y="576"/>
                    <a:pt x="1657" y="609"/>
                    <a:pt x="1773" y="609"/>
                  </a:cubicBezTo>
                  <a:cubicBezTo>
                    <a:pt x="1974" y="609"/>
                    <a:pt x="2135" y="508"/>
                    <a:pt x="2286" y="417"/>
                  </a:cubicBezTo>
                  <a:lnTo>
                    <a:pt x="2310" y="393"/>
                  </a:lnTo>
                  <a:cubicBezTo>
                    <a:pt x="2369" y="364"/>
                    <a:pt x="2428" y="353"/>
                    <a:pt x="2483" y="353"/>
                  </a:cubicBezTo>
                  <a:cubicBezTo>
                    <a:pt x="2605" y="353"/>
                    <a:pt x="2706" y="408"/>
                    <a:pt x="2739" y="441"/>
                  </a:cubicBezTo>
                  <a:cubicBezTo>
                    <a:pt x="2770" y="487"/>
                    <a:pt x="2830" y="514"/>
                    <a:pt x="2888" y="514"/>
                  </a:cubicBezTo>
                  <a:cubicBezTo>
                    <a:pt x="2920" y="514"/>
                    <a:pt x="2952" y="506"/>
                    <a:pt x="2977" y="489"/>
                  </a:cubicBezTo>
                  <a:cubicBezTo>
                    <a:pt x="3048" y="417"/>
                    <a:pt x="3072" y="322"/>
                    <a:pt x="3001" y="227"/>
                  </a:cubicBezTo>
                  <a:cubicBezTo>
                    <a:pt x="2909" y="104"/>
                    <a:pt x="2717" y="1"/>
                    <a:pt x="24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52"/>
            <p:cNvSpPr/>
            <p:nvPr/>
          </p:nvSpPr>
          <p:spPr>
            <a:xfrm>
              <a:off x="6437025" y="2303375"/>
              <a:ext cx="76825" cy="15625"/>
            </a:xfrm>
            <a:custGeom>
              <a:rect b="b" l="l" r="r" t="t"/>
              <a:pathLst>
                <a:path extrusionOk="0" h="625" w="3073">
                  <a:moveTo>
                    <a:pt x="2489" y="0"/>
                  </a:moveTo>
                  <a:cubicBezTo>
                    <a:pt x="2374" y="0"/>
                    <a:pt x="2255" y="30"/>
                    <a:pt x="2144" y="101"/>
                  </a:cubicBezTo>
                  <a:lnTo>
                    <a:pt x="2120" y="101"/>
                  </a:lnTo>
                  <a:cubicBezTo>
                    <a:pt x="1978" y="200"/>
                    <a:pt x="1887" y="257"/>
                    <a:pt x="1797" y="257"/>
                  </a:cubicBezTo>
                  <a:cubicBezTo>
                    <a:pt x="1735" y="257"/>
                    <a:pt x="1673" y="230"/>
                    <a:pt x="1596" y="172"/>
                  </a:cubicBezTo>
                  <a:cubicBezTo>
                    <a:pt x="1423" y="57"/>
                    <a:pt x="1267" y="15"/>
                    <a:pt x="1131" y="15"/>
                  </a:cubicBezTo>
                  <a:cubicBezTo>
                    <a:pt x="985" y="15"/>
                    <a:pt x="861" y="63"/>
                    <a:pt x="762" y="125"/>
                  </a:cubicBezTo>
                  <a:cubicBezTo>
                    <a:pt x="739" y="149"/>
                    <a:pt x="715" y="149"/>
                    <a:pt x="667" y="172"/>
                  </a:cubicBezTo>
                  <a:cubicBezTo>
                    <a:pt x="596" y="220"/>
                    <a:pt x="524" y="268"/>
                    <a:pt x="501" y="268"/>
                  </a:cubicBezTo>
                  <a:cubicBezTo>
                    <a:pt x="477" y="268"/>
                    <a:pt x="429" y="268"/>
                    <a:pt x="286" y="196"/>
                  </a:cubicBezTo>
                  <a:cubicBezTo>
                    <a:pt x="261" y="179"/>
                    <a:pt x="233" y="171"/>
                    <a:pt x="203" y="171"/>
                  </a:cubicBezTo>
                  <a:cubicBezTo>
                    <a:pt x="150" y="171"/>
                    <a:pt x="94" y="198"/>
                    <a:pt x="48" y="244"/>
                  </a:cubicBezTo>
                  <a:cubicBezTo>
                    <a:pt x="0" y="315"/>
                    <a:pt x="24" y="434"/>
                    <a:pt x="119" y="482"/>
                  </a:cubicBezTo>
                  <a:cubicBezTo>
                    <a:pt x="262" y="577"/>
                    <a:pt x="381" y="625"/>
                    <a:pt x="477" y="625"/>
                  </a:cubicBezTo>
                  <a:cubicBezTo>
                    <a:pt x="620" y="625"/>
                    <a:pt x="739" y="553"/>
                    <a:pt x="858" y="458"/>
                  </a:cubicBezTo>
                  <a:lnTo>
                    <a:pt x="858" y="482"/>
                  </a:lnTo>
                  <a:cubicBezTo>
                    <a:pt x="882" y="458"/>
                    <a:pt x="929" y="434"/>
                    <a:pt x="953" y="411"/>
                  </a:cubicBezTo>
                  <a:cubicBezTo>
                    <a:pt x="987" y="388"/>
                    <a:pt x="1036" y="366"/>
                    <a:pt x="1102" y="366"/>
                  </a:cubicBezTo>
                  <a:cubicBezTo>
                    <a:pt x="1175" y="366"/>
                    <a:pt x="1268" y="394"/>
                    <a:pt x="1382" y="482"/>
                  </a:cubicBezTo>
                  <a:lnTo>
                    <a:pt x="1405" y="482"/>
                  </a:lnTo>
                  <a:cubicBezTo>
                    <a:pt x="1550" y="573"/>
                    <a:pt x="1678" y="608"/>
                    <a:pt x="1795" y="608"/>
                  </a:cubicBezTo>
                  <a:cubicBezTo>
                    <a:pt x="1986" y="608"/>
                    <a:pt x="2148" y="514"/>
                    <a:pt x="2310" y="411"/>
                  </a:cubicBezTo>
                  <a:cubicBezTo>
                    <a:pt x="2378" y="368"/>
                    <a:pt x="2446" y="353"/>
                    <a:pt x="2507" y="353"/>
                  </a:cubicBezTo>
                  <a:cubicBezTo>
                    <a:pt x="2618" y="353"/>
                    <a:pt x="2708" y="404"/>
                    <a:pt x="2739" y="434"/>
                  </a:cubicBezTo>
                  <a:cubicBezTo>
                    <a:pt x="2781" y="490"/>
                    <a:pt x="2831" y="513"/>
                    <a:pt x="2880" y="513"/>
                  </a:cubicBezTo>
                  <a:cubicBezTo>
                    <a:pt x="2914" y="513"/>
                    <a:pt x="2948" y="502"/>
                    <a:pt x="2977" y="482"/>
                  </a:cubicBezTo>
                  <a:cubicBezTo>
                    <a:pt x="3072" y="411"/>
                    <a:pt x="3072" y="315"/>
                    <a:pt x="3025" y="244"/>
                  </a:cubicBezTo>
                  <a:cubicBezTo>
                    <a:pt x="2930" y="117"/>
                    <a:pt x="2718" y="0"/>
                    <a:pt x="24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52"/>
            <p:cNvSpPr/>
            <p:nvPr/>
          </p:nvSpPr>
          <p:spPr>
            <a:xfrm>
              <a:off x="6426900" y="2366300"/>
              <a:ext cx="9775" cy="8775"/>
            </a:xfrm>
            <a:custGeom>
              <a:rect b="b" l="l" r="r" t="t"/>
              <a:pathLst>
                <a:path extrusionOk="0" h="351" w="391">
                  <a:moveTo>
                    <a:pt x="175" y="1"/>
                  </a:moveTo>
                  <a:cubicBezTo>
                    <a:pt x="81" y="1"/>
                    <a:pt x="1" y="82"/>
                    <a:pt x="1" y="180"/>
                  </a:cubicBezTo>
                  <a:cubicBezTo>
                    <a:pt x="1" y="251"/>
                    <a:pt x="48" y="299"/>
                    <a:pt x="96" y="323"/>
                  </a:cubicBezTo>
                  <a:cubicBezTo>
                    <a:pt x="130" y="342"/>
                    <a:pt x="163" y="351"/>
                    <a:pt x="194" y="351"/>
                  </a:cubicBezTo>
                  <a:cubicBezTo>
                    <a:pt x="312" y="351"/>
                    <a:pt x="391" y="222"/>
                    <a:pt x="334" y="108"/>
                  </a:cubicBezTo>
                  <a:cubicBezTo>
                    <a:pt x="334" y="61"/>
                    <a:pt x="286" y="37"/>
                    <a:pt x="239" y="13"/>
                  </a:cubicBezTo>
                  <a:cubicBezTo>
                    <a:pt x="217" y="4"/>
                    <a:pt x="196" y="1"/>
                    <a:pt x="1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52"/>
            <p:cNvSpPr/>
            <p:nvPr/>
          </p:nvSpPr>
          <p:spPr>
            <a:xfrm>
              <a:off x="6509050" y="2357375"/>
              <a:ext cx="9325" cy="8775"/>
            </a:xfrm>
            <a:custGeom>
              <a:rect b="b" l="l" r="r" t="t"/>
              <a:pathLst>
                <a:path extrusionOk="0" h="351" w="373">
                  <a:moveTo>
                    <a:pt x="167" y="0"/>
                  </a:moveTo>
                  <a:cubicBezTo>
                    <a:pt x="65" y="0"/>
                    <a:pt x="1" y="82"/>
                    <a:pt x="1" y="180"/>
                  </a:cubicBezTo>
                  <a:cubicBezTo>
                    <a:pt x="1" y="251"/>
                    <a:pt x="25" y="299"/>
                    <a:pt x="72" y="322"/>
                  </a:cubicBezTo>
                  <a:cubicBezTo>
                    <a:pt x="107" y="342"/>
                    <a:pt x="140" y="350"/>
                    <a:pt x="170" y="350"/>
                  </a:cubicBezTo>
                  <a:cubicBezTo>
                    <a:pt x="290" y="350"/>
                    <a:pt x="372" y="222"/>
                    <a:pt x="334" y="108"/>
                  </a:cubicBezTo>
                  <a:cubicBezTo>
                    <a:pt x="311" y="60"/>
                    <a:pt x="263" y="37"/>
                    <a:pt x="239" y="13"/>
                  </a:cubicBezTo>
                  <a:cubicBezTo>
                    <a:pt x="213" y="4"/>
                    <a:pt x="189" y="0"/>
                    <a:pt x="1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52"/>
            <p:cNvSpPr/>
            <p:nvPr/>
          </p:nvSpPr>
          <p:spPr>
            <a:xfrm>
              <a:off x="6566800" y="2371650"/>
              <a:ext cx="9350" cy="8550"/>
            </a:xfrm>
            <a:custGeom>
              <a:rect b="b" l="l" r="r" t="t"/>
              <a:pathLst>
                <a:path extrusionOk="0" h="342" w="374">
                  <a:moveTo>
                    <a:pt x="175" y="1"/>
                  </a:moveTo>
                  <a:cubicBezTo>
                    <a:pt x="81" y="1"/>
                    <a:pt x="1" y="82"/>
                    <a:pt x="1" y="180"/>
                  </a:cubicBezTo>
                  <a:cubicBezTo>
                    <a:pt x="1" y="252"/>
                    <a:pt x="25" y="299"/>
                    <a:pt x="96" y="323"/>
                  </a:cubicBezTo>
                  <a:cubicBezTo>
                    <a:pt x="122" y="336"/>
                    <a:pt x="149" y="342"/>
                    <a:pt x="174" y="342"/>
                  </a:cubicBezTo>
                  <a:cubicBezTo>
                    <a:pt x="285" y="342"/>
                    <a:pt x="373" y="225"/>
                    <a:pt x="334" y="109"/>
                  </a:cubicBezTo>
                  <a:cubicBezTo>
                    <a:pt x="311" y="61"/>
                    <a:pt x="287" y="37"/>
                    <a:pt x="239" y="13"/>
                  </a:cubicBezTo>
                  <a:cubicBezTo>
                    <a:pt x="218" y="5"/>
                    <a:pt x="196" y="1"/>
                    <a:pt x="1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52"/>
            <p:cNvSpPr/>
            <p:nvPr/>
          </p:nvSpPr>
          <p:spPr>
            <a:xfrm>
              <a:off x="6645400" y="2342475"/>
              <a:ext cx="9325" cy="9150"/>
            </a:xfrm>
            <a:custGeom>
              <a:rect b="b" l="l" r="r" t="t"/>
              <a:pathLst>
                <a:path extrusionOk="0" h="366" w="373">
                  <a:moveTo>
                    <a:pt x="175" y="1"/>
                  </a:moveTo>
                  <a:cubicBezTo>
                    <a:pt x="81" y="1"/>
                    <a:pt x="0" y="83"/>
                    <a:pt x="0" y="180"/>
                  </a:cubicBezTo>
                  <a:cubicBezTo>
                    <a:pt x="0" y="252"/>
                    <a:pt x="24" y="299"/>
                    <a:pt x="96" y="347"/>
                  </a:cubicBezTo>
                  <a:cubicBezTo>
                    <a:pt x="122" y="360"/>
                    <a:pt x="148" y="366"/>
                    <a:pt x="172" y="366"/>
                  </a:cubicBezTo>
                  <a:cubicBezTo>
                    <a:pt x="284" y="366"/>
                    <a:pt x="373" y="245"/>
                    <a:pt x="334" y="109"/>
                  </a:cubicBezTo>
                  <a:cubicBezTo>
                    <a:pt x="310" y="61"/>
                    <a:pt x="286" y="37"/>
                    <a:pt x="239" y="13"/>
                  </a:cubicBezTo>
                  <a:cubicBezTo>
                    <a:pt x="217" y="5"/>
                    <a:pt x="196" y="1"/>
                    <a:pt x="1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52"/>
            <p:cNvSpPr/>
            <p:nvPr/>
          </p:nvSpPr>
          <p:spPr>
            <a:xfrm>
              <a:off x="6378075" y="2398175"/>
              <a:ext cx="297125" cy="8950"/>
            </a:xfrm>
            <a:custGeom>
              <a:rect b="b" l="l" r="r" t="t"/>
              <a:pathLst>
                <a:path extrusionOk="0" h="358" w="11885">
                  <a:moveTo>
                    <a:pt x="191" y="0"/>
                  </a:moveTo>
                  <a:cubicBezTo>
                    <a:pt x="96" y="0"/>
                    <a:pt x="25" y="72"/>
                    <a:pt x="25" y="143"/>
                  </a:cubicBezTo>
                  <a:cubicBezTo>
                    <a:pt x="1" y="262"/>
                    <a:pt x="96" y="357"/>
                    <a:pt x="191" y="357"/>
                  </a:cubicBezTo>
                  <a:lnTo>
                    <a:pt x="11694" y="357"/>
                  </a:lnTo>
                  <a:cubicBezTo>
                    <a:pt x="11789" y="357"/>
                    <a:pt x="11860" y="286"/>
                    <a:pt x="11860" y="191"/>
                  </a:cubicBezTo>
                  <a:cubicBezTo>
                    <a:pt x="11884" y="95"/>
                    <a:pt x="11813" y="0"/>
                    <a:pt x="116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52"/>
            <p:cNvSpPr/>
            <p:nvPr/>
          </p:nvSpPr>
          <p:spPr>
            <a:xfrm>
              <a:off x="6378675" y="2341600"/>
              <a:ext cx="67900" cy="9550"/>
            </a:xfrm>
            <a:custGeom>
              <a:rect b="b" l="l" r="r" t="t"/>
              <a:pathLst>
                <a:path extrusionOk="0" h="382" w="2716">
                  <a:moveTo>
                    <a:pt x="167" y="1"/>
                  </a:moveTo>
                  <a:cubicBezTo>
                    <a:pt x="72" y="1"/>
                    <a:pt x="1" y="72"/>
                    <a:pt x="1" y="168"/>
                  </a:cubicBezTo>
                  <a:cubicBezTo>
                    <a:pt x="1" y="263"/>
                    <a:pt x="72" y="334"/>
                    <a:pt x="167" y="334"/>
                  </a:cubicBezTo>
                  <a:cubicBezTo>
                    <a:pt x="786" y="382"/>
                    <a:pt x="1406" y="382"/>
                    <a:pt x="1977" y="382"/>
                  </a:cubicBezTo>
                  <a:lnTo>
                    <a:pt x="2525" y="382"/>
                  </a:lnTo>
                  <a:cubicBezTo>
                    <a:pt x="2620" y="382"/>
                    <a:pt x="2715" y="310"/>
                    <a:pt x="2715" y="215"/>
                  </a:cubicBezTo>
                  <a:cubicBezTo>
                    <a:pt x="2715" y="120"/>
                    <a:pt x="2620" y="48"/>
                    <a:pt x="2525" y="48"/>
                  </a:cubicBezTo>
                  <a:cubicBezTo>
                    <a:pt x="1811" y="48"/>
                    <a:pt x="1025" y="48"/>
                    <a:pt x="1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52"/>
            <p:cNvSpPr/>
            <p:nvPr/>
          </p:nvSpPr>
          <p:spPr>
            <a:xfrm>
              <a:off x="6378075" y="2186750"/>
              <a:ext cx="297125" cy="168575"/>
            </a:xfrm>
            <a:custGeom>
              <a:rect b="b" l="l" r="r" t="t"/>
              <a:pathLst>
                <a:path extrusionOk="0" h="6743" w="11885">
                  <a:moveTo>
                    <a:pt x="6050" y="1343"/>
                  </a:moveTo>
                  <a:cubicBezTo>
                    <a:pt x="6121" y="1343"/>
                    <a:pt x="6193" y="1349"/>
                    <a:pt x="6264" y="1361"/>
                  </a:cubicBezTo>
                  <a:cubicBezTo>
                    <a:pt x="6645" y="1408"/>
                    <a:pt x="7002" y="1670"/>
                    <a:pt x="7264" y="2027"/>
                  </a:cubicBezTo>
                  <a:cubicBezTo>
                    <a:pt x="7264" y="2027"/>
                    <a:pt x="7288" y="2027"/>
                    <a:pt x="7288" y="2051"/>
                  </a:cubicBezTo>
                  <a:cubicBezTo>
                    <a:pt x="7312" y="2075"/>
                    <a:pt x="7336" y="2099"/>
                    <a:pt x="7359" y="2146"/>
                  </a:cubicBezTo>
                  <a:cubicBezTo>
                    <a:pt x="7240" y="2170"/>
                    <a:pt x="7121" y="2218"/>
                    <a:pt x="7050" y="2289"/>
                  </a:cubicBezTo>
                  <a:cubicBezTo>
                    <a:pt x="6526" y="2099"/>
                    <a:pt x="6097" y="2099"/>
                    <a:pt x="5883" y="2099"/>
                  </a:cubicBezTo>
                  <a:lnTo>
                    <a:pt x="4998" y="1773"/>
                  </a:lnTo>
                  <a:lnTo>
                    <a:pt x="4998" y="1773"/>
                  </a:lnTo>
                  <a:cubicBezTo>
                    <a:pt x="5349" y="1486"/>
                    <a:pt x="5699" y="1343"/>
                    <a:pt x="6050" y="1343"/>
                  </a:cubicBezTo>
                  <a:close/>
                  <a:moveTo>
                    <a:pt x="9659" y="1343"/>
                  </a:moveTo>
                  <a:cubicBezTo>
                    <a:pt x="10003" y="1343"/>
                    <a:pt x="10360" y="1492"/>
                    <a:pt x="10717" y="1789"/>
                  </a:cubicBezTo>
                  <a:lnTo>
                    <a:pt x="9812" y="2123"/>
                  </a:lnTo>
                  <a:cubicBezTo>
                    <a:pt x="9756" y="2116"/>
                    <a:pt x="9687" y="2112"/>
                    <a:pt x="9607" y="2112"/>
                  </a:cubicBezTo>
                  <a:cubicBezTo>
                    <a:pt x="9380" y="2112"/>
                    <a:pt x="9063" y="2149"/>
                    <a:pt x="8693" y="2289"/>
                  </a:cubicBezTo>
                  <a:cubicBezTo>
                    <a:pt x="8598" y="2218"/>
                    <a:pt x="8503" y="2170"/>
                    <a:pt x="8383" y="2146"/>
                  </a:cubicBezTo>
                  <a:cubicBezTo>
                    <a:pt x="8645" y="1718"/>
                    <a:pt x="9050" y="1432"/>
                    <a:pt x="9455" y="1361"/>
                  </a:cubicBezTo>
                  <a:cubicBezTo>
                    <a:pt x="9523" y="1349"/>
                    <a:pt x="9591" y="1343"/>
                    <a:pt x="9659" y="1343"/>
                  </a:cubicBezTo>
                  <a:close/>
                  <a:moveTo>
                    <a:pt x="2257" y="1522"/>
                  </a:moveTo>
                  <a:cubicBezTo>
                    <a:pt x="2282" y="1522"/>
                    <a:pt x="2308" y="1524"/>
                    <a:pt x="2335" y="1527"/>
                  </a:cubicBezTo>
                  <a:cubicBezTo>
                    <a:pt x="2620" y="1551"/>
                    <a:pt x="2859" y="1789"/>
                    <a:pt x="2906" y="2075"/>
                  </a:cubicBezTo>
                  <a:cubicBezTo>
                    <a:pt x="2930" y="2313"/>
                    <a:pt x="2835" y="2504"/>
                    <a:pt x="2668" y="2647"/>
                  </a:cubicBezTo>
                  <a:lnTo>
                    <a:pt x="1858" y="2647"/>
                  </a:lnTo>
                  <a:cubicBezTo>
                    <a:pt x="1715" y="2527"/>
                    <a:pt x="1620" y="2361"/>
                    <a:pt x="1620" y="2146"/>
                  </a:cubicBezTo>
                  <a:cubicBezTo>
                    <a:pt x="1620" y="1814"/>
                    <a:pt x="1909" y="1522"/>
                    <a:pt x="2257" y="1522"/>
                  </a:cubicBezTo>
                  <a:close/>
                  <a:moveTo>
                    <a:pt x="7526" y="2480"/>
                  </a:moveTo>
                  <a:cubicBezTo>
                    <a:pt x="7717" y="2480"/>
                    <a:pt x="7883" y="2623"/>
                    <a:pt x="7883" y="2837"/>
                  </a:cubicBezTo>
                  <a:cubicBezTo>
                    <a:pt x="7883" y="3028"/>
                    <a:pt x="7717" y="3194"/>
                    <a:pt x="7526" y="3194"/>
                  </a:cubicBezTo>
                  <a:cubicBezTo>
                    <a:pt x="7312" y="3194"/>
                    <a:pt x="7169" y="3028"/>
                    <a:pt x="7169" y="2837"/>
                  </a:cubicBezTo>
                  <a:cubicBezTo>
                    <a:pt x="7169" y="2623"/>
                    <a:pt x="7312" y="2480"/>
                    <a:pt x="7526" y="2480"/>
                  </a:cubicBezTo>
                  <a:close/>
                  <a:moveTo>
                    <a:pt x="8241" y="2480"/>
                  </a:moveTo>
                  <a:cubicBezTo>
                    <a:pt x="8431" y="2480"/>
                    <a:pt x="8598" y="2623"/>
                    <a:pt x="8598" y="2837"/>
                  </a:cubicBezTo>
                  <a:cubicBezTo>
                    <a:pt x="8598" y="3028"/>
                    <a:pt x="8431" y="3194"/>
                    <a:pt x="8241" y="3194"/>
                  </a:cubicBezTo>
                  <a:cubicBezTo>
                    <a:pt x="8193" y="3194"/>
                    <a:pt x="8169" y="3170"/>
                    <a:pt x="8122" y="3170"/>
                  </a:cubicBezTo>
                  <a:cubicBezTo>
                    <a:pt x="8193" y="3075"/>
                    <a:pt x="8217" y="2956"/>
                    <a:pt x="8217" y="2837"/>
                  </a:cubicBezTo>
                  <a:cubicBezTo>
                    <a:pt x="8217" y="2718"/>
                    <a:pt x="8193" y="2599"/>
                    <a:pt x="8122" y="2480"/>
                  </a:cubicBezTo>
                  <a:close/>
                  <a:moveTo>
                    <a:pt x="5907" y="2456"/>
                  </a:moveTo>
                  <a:cubicBezTo>
                    <a:pt x="6073" y="2456"/>
                    <a:pt x="6431" y="2456"/>
                    <a:pt x="6859" y="2599"/>
                  </a:cubicBezTo>
                  <a:cubicBezTo>
                    <a:pt x="6812" y="2670"/>
                    <a:pt x="6812" y="2742"/>
                    <a:pt x="6812" y="2837"/>
                  </a:cubicBezTo>
                  <a:cubicBezTo>
                    <a:pt x="6240" y="3028"/>
                    <a:pt x="5907" y="3337"/>
                    <a:pt x="5788" y="3432"/>
                  </a:cubicBezTo>
                  <a:lnTo>
                    <a:pt x="4954" y="3671"/>
                  </a:lnTo>
                  <a:cubicBezTo>
                    <a:pt x="5073" y="3051"/>
                    <a:pt x="5407" y="2623"/>
                    <a:pt x="5907" y="2456"/>
                  </a:cubicBezTo>
                  <a:close/>
                  <a:moveTo>
                    <a:pt x="9789" y="2456"/>
                  </a:moveTo>
                  <a:cubicBezTo>
                    <a:pt x="10289" y="2623"/>
                    <a:pt x="10622" y="3051"/>
                    <a:pt x="10765" y="3671"/>
                  </a:cubicBezTo>
                  <a:lnTo>
                    <a:pt x="9908" y="3432"/>
                  </a:lnTo>
                  <a:cubicBezTo>
                    <a:pt x="9789" y="3337"/>
                    <a:pt x="9479" y="3051"/>
                    <a:pt x="8931" y="2861"/>
                  </a:cubicBezTo>
                  <a:lnTo>
                    <a:pt x="8931" y="2837"/>
                  </a:lnTo>
                  <a:cubicBezTo>
                    <a:pt x="8931" y="2742"/>
                    <a:pt x="8931" y="2670"/>
                    <a:pt x="8907" y="2575"/>
                  </a:cubicBezTo>
                  <a:cubicBezTo>
                    <a:pt x="9312" y="2456"/>
                    <a:pt x="9646" y="2456"/>
                    <a:pt x="9789" y="2456"/>
                  </a:cubicBezTo>
                  <a:close/>
                  <a:moveTo>
                    <a:pt x="7883" y="3432"/>
                  </a:moveTo>
                  <a:cubicBezTo>
                    <a:pt x="7931" y="3480"/>
                    <a:pt x="8002" y="3504"/>
                    <a:pt x="8074" y="3528"/>
                  </a:cubicBezTo>
                  <a:cubicBezTo>
                    <a:pt x="8074" y="3623"/>
                    <a:pt x="8074" y="3742"/>
                    <a:pt x="8074" y="3837"/>
                  </a:cubicBezTo>
                  <a:lnTo>
                    <a:pt x="7431" y="3837"/>
                  </a:lnTo>
                  <a:cubicBezTo>
                    <a:pt x="7455" y="3742"/>
                    <a:pt x="7479" y="3647"/>
                    <a:pt x="7502" y="3551"/>
                  </a:cubicBezTo>
                  <a:cubicBezTo>
                    <a:pt x="7645" y="3551"/>
                    <a:pt x="7764" y="3504"/>
                    <a:pt x="7883" y="3432"/>
                  </a:cubicBezTo>
                  <a:close/>
                  <a:moveTo>
                    <a:pt x="8074" y="4194"/>
                  </a:moveTo>
                  <a:cubicBezTo>
                    <a:pt x="8074" y="4385"/>
                    <a:pt x="8098" y="4575"/>
                    <a:pt x="8122" y="4742"/>
                  </a:cubicBezTo>
                  <a:lnTo>
                    <a:pt x="7312" y="4742"/>
                  </a:lnTo>
                  <a:cubicBezTo>
                    <a:pt x="7336" y="4552"/>
                    <a:pt x="7359" y="4385"/>
                    <a:pt x="7383" y="4194"/>
                  </a:cubicBezTo>
                  <a:close/>
                  <a:moveTo>
                    <a:pt x="8169" y="5099"/>
                  </a:moveTo>
                  <a:cubicBezTo>
                    <a:pt x="8193" y="5290"/>
                    <a:pt x="8217" y="5480"/>
                    <a:pt x="8264" y="5647"/>
                  </a:cubicBezTo>
                  <a:lnTo>
                    <a:pt x="7217" y="5647"/>
                  </a:lnTo>
                  <a:cubicBezTo>
                    <a:pt x="7240" y="5480"/>
                    <a:pt x="7240" y="5290"/>
                    <a:pt x="7264" y="5099"/>
                  </a:cubicBezTo>
                  <a:close/>
                  <a:moveTo>
                    <a:pt x="8360" y="6004"/>
                  </a:moveTo>
                  <a:cubicBezTo>
                    <a:pt x="8383" y="6147"/>
                    <a:pt x="8407" y="6266"/>
                    <a:pt x="8431" y="6409"/>
                  </a:cubicBezTo>
                  <a:lnTo>
                    <a:pt x="7193" y="6409"/>
                  </a:lnTo>
                  <a:cubicBezTo>
                    <a:pt x="7193" y="6266"/>
                    <a:pt x="7193" y="6147"/>
                    <a:pt x="7193" y="6004"/>
                  </a:cubicBezTo>
                  <a:close/>
                  <a:moveTo>
                    <a:pt x="9250" y="1"/>
                  </a:moveTo>
                  <a:cubicBezTo>
                    <a:pt x="9138" y="1"/>
                    <a:pt x="9031" y="9"/>
                    <a:pt x="8931" y="27"/>
                  </a:cubicBezTo>
                  <a:cubicBezTo>
                    <a:pt x="8836" y="51"/>
                    <a:pt x="8765" y="146"/>
                    <a:pt x="8788" y="241"/>
                  </a:cubicBezTo>
                  <a:cubicBezTo>
                    <a:pt x="8788" y="337"/>
                    <a:pt x="8884" y="384"/>
                    <a:pt x="8979" y="384"/>
                  </a:cubicBezTo>
                  <a:cubicBezTo>
                    <a:pt x="9146" y="360"/>
                    <a:pt x="9312" y="360"/>
                    <a:pt x="9503" y="360"/>
                  </a:cubicBezTo>
                  <a:lnTo>
                    <a:pt x="9026" y="1146"/>
                  </a:lnTo>
                  <a:cubicBezTo>
                    <a:pt x="8598" y="1313"/>
                    <a:pt x="8193" y="1694"/>
                    <a:pt x="7931" y="2218"/>
                  </a:cubicBezTo>
                  <a:cubicBezTo>
                    <a:pt x="7907" y="2218"/>
                    <a:pt x="7883" y="2242"/>
                    <a:pt x="7860" y="2242"/>
                  </a:cubicBezTo>
                  <a:cubicBezTo>
                    <a:pt x="7836" y="2218"/>
                    <a:pt x="7788" y="2218"/>
                    <a:pt x="7764" y="2194"/>
                  </a:cubicBezTo>
                  <a:cubicBezTo>
                    <a:pt x="7717" y="2099"/>
                    <a:pt x="7645" y="2004"/>
                    <a:pt x="7598" y="1908"/>
                  </a:cubicBezTo>
                  <a:cubicBezTo>
                    <a:pt x="7764" y="1313"/>
                    <a:pt x="8002" y="884"/>
                    <a:pt x="8336" y="646"/>
                  </a:cubicBezTo>
                  <a:cubicBezTo>
                    <a:pt x="8407" y="575"/>
                    <a:pt x="8431" y="479"/>
                    <a:pt x="8383" y="408"/>
                  </a:cubicBezTo>
                  <a:cubicBezTo>
                    <a:pt x="8342" y="352"/>
                    <a:pt x="8292" y="329"/>
                    <a:pt x="8238" y="329"/>
                  </a:cubicBezTo>
                  <a:cubicBezTo>
                    <a:pt x="8200" y="329"/>
                    <a:pt x="8161" y="341"/>
                    <a:pt x="8122" y="360"/>
                  </a:cubicBezTo>
                  <a:cubicBezTo>
                    <a:pt x="7788" y="622"/>
                    <a:pt x="7526" y="1027"/>
                    <a:pt x="7336" y="1599"/>
                  </a:cubicBezTo>
                  <a:cubicBezTo>
                    <a:pt x="7050" y="1289"/>
                    <a:pt x="6693" y="1099"/>
                    <a:pt x="6312" y="1027"/>
                  </a:cubicBezTo>
                  <a:cubicBezTo>
                    <a:pt x="6231" y="1014"/>
                    <a:pt x="6143" y="1005"/>
                    <a:pt x="6048" y="1005"/>
                  </a:cubicBezTo>
                  <a:cubicBezTo>
                    <a:pt x="5639" y="1005"/>
                    <a:pt x="5106" y="1162"/>
                    <a:pt x="4526" y="1742"/>
                  </a:cubicBezTo>
                  <a:cubicBezTo>
                    <a:pt x="4478" y="1789"/>
                    <a:pt x="4478" y="1837"/>
                    <a:pt x="4478" y="1908"/>
                  </a:cubicBezTo>
                  <a:cubicBezTo>
                    <a:pt x="4502" y="1956"/>
                    <a:pt x="4549" y="2004"/>
                    <a:pt x="4597" y="2027"/>
                  </a:cubicBezTo>
                  <a:lnTo>
                    <a:pt x="5407" y="2337"/>
                  </a:lnTo>
                  <a:cubicBezTo>
                    <a:pt x="5264" y="2432"/>
                    <a:pt x="5145" y="2527"/>
                    <a:pt x="5049" y="2647"/>
                  </a:cubicBezTo>
                  <a:lnTo>
                    <a:pt x="3120" y="2647"/>
                  </a:lnTo>
                  <a:cubicBezTo>
                    <a:pt x="3216" y="2480"/>
                    <a:pt x="3263" y="2289"/>
                    <a:pt x="3240" y="2075"/>
                  </a:cubicBezTo>
                  <a:cubicBezTo>
                    <a:pt x="3192" y="1599"/>
                    <a:pt x="2811" y="1218"/>
                    <a:pt x="2335" y="1194"/>
                  </a:cubicBezTo>
                  <a:cubicBezTo>
                    <a:pt x="2306" y="1192"/>
                    <a:pt x="2277" y="1190"/>
                    <a:pt x="2249" y="1190"/>
                  </a:cubicBezTo>
                  <a:cubicBezTo>
                    <a:pt x="1694" y="1190"/>
                    <a:pt x="1263" y="1626"/>
                    <a:pt x="1263" y="2170"/>
                  </a:cubicBezTo>
                  <a:cubicBezTo>
                    <a:pt x="1263" y="2337"/>
                    <a:pt x="1311" y="2504"/>
                    <a:pt x="1406" y="2647"/>
                  </a:cubicBezTo>
                  <a:lnTo>
                    <a:pt x="191" y="2647"/>
                  </a:lnTo>
                  <a:cubicBezTo>
                    <a:pt x="96" y="2647"/>
                    <a:pt x="25" y="2718"/>
                    <a:pt x="25" y="2789"/>
                  </a:cubicBezTo>
                  <a:cubicBezTo>
                    <a:pt x="1" y="2908"/>
                    <a:pt x="72" y="3004"/>
                    <a:pt x="191" y="3004"/>
                  </a:cubicBezTo>
                  <a:lnTo>
                    <a:pt x="4811" y="3004"/>
                  </a:lnTo>
                  <a:cubicBezTo>
                    <a:pt x="4692" y="3242"/>
                    <a:pt x="4597" y="3551"/>
                    <a:pt x="4549" y="3909"/>
                  </a:cubicBezTo>
                  <a:cubicBezTo>
                    <a:pt x="4549" y="4015"/>
                    <a:pt x="4645" y="4103"/>
                    <a:pt x="4733" y="4103"/>
                  </a:cubicBezTo>
                  <a:cubicBezTo>
                    <a:pt x="4744" y="4103"/>
                    <a:pt x="4754" y="4102"/>
                    <a:pt x="4764" y="4099"/>
                  </a:cubicBezTo>
                  <a:lnTo>
                    <a:pt x="5931" y="3766"/>
                  </a:lnTo>
                  <a:cubicBezTo>
                    <a:pt x="5954" y="3766"/>
                    <a:pt x="5978" y="3742"/>
                    <a:pt x="6002" y="3718"/>
                  </a:cubicBezTo>
                  <a:cubicBezTo>
                    <a:pt x="6002" y="3718"/>
                    <a:pt x="6312" y="3385"/>
                    <a:pt x="6883" y="3194"/>
                  </a:cubicBezTo>
                  <a:cubicBezTo>
                    <a:pt x="6955" y="3290"/>
                    <a:pt x="7050" y="3385"/>
                    <a:pt x="7145" y="3456"/>
                  </a:cubicBezTo>
                  <a:cubicBezTo>
                    <a:pt x="7074" y="3861"/>
                    <a:pt x="6978" y="4361"/>
                    <a:pt x="6931" y="4909"/>
                  </a:cubicBezTo>
                  <a:cubicBezTo>
                    <a:pt x="6931" y="4909"/>
                    <a:pt x="6883" y="5242"/>
                    <a:pt x="6883" y="5528"/>
                  </a:cubicBezTo>
                  <a:cubicBezTo>
                    <a:pt x="6193" y="5790"/>
                    <a:pt x="5192" y="6100"/>
                    <a:pt x="3359" y="6195"/>
                  </a:cubicBezTo>
                  <a:cubicBezTo>
                    <a:pt x="3263" y="6219"/>
                    <a:pt x="3168" y="6290"/>
                    <a:pt x="3192" y="6385"/>
                  </a:cubicBezTo>
                  <a:cubicBezTo>
                    <a:pt x="3192" y="6481"/>
                    <a:pt x="3263" y="6552"/>
                    <a:pt x="3359" y="6552"/>
                  </a:cubicBezTo>
                  <a:cubicBezTo>
                    <a:pt x="5121" y="6457"/>
                    <a:pt x="6145" y="6171"/>
                    <a:pt x="6859" y="5909"/>
                  </a:cubicBezTo>
                  <a:lnTo>
                    <a:pt x="6859" y="5909"/>
                  </a:lnTo>
                  <a:cubicBezTo>
                    <a:pt x="6859" y="6052"/>
                    <a:pt x="6836" y="6266"/>
                    <a:pt x="6836" y="6409"/>
                  </a:cubicBezTo>
                  <a:lnTo>
                    <a:pt x="6812" y="6409"/>
                  </a:lnTo>
                  <a:cubicBezTo>
                    <a:pt x="6716" y="6409"/>
                    <a:pt x="6645" y="6457"/>
                    <a:pt x="6621" y="6552"/>
                  </a:cubicBezTo>
                  <a:cubicBezTo>
                    <a:pt x="6621" y="6647"/>
                    <a:pt x="6693" y="6719"/>
                    <a:pt x="6788" y="6719"/>
                  </a:cubicBezTo>
                  <a:lnTo>
                    <a:pt x="7002" y="6719"/>
                  </a:lnTo>
                  <a:cubicBezTo>
                    <a:pt x="7002" y="6719"/>
                    <a:pt x="7026" y="6743"/>
                    <a:pt x="7026" y="6743"/>
                  </a:cubicBezTo>
                  <a:lnTo>
                    <a:pt x="7050" y="6719"/>
                  </a:lnTo>
                  <a:lnTo>
                    <a:pt x="9026" y="6719"/>
                  </a:lnTo>
                  <a:cubicBezTo>
                    <a:pt x="9122" y="6719"/>
                    <a:pt x="9193" y="6671"/>
                    <a:pt x="9193" y="6576"/>
                  </a:cubicBezTo>
                  <a:cubicBezTo>
                    <a:pt x="9217" y="6481"/>
                    <a:pt x="9122" y="6409"/>
                    <a:pt x="9026" y="6409"/>
                  </a:cubicBezTo>
                  <a:lnTo>
                    <a:pt x="8788" y="6409"/>
                  </a:lnTo>
                  <a:cubicBezTo>
                    <a:pt x="8741" y="6219"/>
                    <a:pt x="8693" y="6028"/>
                    <a:pt x="8645" y="5814"/>
                  </a:cubicBezTo>
                  <a:cubicBezTo>
                    <a:pt x="8645" y="5814"/>
                    <a:pt x="8574" y="5433"/>
                    <a:pt x="8526" y="5171"/>
                  </a:cubicBezTo>
                  <a:cubicBezTo>
                    <a:pt x="9099" y="4945"/>
                    <a:pt x="9685" y="4795"/>
                    <a:pt x="10560" y="4795"/>
                  </a:cubicBezTo>
                  <a:cubicBezTo>
                    <a:pt x="10885" y="4795"/>
                    <a:pt x="11250" y="4816"/>
                    <a:pt x="11670" y="4861"/>
                  </a:cubicBezTo>
                  <a:cubicBezTo>
                    <a:pt x="11765" y="4861"/>
                    <a:pt x="11860" y="4790"/>
                    <a:pt x="11860" y="4695"/>
                  </a:cubicBezTo>
                  <a:cubicBezTo>
                    <a:pt x="11860" y="4599"/>
                    <a:pt x="11789" y="4528"/>
                    <a:pt x="11694" y="4504"/>
                  </a:cubicBezTo>
                  <a:cubicBezTo>
                    <a:pt x="11284" y="4466"/>
                    <a:pt x="10921" y="4448"/>
                    <a:pt x="10594" y="4448"/>
                  </a:cubicBezTo>
                  <a:cubicBezTo>
                    <a:pt x="9686" y="4448"/>
                    <a:pt x="9057" y="4586"/>
                    <a:pt x="8479" y="4814"/>
                  </a:cubicBezTo>
                  <a:cubicBezTo>
                    <a:pt x="8431" y="4528"/>
                    <a:pt x="8407" y="4028"/>
                    <a:pt x="8407" y="4004"/>
                  </a:cubicBezTo>
                  <a:cubicBezTo>
                    <a:pt x="8407" y="3861"/>
                    <a:pt x="8407" y="3694"/>
                    <a:pt x="8407" y="3528"/>
                  </a:cubicBezTo>
                  <a:cubicBezTo>
                    <a:pt x="8598" y="3480"/>
                    <a:pt x="8741" y="3361"/>
                    <a:pt x="8836" y="3218"/>
                  </a:cubicBezTo>
                  <a:cubicBezTo>
                    <a:pt x="9384" y="3409"/>
                    <a:pt x="9669" y="3718"/>
                    <a:pt x="9669" y="3718"/>
                  </a:cubicBezTo>
                  <a:cubicBezTo>
                    <a:pt x="9693" y="3742"/>
                    <a:pt x="9717" y="3766"/>
                    <a:pt x="9765" y="3790"/>
                  </a:cubicBezTo>
                  <a:lnTo>
                    <a:pt x="10908" y="4099"/>
                  </a:lnTo>
                  <a:lnTo>
                    <a:pt x="10955" y="4099"/>
                  </a:lnTo>
                  <a:cubicBezTo>
                    <a:pt x="11003" y="4099"/>
                    <a:pt x="11027" y="4099"/>
                    <a:pt x="11075" y="4075"/>
                  </a:cubicBezTo>
                  <a:cubicBezTo>
                    <a:pt x="11122" y="4028"/>
                    <a:pt x="11122" y="3980"/>
                    <a:pt x="11122" y="3909"/>
                  </a:cubicBezTo>
                  <a:cubicBezTo>
                    <a:pt x="11098" y="3551"/>
                    <a:pt x="11003" y="3266"/>
                    <a:pt x="10860" y="3004"/>
                  </a:cubicBezTo>
                  <a:lnTo>
                    <a:pt x="11694" y="3004"/>
                  </a:lnTo>
                  <a:cubicBezTo>
                    <a:pt x="11765" y="3004"/>
                    <a:pt x="11860" y="2932"/>
                    <a:pt x="11860" y="2837"/>
                  </a:cubicBezTo>
                  <a:cubicBezTo>
                    <a:pt x="11884" y="2742"/>
                    <a:pt x="11789" y="2647"/>
                    <a:pt x="11694" y="2647"/>
                  </a:cubicBezTo>
                  <a:lnTo>
                    <a:pt x="10646" y="2647"/>
                  </a:lnTo>
                  <a:cubicBezTo>
                    <a:pt x="10527" y="2527"/>
                    <a:pt x="10408" y="2408"/>
                    <a:pt x="10265" y="2337"/>
                  </a:cubicBezTo>
                  <a:lnTo>
                    <a:pt x="11075" y="2027"/>
                  </a:lnTo>
                  <a:cubicBezTo>
                    <a:pt x="11146" y="2004"/>
                    <a:pt x="11170" y="1956"/>
                    <a:pt x="11194" y="1908"/>
                  </a:cubicBezTo>
                  <a:cubicBezTo>
                    <a:pt x="11217" y="1837"/>
                    <a:pt x="11194" y="1789"/>
                    <a:pt x="11146" y="1742"/>
                  </a:cubicBezTo>
                  <a:cubicBezTo>
                    <a:pt x="10605" y="1180"/>
                    <a:pt x="10082" y="1018"/>
                    <a:pt x="9688" y="1018"/>
                  </a:cubicBezTo>
                  <a:cubicBezTo>
                    <a:pt x="9632" y="1018"/>
                    <a:pt x="9578" y="1021"/>
                    <a:pt x="9527" y="1027"/>
                  </a:cubicBezTo>
                  <a:lnTo>
                    <a:pt x="9931" y="313"/>
                  </a:lnTo>
                  <a:cubicBezTo>
                    <a:pt x="9979" y="265"/>
                    <a:pt x="9979" y="217"/>
                    <a:pt x="9955" y="170"/>
                  </a:cubicBezTo>
                  <a:cubicBezTo>
                    <a:pt x="9931" y="98"/>
                    <a:pt x="9884" y="75"/>
                    <a:pt x="9812" y="51"/>
                  </a:cubicBezTo>
                  <a:cubicBezTo>
                    <a:pt x="9621" y="21"/>
                    <a:pt x="9430" y="1"/>
                    <a:pt x="925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5" name="Google Shape;555;p52"/>
          <p:cNvGrpSpPr/>
          <p:nvPr/>
        </p:nvGrpSpPr>
        <p:grpSpPr>
          <a:xfrm>
            <a:off x="1543311" y="1785747"/>
            <a:ext cx="218813" cy="271713"/>
            <a:chOff x="3431625" y="2186225"/>
            <a:chExt cx="238775" cy="296500"/>
          </a:xfrm>
        </p:grpSpPr>
        <p:sp>
          <p:nvSpPr>
            <p:cNvPr id="556" name="Google Shape;556;p52"/>
            <p:cNvSpPr/>
            <p:nvPr/>
          </p:nvSpPr>
          <p:spPr>
            <a:xfrm>
              <a:off x="3431625" y="2186225"/>
              <a:ext cx="238775" cy="296500"/>
            </a:xfrm>
            <a:custGeom>
              <a:rect b="b" l="l" r="r" t="t"/>
              <a:pathLst>
                <a:path extrusionOk="0" h="11860" w="9551">
                  <a:moveTo>
                    <a:pt x="7764" y="358"/>
                  </a:moveTo>
                  <a:cubicBezTo>
                    <a:pt x="7860" y="358"/>
                    <a:pt x="7883" y="500"/>
                    <a:pt x="7883" y="524"/>
                  </a:cubicBezTo>
                  <a:lnTo>
                    <a:pt x="8098" y="1620"/>
                  </a:lnTo>
                  <a:lnTo>
                    <a:pt x="2382" y="1620"/>
                  </a:lnTo>
                  <a:lnTo>
                    <a:pt x="2573" y="524"/>
                  </a:lnTo>
                  <a:cubicBezTo>
                    <a:pt x="2597" y="500"/>
                    <a:pt x="2620" y="358"/>
                    <a:pt x="2716" y="358"/>
                  </a:cubicBezTo>
                  <a:close/>
                  <a:moveTo>
                    <a:pt x="930" y="3739"/>
                  </a:moveTo>
                  <a:lnTo>
                    <a:pt x="930" y="5049"/>
                  </a:lnTo>
                  <a:lnTo>
                    <a:pt x="644" y="5049"/>
                  </a:lnTo>
                  <a:cubicBezTo>
                    <a:pt x="477" y="5049"/>
                    <a:pt x="334" y="4930"/>
                    <a:pt x="334" y="4763"/>
                  </a:cubicBezTo>
                  <a:lnTo>
                    <a:pt x="334" y="4025"/>
                  </a:lnTo>
                  <a:cubicBezTo>
                    <a:pt x="334" y="3858"/>
                    <a:pt x="477" y="3739"/>
                    <a:pt x="644" y="3739"/>
                  </a:cubicBezTo>
                  <a:close/>
                  <a:moveTo>
                    <a:pt x="930" y="6859"/>
                  </a:moveTo>
                  <a:lnTo>
                    <a:pt x="930" y="8169"/>
                  </a:lnTo>
                  <a:lnTo>
                    <a:pt x="620" y="8169"/>
                  </a:lnTo>
                  <a:cubicBezTo>
                    <a:pt x="477" y="8169"/>
                    <a:pt x="334" y="8050"/>
                    <a:pt x="334" y="7883"/>
                  </a:cubicBezTo>
                  <a:lnTo>
                    <a:pt x="334" y="7145"/>
                  </a:lnTo>
                  <a:cubicBezTo>
                    <a:pt x="334" y="7002"/>
                    <a:pt x="477" y="6859"/>
                    <a:pt x="644" y="6859"/>
                  </a:cubicBezTo>
                  <a:close/>
                  <a:moveTo>
                    <a:pt x="8717" y="1977"/>
                  </a:moveTo>
                  <a:cubicBezTo>
                    <a:pt x="9003" y="1977"/>
                    <a:pt x="9217" y="2191"/>
                    <a:pt x="9217" y="2453"/>
                  </a:cubicBezTo>
                  <a:lnTo>
                    <a:pt x="9217" y="9407"/>
                  </a:lnTo>
                  <a:cubicBezTo>
                    <a:pt x="9217" y="9669"/>
                    <a:pt x="9003" y="9883"/>
                    <a:pt x="8717" y="9883"/>
                  </a:cubicBezTo>
                  <a:lnTo>
                    <a:pt x="1763" y="9883"/>
                  </a:lnTo>
                  <a:cubicBezTo>
                    <a:pt x="1501" y="9883"/>
                    <a:pt x="1287" y="9669"/>
                    <a:pt x="1287" y="9407"/>
                  </a:cubicBezTo>
                  <a:lnTo>
                    <a:pt x="1287" y="2453"/>
                  </a:lnTo>
                  <a:cubicBezTo>
                    <a:pt x="1287" y="2191"/>
                    <a:pt x="1501" y="1977"/>
                    <a:pt x="1763" y="1977"/>
                  </a:cubicBezTo>
                  <a:close/>
                  <a:moveTo>
                    <a:pt x="8098" y="10240"/>
                  </a:moveTo>
                  <a:lnTo>
                    <a:pt x="7907" y="11336"/>
                  </a:lnTo>
                  <a:cubicBezTo>
                    <a:pt x="7883" y="11360"/>
                    <a:pt x="7860" y="11503"/>
                    <a:pt x="7764" y="11503"/>
                  </a:cubicBezTo>
                  <a:lnTo>
                    <a:pt x="2716" y="11503"/>
                  </a:lnTo>
                  <a:cubicBezTo>
                    <a:pt x="2620" y="11503"/>
                    <a:pt x="2597" y="11360"/>
                    <a:pt x="2573" y="11336"/>
                  </a:cubicBezTo>
                  <a:lnTo>
                    <a:pt x="2382" y="10240"/>
                  </a:lnTo>
                  <a:close/>
                  <a:moveTo>
                    <a:pt x="2740" y="0"/>
                  </a:moveTo>
                  <a:cubicBezTo>
                    <a:pt x="2501" y="0"/>
                    <a:pt x="2311" y="191"/>
                    <a:pt x="2263" y="453"/>
                  </a:cubicBezTo>
                  <a:lnTo>
                    <a:pt x="2049" y="1620"/>
                  </a:lnTo>
                  <a:lnTo>
                    <a:pt x="1763" y="1620"/>
                  </a:lnTo>
                  <a:cubicBezTo>
                    <a:pt x="1311" y="1620"/>
                    <a:pt x="930" y="2001"/>
                    <a:pt x="930" y="2453"/>
                  </a:cubicBezTo>
                  <a:lnTo>
                    <a:pt x="930" y="3382"/>
                  </a:lnTo>
                  <a:lnTo>
                    <a:pt x="644" y="3382"/>
                  </a:lnTo>
                  <a:cubicBezTo>
                    <a:pt x="287" y="3382"/>
                    <a:pt x="1" y="3668"/>
                    <a:pt x="1" y="4025"/>
                  </a:cubicBezTo>
                  <a:lnTo>
                    <a:pt x="1" y="4763"/>
                  </a:lnTo>
                  <a:cubicBezTo>
                    <a:pt x="1" y="5120"/>
                    <a:pt x="287" y="5406"/>
                    <a:pt x="644" y="5406"/>
                  </a:cubicBezTo>
                  <a:lnTo>
                    <a:pt x="930" y="5406"/>
                  </a:lnTo>
                  <a:lnTo>
                    <a:pt x="906" y="6502"/>
                  </a:lnTo>
                  <a:lnTo>
                    <a:pt x="644" y="6502"/>
                  </a:lnTo>
                  <a:cubicBezTo>
                    <a:pt x="287" y="6502"/>
                    <a:pt x="1" y="6811"/>
                    <a:pt x="1" y="7145"/>
                  </a:cubicBezTo>
                  <a:lnTo>
                    <a:pt x="1" y="7883"/>
                  </a:lnTo>
                  <a:cubicBezTo>
                    <a:pt x="1" y="8240"/>
                    <a:pt x="287" y="8526"/>
                    <a:pt x="644" y="8526"/>
                  </a:cubicBezTo>
                  <a:lnTo>
                    <a:pt x="906" y="8526"/>
                  </a:lnTo>
                  <a:lnTo>
                    <a:pt x="906" y="9407"/>
                  </a:lnTo>
                  <a:cubicBezTo>
                    <a:pt x="906" y="9859"/>
                    <a:pt x="1287" y="10240"/>
                    <a:pt x="1739" y="10240"/>
                  </a:cubicBezTo>
                  <a:lnTo>
                    <a:pt x="2025" y="10240"/>
                  </a:lnTo>
                  <a:lnTo>
                    <a:pt x="2239" y="11407"/>
                  </a:lnTo>
                  <a:cubicBezTo>
                    <a:pt x="2287" y="11669"/>
                    <a:pt x="2478" y="11860"/>
                    <a:pt x="2716" y="11860"/>
                  </a:cubicBezTo>
                  <a:lnTo>
                    <a:pt x="7741" y="11860"/>
                  </a:lnTo>
                  <a:cubicBezTo>
                    <a:pt x="7979" y="11860"/>
                    <a:pt x="8169" y="11669"/>
                    <a:pt x="8241" y="11407"/>
                  </a:cubicBezTo>
                  <a:lnTo>
                    <a:pt x="8431" y="10240"/>
                  </a:lnTo>
                  <a:lnTo>
                    <a:pt x="8717" y="10240"/>
                  </a:lnTo>
                  <a:cubicBezTo>
                    <a:pt x="9193" y="10240"/>
                    <a:pt x="9551" y="9859"/>
                    <a:pt x="9551" y="9407"/>
                  </a:cubicBezTo>
                  <a:lnTo>
                    <a:pt x="9551" y="2453"/>
                  </a:lnTo>
                  <a:cubicBezTo>
                    <a:pt x="9551" y="2001"/>
                    <a:pt x="9193" y="1620"/>
                    <a:pt x="8717" y="1620"/>
                  </a:cubicBezTo>
                  <a:lnTo>
                    <a:pt x="8431" y="1620"/>
                  </a:lnTo>
                  <a:lnTo>
                    <a:pt x="8241" y="453"/>
                  </a:lnTo>
                  <a:cubicBezTo>
                    <a:pt x="8193" y="191"/>
                    <a:pt x="8003" y="0"/>
                    <a:pt x="77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52"/>
            <p:cNvSpPr/>
            <p:nvPr/>
          </p:nvSpPr>
          <p:spPr>
            <a:xfrm>
              <a:off x="3476875" y="2251125"/>
              <a:ext cx="172100" cy="167300"/>
            </a:xfrm>
            <a:custGeom>
              <a:rect b="b" l="l" r="r" t="t"/>
              <a:pathLst>
                <a:path extrusionOk="0" h="6692" w="6884">
                  <a:moveTo>
                    <a:pt x="6526" y="762"/>
                  </a:moveTo>
                  <a:lnTo>
                    <a:pt x="6526" y="1381"/>
                  </a:lnTo>
                  <a:lnTo>
                    <a:pt x="4668" y="2596"/>
                  </a:lnTo>
                  <a:lnTo>
                    <a:pt x="4692" y="2548"/>
                  </a:lnTo>
                  <a:cubicBezTo>
                    <a:pt x="4740" y="2453"/>
                    <a:pt x="4740" y="2358"/>
                    <a:pt x="4692" y="2262"/>
                  </a:cubicBezTo>
                  <a:cubicBezTo>
                    <a:pt x="4651" y="2180"/>
                    <a:pt x="4574" y="2115"/>
                    <a:pt x="4476" y="2115"/>
                  </a:cubicBezTo>
                  <a:cubicBezTo>
                    <a:pt x="4461" y="2115"/>
                    <a:pt x="4446" y="2116"/>
                    <a:pt x="4430" y="2120"/>
                  </a:cubicBezTo>
                  <a:lnTo>
                    <a:pt x="6526" y="762"/>
                  </a:lnTo>
                  <a:close/>
                  <a:moveTo>
                    <a:pt x="4335" y="2477"/>
                  </a:moveTo>
                  <a:lnTo>
                    <a:pt x="3930" y="3096"/>
                  </a:lnTo>
                  <a:lnTo>
                    <a:pt x="3906" y="3096"/>
                  </a:lnTo>
                  <a:lnTo>
                    <a:pt x="3382" y="3929"/>
                  </a:lnTo>
                  <a:lnTo>
                    <a:pt x="3335" y="3286"/>
                  </a:lnTo>
                  <a:cubicBezTo>
                    <a:pt x="3311" y="3120"/>
                    <a:pt x="3287" y="3048"/>
                    <a:pt x="3144" y="2977"/>
                  </a:cubicBezTo>
                  <a:lnTo>
                    <a:pt x="2597" y="2620"/>
                  </a:lnTo>
                  <a:lnTo>
                    <a:pt x="3763" y="2524"/>
                  </a:lnTo>
                  <a:lnTo>
                    <a:pt x="3787" y="2524"/>
                  </a:lnTo>
                  <a:lnTo>
                    <a:pt x="4335" y="2477"/>
                  </a:lnTo>
                  <a:close/>
                  <a:moveTo>
                    <a:pt x="1477" y="5096"/>
                  </a:moveTo>
                  <a:lnTo>
                    <a:pt x="1477" y="6335"/>
                  </a:lnTo>
                  <a:lnTo>
                    <a:pt x="334" y="6335"/>
                  </a:lnTo>
                  <a:lnTo>
                    <a:pt x="334" y="5835"/>
                  </a:lnTo>
                  <a:lnTo>
                    <a:pt x="1477" y="5096"/>
                  </a:lnTo>
                  <a:close/>
                  <a:moveTo>
                    <a:pt x="2811" y="3167"/>
                  </a:moveTo>
                  <a:lnTo>
                    <a:pt x="2954" y="3263"/>
                  </a:lnTo>
                  <a:cubicBezTo>
                    <a:pt x="2954" y="3263"/>
                    <a:pt x="2978" y="3286"/>
                    <a:pt x="2978" y="3286"/>
                  </a:cubicBezTo>
                  <a:lnTo>
                    <a:pt x="2978" y="3310"/>
                  </a:lnTo>
                  <a:lnTo>
                    <a:pt x="3001" y="3691"/>
                  </a:lnTo>
                  <a:lnTo>
                    <a:pt x="2382" y="4072"/>
                  </a:lnTo>
                  <a:lnTo>
                    <a:pt x="2382" y="4096"/>
                  </a:lnTo>
                  <a:cubicBezTo>
                    <a:pt x="2335" y="4120"/>
                    <a:pt x="2311" y="4168"/>
                    <a:pt x="2311" y="4239"/>
                  </a:cubicBezTo>
                  <a:lnTo>
                    <a:pt x="2311" y="6335"/>
                  </a:lnTo>
                  <a:lnTo>
                    <a:pt x="1811" y="6335"/>
                  </a:lnTo>
                  <a:lnTo>
                    <a:pt x="1811" y="4763"/>
                  </a:lnTo>
                  <a:cubicBezTo>
                    <a:pt x="1811" y="4672"/>
                    <a:pt x="1728" y="4595"/>
                    <a:pt x="1636" y="4595"/>
                  </a:cubicBezTo>
                  <a:cubicBezTo>
                    <a:pt x="1607" y="4595"/>
                    <a:pt x="1577" y="4603"/>
                    <a:pt x="1549" y="4620"/>
                  </a:cubicBezTo>
                  <a:lnTo>
                    <a:pt x="334" y="5406"/>
                  </a:lnTo>
                  <a:lnTo>
                    <a:pt x="334" y="4787"/>
                  </a:lnTo>
                  <a:lnTo>
                    <a:pt x="2811" y="3167"/>
                  </a:lnTo>
                  <a:close/>
                  <a:moveTo>
                    <a:pt x="168" y="0"/>
                  </a:moveTo>
                  <a:cubicBezTo>
                    <a:pt x="72" y="0"/>
                    <a:pt x="1" y="72"/>
                    <a:pt x="1" y="167"/>
                  </a:cubicBezTo>
                  <a:lnTo>
                    <a:pt x="1" y="6525"/>
                  </a:lnTo>
                  <a:cubicBezTo>
                    <a:pt x="1" y="6620"/>
                    <a:pt x="72" y="6692"/>
                    <a:pt x="168" y="6692"/>
                  </a:cubicBezTo>
                  <a:lnTo>
                    <a:pt x="3049" y="6692"/>
                  </a:lnTo>
                  <a:cubicBezTo>
                    <a:pt x="3121" y="6692"/>
                    <a:pt x="3216" y="6620"/>
                    <a:pt x="3216" y="6525"/>
                  </a:cubicBezTo>
                  <a:cubicBezTo>
                    <a:pt x="3240" y="6430"/>
                    <a:pt x="3144" y="6335"/>
                    <a:pt x="3049" y="6335"/>
                  </a:cubicBezTo>
                  <a:lnTo>
                    <a:pt x="2668" y="6335"/>
                  </a:lnTo>
                  <a:lnTo>
                    <a:pt x="2668" y="4310"/>
                  </a:lnTo>
                  <a:lnTo>
                    <a:pt x="3049" y="4072"/>
                  </a:lnTo>
                  <a:lnTo>
                    <a:pt x="3049" y="4215"/>
                  </a:lnTo>
                  <a:cubicBezTo>
                    <a:pt x="3049" y="4334"/>
                    <a:pt x="3121" y="4430"/>
                    <a:pt x="3216" y="4453"/>
                  </a:cubicBezTo>
                  <a:cubicBezTo>
                    <a:pt x="3240" y="4453"/>
                    <a:pt x="3263" y="4477"/>
                    <a:pt x="3287" y="4477"/>
                  </a:cubicBezTo>
                  <a:cubicBezTo>
                    <a:pt x="3382" y="4477"/>
                    <a:pt x="3454" y="4430"/>
                    <a:pt x="3502" y="4358"/>
                  </a:cubicBezTo>
                  <a:lnTo>
                    <a:pt x="4192" y="3334"/>
                  </a:lnTo>
                  <a:lnTo>
                    <a:pt x="6550" y="1810"/>
                  </a:lnTo>
                  <a:lnTo>
                    <a:pt x="6550" y="6335"/>
                  </a:lnTo>
                  <a:lnTo>
                    <a:pt x="3859" y="6335"/>
                  </a:lnTo>
                  <a:cubicBezTo>
                    <a:pt x="3763" y="6335"/>
                    <a:pt x="3692" y="6406"/>
                    <a:pt x="3692" y="6478"/>
                  </a:cubicBezTo>
                  <a:cubicBezTo>
                    <a:pt x="3668" y="6597"/>
                    <a:pt x="3740" y="6692"/>
                    <a:pt x="3859" y="6692"/>
                  </a:cubicBezTo>
                  <a:lnTo>
                    <a:pt x="6693" y="6692"/>
                  </a:lnTo>
                  <a:cubicBezTo>
                    <a:pt x="6788" y="6692"/>
                    <a:pt x="6883" y="6597"/>
                    <a:pt x="6883" y="6501"/>
                  </a:cubicBezTo>
                  <a:lnTo>
                    <a:pt x="6883" y="167"/>
                  </a:lnTo>
                  <a:cubicBezTo>
                    <a:pt x="6883" y="72"/>
                    <a:pt x="6788" y="0"/>
                    <a:pt x="6693" y="0"/>
                  </a:cubicBezTo>
                  <a:lnTo>
                    <a:pt x="3859" y="0"/>
                  </a:lnTo>
                  <a:cubicBezTo>
                    <a:pt x="3763" y="0"/>
                    <a:pt x="3692" y="72"/>
                    <a:pt x="3692" y="143"/>
                  </a:cubicBezTo>
                  <a:cubicBezTo>
                    <a:pt x="3668" y="262"/>
                    <a:pt x="3740" y="357"/>
                    <a:pt x="3859" y="357"/>
                  </a:cubicBezTo>
                  <a:lnTo>
                    <a:pt x="6550" y="357"/>
                  </a:lnTo>
                  <a:lnTo>
                    <a:pt x="3716" y="2191"/>
                  </a:lnTo>
                  <a:lnTo>
                    <a:pt x="2311" y="2310"/>
                  </a:lnTo>
                  <a:lnTo>
                    <a:pt x="2287" y="2310"/>
                  </a:lnTo>
                  <a:cubicBezTo>
                    <a:pt x="2192" y="2310"/>
                    <a:pt x="2096" y="2405"/>
                    <a:pt x="2073" y="2501"/>
                  </a:cubicBezTo>
                  <a:cubicBezTo>
                    <a:pt x="2049" y="2596"/>
                    <a:pt x="2096" y="2691"/>
                    <a:pt x="2192" y="2763"/>
                  </a:cubicBezTo>
                  <a:lnTo>
                    <a:pt x="2501" y="2977"/>
                  </a:lnTo>
                  <a:lnTo>
                    <a:pt x="334" y="4358"/>
                  </a:lnTo>
                  <a:lnTo>
                    <a:pt x="334" y="357"/>
                  </a:lnTo>
                  <a:lnTo>
                    <a:pt x="3049" y="357"/>
                  </a:lnTo>
                  <a:cubicBezTo>
                    <a:pt x="3121" y="357"/>
                    <a:pt x="3216" y="286"/>
                    <a:pt x="3216" y="191"/>
                  </a:cubicBezTo>
                  <a:cubicBezTo>
                    <a:pt x="3240" y="95"/>
                    <a:pt x="3144" y="0"/>
                    <a:pt x="30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52"/>
            <p:cNvSpPr/>
            <p:nvPr/>
          </p:nvSpPr>
          <p:spPr>
            <a:xfrm>
              <a:off x="3596550" y="2379700"/>
              <a:ext cx="26825" cy="8975"/>
            </a:xfrm>
            <a:custGeom>
              <a:rect b="b" l="l" r="r" t="t"/>
              <a:pathLst>
                <a:path extrusionOk="0" h="359" w="1073">
                  <a:moveTo>
                    <a:pt x="191" y="1"/>
                  </a:moveTo>
                  <a:cubicBezTo>
                    <a:pt x="120" y="1"/>
                    <a:pt x="24" y="72"/>
                    <a:pt x="24" y="144"/>
                  </a:cubicBezTo>
                  <a:cubicBezTo>
                    <a:pt x="1" y="263"/>
                    <a:pt x="96" y="358"/>
                    <a:pt x="191" y="358"/>
                  </a:cubicBezTo>
                  <a:lnTo>
                    <a:pt x="882" y="358"/>
                  </a:lnTo>
                  <a:cubicBezTo>
                    <a:pt x="977" y="358"/>
                    <a:pt x="1048" y="287"/>
                    <a:pt x="1048" y="191"/>
                  </a:cubicBezTo>
                  <a:cubicBezTo>
                    <a:pt x="1072" y="96"/>
                    <a:pt x="977" y="1"/>
                    <a:pt x="8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52"/>
            <p:cNvSpPr/>
            <p:nvPr/>
          </p:nvSpPr>
          <p:spPr>
            <a:xfrm>
              <a:off x="3596550" y="2363050"/>
              <a:ext cx="26825" cy="8350"/>
            </a:xfrm>
            <a:custGeom>
              <a:rect b="b" l="l" r="r" t="t"/>
              <a:pathLst>
                <a:path extrusionOk="0" h="334" w="1073">
                  <a:moveTo>
                    <a:pt x="191" y="0"/>
                  </a:moveTo>
                  <a:cubicBezTo>
                    <a:pt x="120" y="0"/>
                    <a:pt x="24" y="48"/>
                    <a:pt x="24" y="143"/>
                  </a:cubicBezTo>
                  <a:cubicBezTo>
                    <a:pt x="1" y="238"/>
                    <a:pt x="96" y="334"/>
                    <a:pt x="191" y="334"/>
                  </a:cubicBezTo>
                  <a:lnTo>
                    <a:pt x="882" y="334"/>
                  </a:lnTo>
                  <a:cubicBezTo>
                    <a:pt x="977" y="334"/>
                    <a:pt x="1048" y="286"/>
                    <a:pt x="1048" y="191"/>
                  </a:cubicBezTo>
                  <a:cubicBezTo>
                    <a:pt x="1072" y="95"/>
                    <a:pt x="977" y="0"/>
                    <a:pt x="88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3" name="Shape 563"/>
        <p:cNvGrpSpPr/>
        <p:nvPr/>
      </p:nvGrpSpPr>
      <p:grpSpPr>
        <a:xfrm>
          <a:off x="0" y="0"/>
          <a:ext cx="0" cy="0"/>
          <a:chOff x="0" y="0"/>
          <a:chExt cx="0" cy="0"/>
        </a:xfrm>
      </p:grpSpPr>
      <p:sp>
        <p:nvSpPr>
          <p:cNvPr id="564" name="Google Shape;564;p53"/>
          <p:cNvSpPr txBox="1"/>
          <p:nvPr>
            <p:ph idx="2" type="subTitle"/>
          </p:nvPr>
        </p:nvSpPr>
        <p:spPr>
          <a:xfrm>
            <a:off x="3189850" y="2341463"/>
            <a:ext cx="1986000" cy="576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 has extremely high temperatures</a:t>
            </a:r>
            <a:endParaRPr/>
          </a:p>
        </p:txBody>
      </p:sp>
      <p:sp>
        <p:nvSpPr>
          <p:cNvPr id="565" name="Google Shape;565;p53"/>
          <p:cNvSpPr txBox="1"/>
          <p:nvPr>
            <p:ph idx="5" type="subTitle"/>
          </p:nvPr>
        </p:nvSpPr>
        <p:spPr>
          <a:xfrm>
            <a:off x="5659695" y="2341463"/>
            <a:ext cx="1986000" cy="576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Neptune is very far away from Earth</a:t>
            </a:r>
            <a:endParaRPr/>
          </a:p>
        </p:txBody>
      </p:sp>
      <p:sp>
        <p:nvSpPr>
          <p:cNvPr id="566" name="Google Shape;566;p53"/>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2"/>
                </a:solidFill>
              </a:rPr>
              <a:t>Ecotourism characteristics</a:t>
            </a:r>
            <a:endParaRPr>
              <a:solidFill>
                <a:schemeClr val="dk2"/>
              </a:solidFill>
            </a:endParaRPr>
          </a:p>
        </p:txBody>
      </p:sp>
      <p:sp>
        <p:nvSpPr>
          <p:cNvPr id="567" name="Google Shape;567;p53"/>
          <p:cNvSpPr txBox="1"/>
          <p:nvPr>
            <p:ph idx="1" type="subTitle"/>
          </p:nvPr>
        </p:nvSpPr>
        <p:spPr>
          <a:xfrm>
            <a:off x="720005" y="2341463"/>
            <a:ext cx="1986000" cy="576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Mars is actually a very cold place</a:t>
            </a:r>
            <a:endParaRPr/>
          </a:p>
        </p:txBody>
      </p:sp>
      <p:sp>
        <p:nvSpPr>
          <p:cNvPr id="568" name="Google Shape;568;p53"/>
          <p:cNvSpPr txBox="1"/>
          <p:nvPr>
            <p:ph idx="3" type="subTitle"/>
          </p:nvPr>
        </p:nvSpPr>
        <p:spPr>
          <a:xfrm>
            <a:off x="720005" y="3956044"/>
            <a:ext cx="1986000" cy="576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 quite a small planet</a:t>
            </a:r>
            <a:endParaRPr/>
          </a:p>
        </p:txBody>
      </p:sp>
      <p:sp>
        <p:nvSpPr>
          <p:cNvPr id="569" name="Google Shape;569;p53"/>
          <p:cNvSpPr txBox="1"/>
          <p:nvPr>
            <p:ph idx="4" type="subTitle"/>
          </p:nvPr>
        </p:nvSpPr>
        <p:spPr>
          <a:xfrm>
            <a:off x="3189850" y="3956044"/>
            <a:ext cx="1986000" cy="576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Saturn is a gas giant and has several rings</a:t>
            </a:r>
            <a:endParaRPr/>
          </a:p>
        </p:txBody>
      </p:sp>
      <p:sp>
        <p:nvSpPr>
          <p:cNvPr id="570" name="Google Shape;570;p53"/>
          <p:cNvSpPr txBox="1"/>
          <p:nvPr>
            <p:ph idx="6" type="subTitle"/>
          </p:nvPr>
        </p:nvSpPr>
        <p:spPr>
          <a:xfrm>
            <a:off x="5659695" y="3956044"/>
            <a:ext cx="1986000" cy="576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Jupiter is the biggest planet of them all</a:t>
            </a:r>
            <a:endParaRPr/>
          </a:p>
        </p:txBody>
      </p:sp>
      <p:sp>
        <p:nvSpPr>
          <p:cNvPr id="571" name="Google Shape;571;p53"/>
          <p:cNvSpPr txBox="1"/>
          <p:nvPr>
            <p:ph idx="7" type="subTitle"/>
          </p:nvPr>
        </p:nvSpPr>
        <p:spPr>
          <a:xfrm>
            <a:off x="723900" y="1968475"/>
            <a:ext cx="2129100" cy="466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Sustainable</a:t>
            </a:r>
            <a:endParaRPr/>
          </a:p>
        </p:txBody>
      </p:sp>
      <p:sp>
        <p:nvSpPr>
          <p:cNvPr id="572" name="Google Shape;572;p53"/>
          <p:cNvSpPr txBox="1"/>
          <p:nvPr>
            <p:ph idx="8" type="subTitle"/>
          </p:nvPr>
        </p:nvSpPr>
        <p:spPr>
          <a:xfrm>
            <a:off x="3193750" y="1968463"/>
            <a:ext cx="1978200" cy="466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Promotion</a:t>
            </a:r>
            <a:endParaRPr/>
          </a:p>
        </p:txBody>
      </p:sp>
      <p:sp>
        <p:nvSpPr>
          <p:cNvPr id="573" name="Google Shape;573;p53"/>
          <p:cNvSpPr txBox="1"/>
          <p:nvPr>
            <p:ph idx="9" type="subTitle"/>
          </p:nvPr>
        </p:nvSpPr>
        <p:spPr>
          <a:xfrm>
            <a:off x="5663595" y="1968463"/>
            <a:ext cx="1978200" cy="466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Emphasis</a:t>
            </a:r>
            <a:endParaRPr/>
          </a:p>
        </p:txBody>
      </p:sp>
      <p:sp>
        <p:nvSpPr>
          <p:cNvPr id="574" name="Google Shape;574;p53"/>
          <p:cNvSpPr txBox="1"/>
          <p:nvPr>
            <p:ph idx="13" type="subTitle"/>
          </p:nvPr>
        </p:nvSpPr>
        <p:spPr>
          <a:xfrm>
            <a:off x="723900" y="3584125"/>
            <a:ext cx="2129100" cy="466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Experience</a:t>
            </a:r>
            <a:endParaRPr/>
          </a:p>
        </p:txBody>
      </p:sp>
      <p:sp>
        <p:nvSpPr>
          <p:cNvPr id="575" name="Google Shape;575;p53"/>
          <p:cNvSpPr txBox="1"/>
          <p:nvPr>
            <p:ph idx="14" type="subTitle"/>
          </p:nvPr>
        </p:nvSpPr>
        <p:spPr>
          <a:xfrm>
            <a:off x="3193750" y="3584125"/>
            <a:ext cx="1978200" cy="466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Education</a:t>
            </a:r>
            <a:endParaRPr/>
          </a:p>
        </p:txBody>
      </p:sp>
      <p:sp>
        <p:nvSpPr>
          <p:cNvPr id="576" name="Google Shape;576;p53"/>
          <p:cNvSpPr txBox="1"/>
          <p:nvPr>
            <p:ph idx="15" type="subTitle"/>
          </p:nvPr>
        </p:nvSpPr>
        <p:spPr>
          <a:xfrm>
            <a:off x="5663595" y="3584125"/>
            <a:ext cx="1978200" cy="466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Benefits</a:t>
            </a:r>
            <a:endParaRPr/>
          </a:p>
        </p:txBody>
      </p:sp>
      <p:cxnSp>
        <p:nvCxnSpPr>
          <p:cNvPr id="577" name="Google Shape;577;p53"/>
          <p:cNvCxnSpPr/>
          <p:nvPr/>
        </p:nvCxnSpPr>
        <p:spPr>
          <a:xfrm>
            <a:off x="720000" y="1152992"/>
            <a:ext cx="530100" cy="0"/>
          </a:xfrm>
          <a:prstGeom prst="straightConnector1">
            <a:avLst/>
          </a:prstGeom>
          <a:noFill/>
          <a:ln cap="flat" cmpd="sng" w="38100">
            <a:solidFill>
              <a:schemeClr val="dk2"/>
            </a:solidFill>
            <a:prstDash val="solid"/>
            <a:round/>
            <a:headEnd len="med" w="med" type="none"/>
            <a:tailEnd len="med" w="med" type="none"/>
          </a:ln>
        </p:spPr>
      </p:cxnSp>
      <p:sp>
        <p:nvSpPr>
          <p:cNvPr id="578" name="Google Shape;578;p53"/>
          <p:cNvSpPr/>
          <p:nvPr/>
        </p:nvSpPr>
        <p:spPr>
          <a:xfrm>
            <a:off x="832750" y="1447364"/>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53"/>
          <p:cNvSpPr/>
          <p:nvPr/>
        </p:nvSpPr>
        <p:spPr>
          <a:xfrm>
            <a:off x="3248175" y="1447364"/>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53"/>
          <p:cNvSpPr/>
          <p:nvPr/>
        </p:nvSpPr>
        <p:spPr>
          <a:xfrm>
            <a:off x="5783650" y="1447364"/>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53"/>
          <p:cNvSpPr/>
          <p:nvPr/>
        </p:nvSpPr>
        <p:spPr>
          <a:xfrm>
            <a:off x="832750" y="3063014"/>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53"/>
          <p:cNvSpPr/>
          <p:nvPr/>
        </p:nvSpPr>
        <p:spPr>
          <a:xfrm>
            <a:off x="3248175" y="3063014"/>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53"/>
          <p:cNvSpPr/>
          <p:nvPr/>
        </p:nvSpPr>
        <p:spPr>
          <a:xfrm>
            <a:off x="5783650" y="3063014"/>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4" name="Google Shape;584;p53"/>
          <p:cNvGrpSpPr/>
          <p:nvPr/>
        </p:nvGrpSpPr>
        <p:grpSpPr>
          <a:xfrm>
            <a:off x="5912003" y="3148467"/>
            <a:ext cx="188193" cy="274019"/>
            <a:chOff x="6400700" y="3571025"/>
            <a:chExt cx="203650" cy="296525"/>
          </a:xfrm>
        </p:grpSpPr>
        <p:sp>
          <p:nvSpPr>
            <p:cNvPr id="585" name="Google Shape;585;p53"/>
            <p:cNvSpPr/>
            <p:nvPr/>
          </p:nvSpPr>
          <p:spPr>
            <a:xfrm>
              <a:off x="6400700" y="3571025"/>
              <a:ext cx="203650" cy="296525"/>
            </a:xfrm>
            <a:custGeom>
              <a:rect b="b" l="l" r="r" t="t"/>
              <a:pathLst>
                <a:path extrusionOk="0" h="11861" w="8146">
                  <a:moveTo>
                    <a:pt x="1239" y="1"/>
                  </a:moveTo>
                  <a:cubicBezTo>
                    <a:pt x="572" y="1"/>
                    <a:pt x="1" y="548"/>
                    <a:pt x="1" y="1239"/>
                  </a:cubicBezTo>
                  <a:lnTo>
                    <a:pt x="1" y="10622"/>
                  </a:lnTo>
                  <a:cubicBezTo>
                    <a:pt x="1" y="11312"/>
                    <a:pt x="572" y="11860"/>
                    <a:pt x="1239" y="11860"/>
                  </a:cubicBezTo>
                  <a:lnTo>
                    <a:pt x="6907" y="11860"/>
                  </a:lnTo>
                  <a:cubicBezTo>
                    <a:pt x="7574" y="11860"/>
                    <a:pt x="8145" y="11312"/>
                    <a:pt x="8145" y="10622"/>
                  </a:cubicBezTo>
                  <a:lnTo>
                    <a:pt x="8145" y="5573"/>
                  </a:lnTo>
                  <a:cubicBezTo>
                    <a:pt x="8145" y="5478"/>
                    <a:pt x="8074" y="5406"/>
                    <a:pt x="7979" y="5406"/>
                  </a:cubicBezTo>
                  <a:cubicBezTo>
                    <a:pt x="7969" y="5404"/>
                    <a:pt x="7958" y="5403"/>
                    <a:pt x="7949" y="5403"/>
                  </a:cubicBezTo>
                  <a:cubicBezTo>
                    <a:pt x="7864" y="5403"/>
                    <a:pt x="7788" y="5488"/>
                    <a:pt x="7788" y="5573"/>
                  </a:cubicBezTo>
                  <a:lnTo>
                    <a:pt x="7788" y="10622"/>
                  </a:lnTo>
                  <a:cubicBezTo>
                    <a:pt x="7788" y="11122"/>
                    <a:pt x="7383" y="11527"/>
                    <a:pt x="6907" y="11527"/>
                  </a:cubicBezTo>
                  <a:lnTo>
                    <a:pt x="1239" y="11527"/>
                  </a:lnTo>
                  <a:cubicBezTo>
                    <a:pt x="763" y="11527"/>
                    <a:pt x="358" y="11122"/>
                    <a:pt x="358" y="10622"/>
                  </a:cubicBezTo>
                  <a:lnTo>
                    <a:pt x="358" y="1239"/>
                  </a:lnTo>
                  <a:cubicBezTo>
                    <a:pt x="358" y="763"/>
                    <a:pt x="763" y="358"/>
                    <a:pt x="1239" y="358"/>
                  </a:cubicBezTo>
                  <a:lnTo>
                    <a:pt x="7169" y="358"/>
                  </a:lnTo>
                  <a:cubicBezTo>
                    <a:pt x="7502" y="358"/>
                    <a:pt x="7788" y="644"/>
                    <a:pt x="7788" y="977"/>
                  </a:cubicBezTo>
                  <a:lnTo>
                    <a:pt x="7788" y="4716"/>
                  </a:lnTo>
                  <a:cubicBezTo>
                    <a:pt x="7788" y="4787"/>
                    <a:pt x="7836" y="4882"/>
                    <a:pt x="7907" y="4930"/>
                  </a:cubicBezTo>
                  <a:lnTo>
                    <a:pt x="8002" y="4978"/>
                  </a:lnTo>
                  <a:cubicBezTo>
                    <a:pt x="8015" y="4982"/>
                    <a:pt x="8028" y="4984"/>
                    <a:pt x="8040" y="4984"/>
                  </a:cubicBezTo>
                  <a:cubicBezTo>
                    <a:pt x="8097" y="4984"/>
                    <a:pt x="8145" y="4941"/>
                    <a:pt x="8145" y="4882"/>
                  </a:cubicBezTo>
                  <a:lnTo>
                    <a:pt x="8145" y="1239"/>
                  </a:lnTo>
                  <a:cubicBezTo>
                    <a:pt x="8145" y="548"/>
                    <a:pt x="7574" y="1"/>
                    <a:pt x="69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53"/>
            <p:cNvSpPr/>
            <p:nvPr/>
          </p:nvSpPr>
          <p:spPr>
            <a:xfrm>
              <a:off x="6422150" y="3594250"/>
              <a:ext cx="161950" cy="210775"/>
            </a:xfrm>
            <a:custGeom>
              <a:rect b="b" l="l" r="r" t="t"/>
              <a:pathLst>
                <a:path extrusionOk="0" h="8431" w="6478">
                  <a:moveTo>
                    <a:pt x="4572" y="1834"/>
                  </a:moveTo>
                  <a:lnTo>
                    <a:pt x="4049" y="3501"/>
                  </a:lnTo>
                  <a:lnTo>
                    <a:pt x="3810" y="2929"/>
                  </a:lnTo>
                  <a:cubicBezTo>
                    <a:pt x="3787" y="2882"/>
                    <a:pt x="3739" y="2834"/>
                    <a:pt x="3667" y="2834"/>
                  </a:cubicBezTo>
                  <a:lnTo>
                    <a:pt x="3072" y="2715"/>
                  </a:lnTo>
                  <a:lnTo>
                    <a:pt x="4572" y="1834"/>
                  </a:lnTo>
                  <a:close/>
                  <a:moveTo>
                    <a:pt x="595" y="0"/>
                  </a:moveTo>
                  <a:cubicBezTo>
                    <a:pt x="262" y="0"/>
                    <a:pt x="0" y="262"/>
                    <a:pt x="0" y="596"/>
                  </a:cubicBezTo>
                  <a:lnTo>
                    <a:pt x="0" y="7835"/>
                  </a:lnTo>
                  <a:cubicBezTo>
                    <a:pt x="0" y="8169"/>
                    <a:pt x="262" y="8431"/>
                    <a:pt x="595" y="8431"/>
                  </a:cubicBezTo>
                  <a:lnTo>
                    <a:pt x="5882" y="8431"/>
                  </a:lnTo>
                  <a:cubicBezTo>
                    <a:pt x="6216" y="8431"/>
                    <a:pt x="6478" y="8169"/>
                    <a:pt x="6478" y="7835"/>
                  </a:cubicBezTo>
                  <a:lnTo>
                    <a:pt x="6478" y="191"/>
                  </a:lnTo>
                  <a:cubicBezTo>
                    <a:pt x="6478" y="72"/>
                    <a:pt x="6406" y="0"/>
                    <a:pt x="6311" y="0"/>
                  </a:cubicBezTo>
                  <a:lnTo>
                    <a:pt x="3620" y="0"/>
                  </a:lnTo>
                  <a:cubicBezTo>
                    <a:pt x="3596" y="0"/>
                    <a:pt x="3572" y="0"/>
                    <a:pt x="3572" y="24"/>
                  </a:cubicBezTo>
                  <a:cubicBezTo>
                    <a:pt x="3429" y="167"/>
                    <a:pt x="3525" y="357"/>
                    <a:pt x="3667" y="357"/>
                  </a:cubicBezTo>
                  <a:lnTo>
                    <a:pt x="6073" y="357"/>
                  </a:lnTo>
                  <a:cubicBezTo>
                    <a:pt x="6097" y="357"/>
                    <a:pt x="6144" y="381"/>
                    <a:pt x="6144" y="429"/>
                  </a:cubicBezTo>
                  <a:lnTo>
                    <a:pt x="6144" y="7835"/>
                  </a:lnTo>
                  <a:cubicBezTo>
                    <a:pt x="6144" y="7835"/>
                    <a:pt x="6036" y="8051"/>
                    <a:pt x="5902" y="8051"/>
                  </a:cubicBezTo>
                  <a:cubicBezTo>
                    <a:pt x="5896" y="8051"/>
                    <a:pt x="5889" y="8051"/>
                    <a:pt x="5882" y="8050"/>
                  </a:cubicBezTo>
                  <a:lnTo>
                    <a:pt x="3191" y="8050"/>
                  </a:lnTo>
                  <a:lnTo>
                    <a:pt x="4620" y="6740"/>
                  </a:lnTo>
                  <a:cubicBezTo>
                    <a:pt x="5168" y="6216"/>
                    <a:pt x="5096" y="5573"/>
                    <a:pt x="4763" y="5192"/>
                  </a:cubicBezTo>
                  <a:cubicBezTo>
                    <a:pt x="4592" y="5008"/>
                    <a:pt x="4342" y="4882"/>
                    <a:pt x="4059" y="4882"/>
                  </a:cubicBezTo>
                  <a:cubicBezTo>
                    <a:pt x="3830" y="4882"/>
                    <a:pt x="3580" y="4965"/>
                    <a:pt x="3334" y="5168"/>
                  </a:cubicBezTo>
                  <a:lnTo>
                    <a:pt x="2501" y="5906"/>
                  </a:lnTo>
                  <a:cubicBezTo>
                    <a:pt x="2329" y="6059"/>
                    <a:pt x="2142" y="6135"/>
                    <a:pt x="1989" y="6135"/>
                  </a:cubicBezTo>
                  <a:cubicBezTo>
                    <a:pt x="1951" y="6135"/>
                    <a:pt x="1915" y="6130"/>
                    <a:pt x="1881" y="6121"/>
                  </a:cubicBezTo>
                  <a:cubicBezTo>
                    <a:pt x="1715" y="6049"/>
                    <a:pt x="1572" y="5882"/>
                    <a:pt x="1548" y="5692"/>
                  </a:cubicBezTo>
                  <a:cubicBezTo>
                    <a:pt x="1524" y="5597"/>
                    <a:pt x="1524" y="5406"/>
                    <a:pt x="1667" y="5287"/>
                  </a:cubicBezTo>
                  <a:cubicBezTo>
                    <a:pt x="1667" y="5263"/>
                    <a:pt x="1691" y="5263"/>
                    <a:pt x="1691" y="5263"/>
                  </a:cubicBezTo>
                  <a:lnTo>
                    <a:pt x="3596" y="3310"/>
                  </a:lnTo>
                  <a:lnTo>
                    <a:pt x="3906" y="4073"/>
                  </a:lnTo>
                  <a:cubicBezTo>
                    <a:pt x="3929" y="4144"/>
                    <a:pt x="3977" y="4192"/>
                    <a:pt x="4049" y="4192"/>
                  </a:cubicBezTo>
                  <a:lnTo>
                    <a:pt x="4072" y="4192"/>
                  </a:lnTo>
                  <a:cubicBezTo>
                    <a:pt x="4144" y="4192"/>
                    <a:pt x="4215" y="4144"/>
                    <a:pt x="4215" y="4073"/>
                  </a:cubicBezTo>
                  <a:lnTo>
                    <a:pt x="5049" y="1501"/>
                  </a:lnTo>
                  <a:cubicBezTo>
                    <a:pt x="5073" y="1429"/>
                    <a:pt x="5049" y="1358"/>
                    <a:pt x="4977" y="1310"/>
                  </a:cubicBezTo>
                  <a:cubicBezTo>
                    <a:pt x="4953" y="1286"/>
                    <a:pt x="4924" y="1274"/>
                    <a:pt x="4891" y="1274"/>
                  </a:cubicBezTo>
                  <a:cubicBezTo>
                    <a:pt x="4858" y="1274"/>
                    <a:pt x="4822" y="1286"/>
                    <a:pt x="4787" y="1310"/>
                  </a:cubicBezTo>
                  <a:lnTo>
                    <a:pt x="2477" y="2667"/>
                  </a:lnTo>
                  <a:cubicBezTo>
                    <a:pt x="2405" y="2715"/>
                    <a:pt x="2382" y="2787"/>
                    <a:pt x="2382" y="2858"/>
                  </a:cubicBezTo>
                  <a:cubicBezTo>
                    <a:pt x="2405" y="2929"/>
                    <a:pt x="2453" y="2977"/>
                    <a:pt x="2524" y="3001"/>
                  </a:cubicBezTo>
                  <a:lnTo>
                    <a:pt x="3286" y="3120"/>
                  </a:lnTo>
                  <a:lnTo>
                    <a:pt x="1429" y="5001"/>
                  </a:lnTo>
                  <a:cubicBezTo>
                    <a:pt x="1238" y="5192"/>
                    <a:pt x="1143" y="5454"/>
                    <a:pt x="1191" y="5740"/>
                  </a:cubicBezTo>
                  <a:cubicBezTo>
                    <a:pt x="1238" y="6073"/>
                    <a:pt x="1477" y="6335"/>
                    <a:pt x="1739" y="6430"/>
                  </a:cubicBezTo>
                  <a:cubicBezTo>
                    <a:pt x="1808" y="6456"/>
                    <a:pt x="1900" y="6479"/>
                    <a:pt x="2011" y="6479"/>
                  </a:cubicBezTo>
                  <a:cubicBezTo>
                    <a:pt x="2203" y="6479"/>
                    <a:pt x="2452" y="6410"/>
                    <a:pt x="2739" y="6168"/>
                  </a:cubicBezTo>
                  <a:lnTo>
                    <a:pt x="3572" y="5430"/>
                  </a:lnTo>
                  <a:cubicBezTo>
                    <a:pt x="3743" y="5281"/>
                    <a:pt x="3908" y="5222"/>
                    <a:pt x="4054" y="5222"/>
                  </a:cubicBezTo>
                  <a:cubicBezTo>
                    <a:pt x="4235" y="5222"/>
                    <a:pt x="4385" y="5312"/>
                    <a:pt x="4477" y="5430"/>
                  </a:cubicBezTo>
                  <a:cubicBezTo>
                    <a:pt x="4715" y="5668"/>
                    <a:pt x="4763" y="6097"/>
                    <a:pt x="4358" y="6478"/>
                  </a:cubicBezTo>
                  <a:lnTo>
                    <a:pt x="2667" y="8073"/>
                  </a:lnTo>
                  <a:lnTo>
                    <a:pt x="572" y="8073"/>
                  </a:lnTo>
                  <a:cubicBezTo>
                    <a:pt x="429" y="8073"/>
                    <a:pt x="333" y="7835"/>
                    <a:pt x="333" y="7835"/>
                  </a:cubicBezTo>
                  <a:lnTo>
                    <a:pt x="333" y="524"/>
                  </a:lnTo>
                  <a:cubicBezTo>
                    <a:pt x="333" y="429"/>
                    <a:pt x="429" y="357"/>
                    <a:pt x="524" y="357"/>
                  </a:cubicBezTo>
                  <a:lnTo>
                    <a:pt x="2882" y="357"/>
                  </a:lnTo>
                  <a:cubicBezTo>
                    <a:pt x="2929" y="357"/>
                    <a:pt x="2977" y="334"/>
                    <a:pt x="3001" y="286"/>
                  </a:cubicBezTo>
                  <a:cubicBezTo>
                    <a:pt x="3096" y="143"/>
                    <a:pt x="3001" y="0"/>
                    <a:pt x="28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53"/>
            <p:cNvSpPr/>
            <p:nvPr/>
          </p:nvSpPr>
          <p:spPr>
            <a:xfrm>
              <a:off x="6468575" y="3818700"/>
              <a:ext cx="66700" cy="28600"/>
            </a:xfrm>
            <a:custGeom>
              <a:rect b="b" l="l" r="r" t="t"/>
              <a:pathLst>
                <a:path extrusionOk="0" h="1144" w="2668">
                  <a:moveTo>
                    <a:pt x="2120" y="358"/>
                  </a:moveTo>
                  <a:cubicBezTo>
                    <a:pt x="2239" y="358"/>
                    <a:pt x="2334" y="453"/>
                    <a:pt x="2334" y="572"/>
                  </a:cubicBezTo>
                  <a:cubicBezTo>
                    <a:pt x="2334" y="691"/>
                    <a:pt x="2239" y="786"/>
                    <a:pt x="2120" y="786"/>
                  </a:cubicBezTo>
                  <a:lnTo>
                    <a:pt x="596" y="786"/>
                  </a:lnTo>
                  <a:cubicBezTo>
                    <a:pt x="501" y="786"/>
                    <a:pt x="405" y="739"/>
                    <a:pt x="382" y="619"/>
                  </a:cubicBezTo>
                  <a:cubicBezTo>
                    <a:pt x="358" y="477"/>
                    <a:pt x="453" y="358"/>
                    <a:pt x="596" y="358"/>
                  </a:cubicBezTo>
                  <a:close/>
                  <a:moveTo>
                    <a:pt x="620" y="0"/>
                  </a:moveTo>
                  <a:cubicBezTo>
                    <a:pt x="263" y="0"/>
                    <a:pt x="1" y="310"/>
                    <a:pt x="48" y="667"/>
                  </a:cubicBezTo>
                  <a:cubicBezTo>
                    <a:pt x="96" y="929"/>
                    <a:pt x="358" y="1143"/>
                    <a:pt x="620" y="1143"/>
                  </a:cubicBezTo>
                  <a:lnTo>
                    <a:pt x="2120" y="1143"/>
                  </a:lnTo>
                  <a:cubicBezTo>
                    <a:pt x="2430" y="1143"/>
                    <a:pt x="2668" y="881"/>
                    <a:pt x="2668" y="572"/>
                  </a:cubicBezTo>
                  <a:cubicBezTo>
                    <a:pt x="2668" y="262"/>
                    <a:pt x="2430" y="0"/>
                    <a:pt x="21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53"/>
            <p:cNvSpPr/>
            <p:nvPr/>
          </p:nvSpPr>
          <p:spPr>
            <a:xfrm>
              <a:off x="6442375" y="3616275"/>
              <a:ext cx="20875" cy="8950"/>
            </a:xfrm>
            <a:custGeom>
              <a:rect b="b" l="l" r="r" t="t"/>
              <a:pathLst>
                <a:path extrusionOk="0" h="358" w="835">
                  <a:moveTo>
                    <a:pt x="191" y="0"/>
                  </a:moveTo>
                  <a:cubicBezTo>
                    <a:pt x="96" y="0"/>
                    <a:pt x="25" y="72"/>
                    <a:pt x="1" y="143"/>
                  </a:cubicBezTo>
                  <a:cubicBezTo>
                    <a:pt x="1" y="262"/>
                    <a:pt x="72" y="358"/>
                    <a:pt x="191" y="358"/>
                  </a:cubicBezTo>
                  <a:lnTo>
                    <a:pt x="644" y="358"/>
                  </a:lnTo>
                  <a:cubicBezTo>
                    <a:pt x="739" y="358"/>
                    <a:pt x="810" y="286"/>
                    <a:pt x="834" y="191"/>
                  </a:cubicBezTo>
                  <a:cubicBezTo>
                    <a:pt x="834" y="96"/>
                    <a:pt x="763" y="0"/>
                    <a:pt x="6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53"/>
            <p:cNvSpPr/>
            <p:nvPr/>
          </p:nvSpPr>
          <p:spPr>
            <a:xfrm>
              <a:off x="6442375" y="3633550"/>
              <a:ext cx="20875" cy="8950"/>
            </a:xfrm>
            <a:custGeom>
              <a:rect b="b" l="l" r="r" t="t"/>
              <a:pathLst>
                <a:path extrusionOk="0" h="358" w="835">
                  <a:moveTo>
                    <a:pt x="191" y="0"/>
                  </a:moveTo>
                  <a:cubicBezTo>
                    <a:pt x="96" y="0"/>
                    <a:pt x="25" y="71"/>
                    <a:pt x="1" y="167"/>
                  </a:cubicBezTo>
                  <a:cubicBezTo>
                    <a:pt x="1" y="262"/>
                    <a:pt x="72" y="357"/>
                    <a:pt x="191" y="357"/>
                  </a:cubicBezTo>
                  <a:lnTo>
                    <a:pt x="644" y="357"/>
                  </a:lnTo>
                  <a:cubicBezTo>
                    <a:pt x="739" y="357"/>
                    <a:pt x="810" y="286"/>
                    <a:pt x="834" y="191"/>
                  </a:cubicBezTo>
                  <a:cubicBezTo>
                    <a:pt x="834" y="95"/>
                    <a:pt x="763" y="0"/>
                    <a:pt x="6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0" name="Google Shape;590;p53"/>
          <p:cNvSpPr/>
          <p:nvPr/>
        </p:nvSpPr>
        <p:spPr>
          <a:xfrm>
            <a:off x="3339589" y="3211829"/>
            <a:ext cx="275105" cy="173338"/>
          </a:xfrm>
          <a:custGeom>
            <a:rect b="b" l="l" r="r" t="t"/>
            <a:pathLst>
              <a:path extrusionOk="0" h="7503" w="11908">
                <a:moveTo>
                  <a:pt x="2183" y="1304"/>
                </a:moveTo>
                <a:cubicBezTo>
                  <a:pt x="2311" y="1304"/>
                  <a:pt x="2449" y="1321"/>
                  <a:pt x="2596" y="1358"/>
                </a:cubicBezTo>
                <a:lnTo>
                  <a:pt x="3621" y="1620"/>
                </a:lnTo>
                <a:lnTo>
                  <a:pt x="3621" y="2811"/>
                </a:lnTo>
                <a:lnTo>
                  <a:pt x="2573" y="3263"/>
                </a:lnTo>
                <a:cubicBezTo>
                  <a:pt x="2402" y="3335"/>
                  <a:pt x="2239" y="3370"/>
                  <a:pt x="2088" y="3370"/>
                </a:cubicBezTo>
                <a:cubicBezTo>
                  <a:pt x="1839" y="3370"/>
                  <a:pt x="1626" y="3275"/>
                  <a:pt x="1477" y="3097"/>
                </a:cubicBezTo>
                <a:cubicBezTo>
                  <a:pt x="1168" y="2740"/>
                  <a:pt x="1120" y="2120"/>
                  <a:pt x="1382" y="1715"/>
                </a:cubicBezTo>
                <a:cubicBezTo>
                  <a:pt x="1541" y="1451"/>
                  <a:pt x="1818" y="1304"/>
                  <a:pt x="2183" y="1304"/>
                </a:cubicBezTo>
                <a:close/>
                <a:moveTo>
                  <a:pt x="9739" y="1304"/>
                </a:moveTo>
                <a:cubicBezTo>
                  <a:pt x="10102" y="1304"/>
                  <a:pt x="10392" y="1451"/>
                  <a:pt x="10551" y="1715"/>
                </a:cubicBezTo>
                <a:cubicBezTo>
                  <a:pt x="10812" y="2120"/>
                  <a:pt x="10765" y="2740"/>
                  <a:pt x="10455" y="3097"/>
                </a:cubicBezTo>
                <a:cubicBezTo>
                  <a:pt x="10343" y="3241"/>
                  <a:pt x="10146" y="3374"/>
                  <a:pt x="9855" y="3374"/>
                </a:cubicBezTo>
                <a:cubicBezTo>
                  <a:pt x="9713" y="3374"/>
                  <a:pt x="9548" y="3342"/>
                  <a:pt x="9360" y="3263"/>
                </a:cubicBezTo>
                <a:lnTo>
                  <a:pt x="8121" y="2740"/>
                </a:lnTo>
                <a:lnTo>
                  <a:pt x="8121" y="1668"/>
                </a:lnTo>
                <a:lnTo>
                  <a:pt x="9336" y="1358"/>
                </a:lnTo>
                <a:cubicBezTo>
                  <a:pt x="9477" y="1321"/>
                  <a:pt x="9613" y="1304"/>
                  <a:pt x="9739" y="1304"/>
                </a:cubicBezTo>
                <a:close/>
                <a:moveTo>
                  <a:pt x="5878" y="331"/>
                </a:moveTo>
                <a:cubicBezTo>
                  <a:pt x="6026" y="331"/>
                  <a:pt x="6145" y="442"/>
                  <a:pt x="6145" y="572"/>
                </a:cubicBezTo>
                <a:lnTo>
                  <a:pt x="6145" y="3835"/>
                </a:lnTo>
                <a:cubicBezTo>
                  <a:pt x="6145" y="3954"/>
                  <a:pt x="6026" y="4073"/>
                  <a:pt x="5883" y="4073"/>
                </a:cubicBezTo>
                <a:cubicBezTo>
                  <a:pt x="5764" y="4073"/>
                  <a:pt x="5645" y="3954"/>
                  <a:pt x="5645" y="3835"/>
                </a:cubicBezTo>
                <a:lnTo>
                  <a:pt x="5645" y="596"/>
                </a:lnTo>
                <a:cubicBezTo>
                  <a:pt x="5645" y="477"/>
                  <a:pt x="5716" y="358"/>
                  <a:pt x="5835" y="334"/>
                </a:cubicBezTo>
                <a:cubicBezTo>
                  <a:pt x="5850" y="332"/>
                  <a:pt x="5864" y="331"/>
                  <a:pt x="5878" y="331"/>
                </a:cubicBezTo>
                <a:close/>
                <a:moveTo>
                  <a:pt x="4211" y="331"/>
                </a:moveTo>
                <a:cubicBezTo>
                  <a:pt x="4359" y="331"/>
                  <a:pt x="4478" y="442"/>
                  <a:pt x="4478" y="572"/>
                </a:cubicBezTo>
                <a:lnTo>
                  <a:pt x="4478" y="3835"/>
                </a:lnTo>
                <a:cubicBezTo>
                  <a:pt x="4478" y="3966"/>
                  <a:pt x="4359" y="4076"/>
                  <a:pt x="4211" y="4076"/>
                </a:cubicBezTo>
                <a:cubicBezTo>
                  <a:pt x="4197" y="4076"/>
                  <a:pt x="4183" y="4075"/>
                  <a:pt x="4168" y="4073"/>
                </a:cubicBezTo>
                <a:cubicBezTo>
                  <a:pt x="4049" y="4025"/>
                  <a:pt x="3978" y="3930"/>
                  <a:pt x="3978" y="3811"/>
                </a:cubicBezTo>
                <a:lnTo>
                  <a:pt x="3978" y="596"/>
                </a:lnTo>
                <a:cubicBezTo>
                  <a:pt x="3978" y="477"/>
                  <a:pt x="4049" y="358"/>
                  <a:pt x="4168" y="334"/>
                </a:cubicBezTo>
                <a:cubicBezTo>
                  <a:pt x="4183" y="332"/>
                  <a:pt x="4197" y="331"/>
                  <a:pt x="4211" y="331"/>
                </a:cubicBezTo>
                <a:close/>
                <a:moveTo>
                  <a:pt x="5044" y="331"/>
                </a:moveTo>
                <a:cubicBezTo>
                  <a:pt x="5192" y="331"/>
                  <a:pt x="5311" y="442"/>
                  <a:pt x="5311" y="572"/>
                </a:cubicBezTo>
                <a:lnTo>
                  <a:pt x="5311" y="3835"/>
                </a:lnTo>
                <a:cubicBezTo>
                  <a:pt x="5311" y="3966"/>
                  <a:pt x="5192" y="4076"/>
                  <a:pt x="5044" y="4076"/>
                </a:cubicBezTo>
                <a:cubicBezTo>
                  <a:pt x="5030" y="4076"/>
                  <a:pt x="5016" y="4075"/>
                  <a:pt x="5002" y="4073"/>
                </a:cubicBezTo>
                <a:cubicBezTo>
                  <a:pt x="4883" y="4025"/>
                  <a:pt x="4811" y="3930"/>
                  <a:pt x="4811" y="3811"/>
                </a:cubicBezTo>
                <a:lnTo>
                  <a:pt x="4811" y="596"/>
                </a:lnTo>
                <a:cubicBezTo>
                  <a:pt x="4811" y="477"/>
                  <a:pt x="4883" y="358"/>
                  <a:pt x="5002" y="334"/>
                </a:cubicBezTo>
                <a:cubicBezTo>
                  <a:pt x="5016" y="332"/>
                  <a:pt x="5030" y="331"/>
                  <a:pt x="5044" y="331"/>
                </a:cubicBezTo>
                <a:close/>
                <a:moveTo>
                  <a:pt x="6688" y="331"/>
                </a:moveTo>
                <a:cubicBezTo>
                  <a:pt x="6835" y="331"/>
                  <a:pt x="6955" y="442"/>
                  <a:pt x="6955" y="572"/>
                </a:cubicBezTo>
                <a:lnTo>
                  <a:pt x="6955" y="3835"/>
                </a:lnTo>
                <a:cubicBezTo>
                  <a:pt x="6955" y="3966"/>
                  <a:pt x="6835" y="4076"/>
                  <a:pt x="6688" y="4076"/>
                </a:cubicBezTo>
                <a:cubicBezTo>
                  <a:pt x="6674" y="4076"/>
                  <a:pt x="6659" y="4075"/>
                  <a:pt x="6645" y="4073"/>
                </a:cubicBezTo>
                <a:cubicBezTo>
                  <a:pt x="6526" y="4025"/>
                  <a:pt x="6454" y="3930"/>
                  <a:pt x="6454" y="3811"/>
                </a:cubicBezTo>
                <a:lnTo>
                  <a:pt x="6454" y="596"/>
                </a:lnTo>
                <a:cubicBezTo>
                  <a:pt x="6454" y="477"/>
                  <a:pt x="6526" y="358"/>
                  <a:pt x="6645" y="334"/>
                </a:cubicBezTo>
                <a:cubicBezTo>
                  <a:pt x="6659" y="332"/>
                  <a:pt x="6674" y="331"/>
                  <a:pt x="6688" y="331"/>
                </a:cubicBezTo>
                <a:close/>
                <a:moveTo>
                  <a:pt x="7526" y="334"/>
                </a:moveTo>
                <a:cubicBezTo>
                  <a:pt x="7669" y="334"/>
                  <a:pt x="7788" y="430"/>
                  <a:pt x="7788" y="525"/>
                </a:cubicBezTo>
                <a:lnTo>
                  <a:pt x="7788" y="5812"/>
                </a:lnTo>
                <a:cubicBezTo>
                  <a:pt x="7788" y="5835"/>
                  <a:pt x="7788" y="5859"/>
                  <a:pt x="7788" y="5883"/>
                </a:cubicBezTo>
                <a:cubicBezTo>
                  <a:pt x="7836" y="6240"/>
                  <a:pt x="7859" y="6431"/>
                  <a:pt x="8479" y="6836"/>
                </a:cubicBezTo>
                <a:cubicBezTo>
                  <a:pt x="8574" y="6907"/>
                  <a:pt x="8622" y="7002"/>
                  <a:pt x="8574" y="7074"/>
                </a:cubicBezTo>
                <a:cubicBezTo>
                  <a:pt x="8542" y="7137"/>
                  <a:pt x="8468" y="7190"/>
                  <a:pt x="8359" y="7190"/>
                </a:cubicBezTo>
                <a:cubicBezTo>
                  <a:pt x="8304" y="7190"/>
                  <a:pt x="8241" y="7177"/>
                  <a:pt x="8169" y="7145"/>
                </a:cubicBezTo>
                <a:cubicBezTo>
                  <a:pt x="7645" y="6955"/>
                  <a:pt x="7288" y="6407"/>
                  <a:pt x="7288" y="5812"/>
                </a:cubicBezTo>
                <a:lnTo>
                  <a:pt x="7288" y="525"/>
                </a:lnTo>
                <a:cubicBezTo>
                  <a:pt x="7288" y="430"/>
                  <a:pt x="7407" y="334"/>
                  <a:pt x="7526" y="334"/>
                </a:cubicBezTo>
                <a:close/>
                <a:moveTo>
                  <a:pt x="4240" y="1"/>
                </a:moveTo>
                <a:cubicBezTo>
                  <a:pt x="3954" y="1"/>
                  <a:pt x="3740" y="168"/>
                  <a:pt x="3668" y="406"/>
                </a:cubicBezTo>
                <a:lnTo>
                  <a:pt x="2882" y="215"/>
                </a:lnTo>
                <a:cubicBezTo>
                  <a:pt x="2633" y="152"/>
                  <a:pt x="2392" y="120"/>
                  <a:pt x="2161" y="120"/>
                </a:cubicBezTo>
                <a:cubicBezTo>
                  <a:pt x="1441" y="120"/>
                  <a:pt x="826" y="424"/>
                  <a:pt x="429" y="1001"/>
                </a:cubicBezTo>
                <a:cubicBezTo>
                  <a:pt x="144" y="1382"/>
                  <a:pt x="1" y="1882"/>
                  <a:pt x="25" y="2406"/>
                </a:cubicBezTo>
                <a:cubicBezTo>
                  <a:pt x="48" y="3073"/>
                  <a:pt x="334" y="3668"/>
                  <a:pt x="787" y="4073"/>
                </a:cubicBezTo>
                <a:cubicBezTo>
                  <a:pt x="810" y="4097"/>
                  <a:pt x="858" y="4121"/>
                  <a:pt x="906" y="4121"/>
                </a:cubicBezTo>
                <a:cubicBezTo>
                  <a:pt x="953" y="4121"/>
                  <a:pt x="1025" y="4097"/>
                  <a:pt x="1049" y="4025"/>
                </a:cubicBezTo>
                <a:cubicBezTo>
                  <a:pt x="1096" y="3954"/>
                  <a:pt x="1072" y="3859"/>
                  <a:pt x="1001" y="3811"/>
                </a:cubicBezTo>
                <a:cubicBezTo>
                  <a:pt x="620" y="3478"/>
                  <a:pt x="406" y="2954"/>
                  <a:pt x="382" y="2382"/>
                </a:cubicBezTo>
                <a:cubicBezTo>
                  <a:pt x="358" y="1954"/>
                  <a:pt x="477" y="1525"/>
                  <a:pt x="715" y="1192"/>
                </a:cubicBezTo>
                <a:cubicBezTo>
                  <a:pt x="1040" y="722"/>
                  <a:pt x="1557" y="471"/>
                  <a:pt x="2173" y="471"/>
                </a:cubicBezTo>
                <a:cubicBezTo>
                  <a:pt x="2368" y="471"/>
                  <a:pt x="2574" y="497"/>
                  <a:pt x="2787" y="549"/>
                </a:cubicBezTo>
                <a:lnTo>
                  <a:pt x="3644" y="763"/>
                </a:lnTo>
                <a:lnTo>
                  <a:pt x="3644" y="1263"/>
                </a:lnTo>
                <a:lnTo>
                  <a:pt x="2668" y="1025"/>
                </a:lnTo>
                <a:cubicBezTo>
                  <a:pt x="2495" y="983"/>
                  <a:pt x="2330" y="962"/>
                  <a:pt x="2175" y="962"/>
                </a:cubicBezTo>
                <a:cubicBezTo>
                  <a:pt x="1708" y="962"/>
                  <a:pt x="1328" y="1150"/>
                  <a:pt x="1096" y="1525"/>
                </a:cubicBezTo>
                <a:cubicBezTo>
                  <a:pt x="763" y="2049"/>
                  <a:pt x="810" y="2835"/>
                  <a:pt x="1215" y="3311"/>
                </a:cubicBezTo>
                <a:cubicBezTo>
                  <a:pt x="1453" y="3573"/>
                  <a:pt x="1739" y="3692"/>
                  <a:pt x="2073" y="3692"/>
                </a:cubicBezTo>
                <a:cubicBezTo>
                  <a:pt x="2287" y="3692"/>
                  <a:pt x="2477" y="3668"/>
                  <a:pt x="2692" y="3573"/>
                </a:cubicBezTo>
                <a:lnTo>
                  <a:pt x="3644" y="3168"/>
                </a:lnTo>
                <a:lnTo>
                  <a:pt x="3644" y="3692"/>
                </a:lnTo>
                <a:lnTo>
                  <a:pt x="2882" y="4002"/>
                </a:lnTo>
                <a:cubicBezTo>
                  <a:pt x="2611" y="4122"/>
                  <a:pt x="2339" y="4186"/>
                  <a:pt x="2080" y="4186"/>
                </a:cubicBezTo>
                <a:cubicBezTo>
                  <a:pt x="1930" y="4186"/>
                  <a:pt x="1784" y="4164"/>
                  <a:pt x="1644" y="4121"/>
                </a:cubicBezTo>
                <a:cubicBezTo>
                  <a:pt x="1632" y="4118"/>
                  <a:pt x="1619" y="4116"/>
                  <a:pt x="1606" y="4116"/>
                </a:cubicBezTo>
                <a:cubicBezTo>
                  <a:pt x="1520" y="4116"/>
                  <a:pt x="1430" y="4184"/>
                  <a:pt x="1430" y="4287"/>
                </a:cubicBezTo>
                <a:cubicBezTo>
                  <a:pt x="1406" y="4359"/>
                  <a:pt x="1477" y="4430"/>
                  <a:pt x="1549" y="4454"/>
                </a:cubicBezTo>
                <a:cubicBezTo>
                  <a:pt x="1715" y="4502"/>
                  <a:pt x="1906" y="4526"/>
                  <a:pt x="2073" y="4526"/>
                </a:cubicBezTo>
                <a:cubicBezTo>
                  <a:pt x="2382" y="4526"/>
                  <a:pt x="2692" y="4454"/>
                  <a:pt x="3025" y="4335"/>
                </a:cubicBezTo>
                <a:lnTo>
                  <a:pt x="3692" y="4049"/>
                </a:lnTo>
                <a:cubicBezTo>
                  <a:pt x="3787" y="4264"/>
                  <a:pt x="3978" y="4383"/>
                  <a:pt x="4216" y="4383"/>
                </a:cubicBezTo>
                <a:cubicBezTo>
                  <a:pt x="4383" y="4383"/>
                  <a:pt x="4525" y="4335"/>
                  <a:pt x="4645" y="4216"/>
                </a:cubicBezTo>
                <a:cubicBezTo>
                  <a:pt x="4740" y="4335"/>
                  <a:pt x="4883" y="4383"/>
                  <a:pt x="5049" y="4383"/>
                </a:cubicBezTo>
                <a:cubicBezTo>
                  <a:pt x="5216" y="4383"/>
                  <a:pt x="5359" y="4335"/>
                  <a:pt x="5454" y="4216"/>
                </a:cubicBezTo>
                <a:cubicBezTo>
                  <a:pt x="5573" y="4335"/>
                  <a:pt x="5716" y="4383"/>
                  <a:pt x="5883" y="4383"/>
                </a:cubicBezTo>
                <a:cubicBezTo>
                  <a:pt x="6026" y="4383"/>
                  <a:pt x="6192" y="4335"/>
                  <a:pt x="6288" y="4216"/>
                </a:cubicBezTo>
                <a:cubicBezTo>
                  <a:pt x="6407" y="4335"/>
                  <a:pt x="6550" y="4383"/>
                  <a:pt x="6693" y="4383"/>
                </a:cubicBezTo>
                <a:cubicBezTo>
                  <a:pt x="6788" y="4383"/>
                  <a:pt x="6859" y="4383"/>
                  <a:pt x="6955" y="4335"/>
                </a:cubicBezTo>
                <a:lnTo>
                  <a:pt x="6955" y="5788"/>
                </a:lnTo>
                <a:cubicBezTo>
                  <a:pt x="6931" y="6502"/>
                  <a:pt x="7383" y="7193"/>
                  <a:pt x="8026" y="7431"/>
                </a:cubicBezTo>
                <a:cubicBezTo>
                  <a:pt x="8145" y="7479"/>
                  <a:pt x="8241" y="7502"/>
                  <a:pt x="8336" y="7502"/>
                </a:cubicBezTo>
                <a:cubicBezTo>
                  <a:pt x="8598" y="7502"/>
                  <a:pt x="8788" y="7359"/>
                  <a:pt x="8884" y="7193"/>
                </a:cubicBezTo>
                <a:cubicBezTo>
                  <a:pt x="9003" y="6955"/>
                  <a:pt x="8907" y="6669"/>
                  <a:pt x="8669" y="6502"/>
                </a:cubicBezTo>
                <a:cubicBezTo>
                  <a:pt x="8169" y="6169"/>
                  <a:pt x="8169" y="6097"/>
                  <a:pt x="8121" y="5835"/>
                </a:cubicBezTo>
                <a:cubicBezTo>
                  <a:pt x="8121" y="5812"/>
                  <a:pt x="8121" y="5788"/>
                  <a:pt x="8121" y="5764"/>
                </a:cubicBezTo>
                <a:lnTo>
                  <a:pt x="8121" y="4002"/>
                </a:lnTo>
                <a:lnTo>
                  <a:pt x="8907" y="4335"/>
                </a:lnTo>
                <a:cubicBezTo>
                  <a:pt x="9241" y="4454"/>
                  <a:pt x="9550" y="4526"/>
                  <a:pt x="9860" y="4526"/>
                </a:cubicBezTo>
                <a:cubicBezTo>
                  <a:pt x="10336" y="4526"/>
                  <a:pt x="10765" y="4383"/>
                  <a:pt x="11122" y="4073"/>
                </a:cubicBezTo>
                <a:cubicBezTo>
                  <a:pt x="11598" y="3668"/>
                  <a:pt x="11860" y="3073"/>
                  <a:pt x="11884" y="2406"/>
                </a:cubicBezTo>
                <a:cubicBezTo>
                  <a:pt x="11908" y="1882"/>
                  <a:pt x="11765" y="1382"/>
                  <a:pt x="11503" y="1001"/>
                </a:cubicBezTo>
                <a:cubicBezTo>
                  <a:pt x="11289" y="691"/>
                  <a:pt x="11003" y="477"/>
                  <a:pt x="10693" y="334"/>
                </a:cubicBezTo>
                <a:cubicBezTo>
                  <a:pt x="10667" y="321"/>
                  <a:pt x="10640" y="315"/>
                  <a:pt x="10615" y="315"/>
                </a:cubicBezTo>
                <a:cubicBezTo>
                  <a:pt x="10549" y="315"/>
                  <a:pt x="10490" y="354"/>
                  <a:pt x="10455" y="406"/>
                </a:cubicBezTo>
                <a:cubicBezTo>
                  <a:pt x="10408" y="501"/>
                  <a:pt x="10455" y="596"/>
                  <a:pt x="10551" y="644"/>
                </a:cubicBezTo>
                <a:cubicBezTo>
                  <a:pt x="10812" y="763"/>
                  <a:pt x="11051" y="953"/>
                  <a:pt x="11217" y="1192"/>
                </a:cubicBezTo>
                <a:cubicBezTo>
                  <a:pt x="11455" y="1525"/>
                  <a:pt x="11575" y="1954"/>
                  <a:pt x="11551" y="2406"/>
                </a:cubicBezTo>
                <a:cubicBezTo>
                  <a:pt x="11527" y="2954"/>
                  <a:pt x="11289" y="3478"/>
                  <a:pt x="10908" y="3811"/>
                </a:cubicBezTo>
                <a:cubicBezTo>
                  <a:pt x="10622" y="4068"/>
                  <a:pt x="10259" y="4197"/>
                  <a:pt x="9865" y="4197"/>
                </a:cubicBezTo>
                <a:cubicBezTo>
                  <a:pt x="9603" y="4197"/>
                  <a:pt x="9326" y="4140"/>
                  <a:pt x="9050" y="4025"/>
                </a:cubicBezTo>
                <a:lnTo>
                  <a:pt x="8121" y="3644"/>
                </a:lnTo>
                <a:lnTo>
                  <a:pt x="8121" y="3121"/>
                </a:lnTo>
                <a:lnTo>
                  <a:pt x="9241" y="3573"/>
                </a:lnTo>
                <a:cubicBezTo>
                  <a:pt x="9455" y="3668"/>
                  <a:pt x="9669" y="3716"/>
                  <a:pt x="9860" y="3716"/>
                </a:cubicBezTo>
                <a:cubicBezTo>
                  <a:pt x="10193" y="3716"/>
                  <a:pt x="10503" y="3573"/>
                  <a:pt x="10717" y="3311"/>
                </a:cubicBezTo>
                <a:cubicBezTo>
                  <a:pt x="11122" y="2835"/>
                  <a:pt x="11194" y="2049"/>
                  <a:pt x="10860" y="1525"/>
                </a:cubicBezTo>
                <a:cubicBezTo>
                  <a:pt x="10630" y="1153"/>
                  <a:pt x="10255" y="952"/>
                  <a:pt x="9783" y="952"/>
                </a:cubicBezTo>
                <a:cubicBezTo>
                  <a:pt x="9621" y="952"/>
                  <a:pt x="9448" y="976"/>
                  <a:pt x="9265" y="1025"/>
                </a:cubicBezTo>
                <a:lnTo>
                  <a:pt x="8145" y="1311"/>
                </a:lnTo>
                <a:lnTo>
                  <a:pt x="8145" y="811"/>
                </a:lnTo>
                <a:lnTo>
                  <a:pt x="9169" y="549"/>
                </a:lnTo>
                <a:cubicBezTo>
                  <a:pt x="9348" y="495"/>
                  <a:pt x="9527" y="468"/>
                  <a:pt x="9695" y="468"/>
                </a:cubicBezTo>
                <a:cubicBezTo>
                  <a:pt x="9751" y="468"/>
                  <a:pt x="9806" y="471"/>
                  <a:pt x="9860" y="477"/>
                </a:cubicBezTo>
                <a:cubicBezTo>
                  <a:pt x="9979" y="477"/>
                  <a:pt x="10074" y="382"/>
                  <a:pt x="10050" y="263"/>
                </a:cubicBezTo>
                <a:cubicBezTo>
                  <a:pt x="10027" y="191"/>
                  <a:pt x="9955" y="120"/>
                  <a:pt x="9884" y="120"/>
                </a:cubicBezTo>
                <a:cubicBezTo>
                  <a:pt x="9622" y="120"/>
                  <a:pt x="9360" y="144"/>
                  <a:pt x="9098" y="215"/>
                </a:cubicBezTo>
                <a:lnTo>
                  <a:pt x="8145" y="453"/>
                </a:lnTo>
                <a:cubicBezTo>
                  <a:pt x="8098" y="191"/>
                  <a:pt x="7859" y="1"/>
                  <a:pt x="7574" y="1"/>
                </a:cubicBezTo>
                <a:cubicBezTo>
                  <a:pt x="7407" y="1"/>
                  <a:pt x="7240" y="48"/>
                  <a:pt x="7145" y="168"/>
                </a:cubicBezTo>
                <a:cubicBezTo>
                  <a:pt x="7026" y="48"/>
                  <a:pt x="6883" y="1"/>
                  <a:pt x="6740" y="1"/>
                </a:cubicBezTo>
                <a:cubicBezTo>
                  <a:pt x="6574" y="1"/>
                  <a:pt x="6431" y="48"/>
                  <a:pt x="6312" y="168"/>
                </a:cubicBezTo>
                <a:cubicBezTo>
                  <a:pt x="6216" y="48"/>
                  <a:pt x="6050" y="1"/>
                  <a:pt x="5907" y="1"/>
                </a:cubicBezTo>
                <a:cubicBezTo>
                  <a:pt x="5740" y="1"/>
                  <a:pt x="5597" y="48"/>
                  <a:pt x="5478" y="168"/>
                </a:cubicBezTo>
                <a:cubicBezTo>
                  <a:pt x="5383" y="48"/>
                  <a:pt x="5216" y="1"/>
                  <a:pt x="5073" y="1"/>
                </a:cubicBezTo>
                <a:cubicBezTo>
                  <a:pt x="4906" y="1"/>
                  <a:pt x="4764" y="48"/>
                  <a:pt x="4645" y="168"/>
                </a:cubicBezTo>
                <a:cubicBezTo>
                  <a:pt x="4549" y="48"/>
                  <a:pt x="4383" y="1"/>
                  <a:pt x="42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1" name="Google Shape;591;p53"/>
          <p:cNvGrpSpPr/>
          <p:nvPr/>
        </p:nvGrpSpPr>
        <p:grpSpPr>
          <a:xfrm>
            <a:off x="5894121" y="1525116"/>
            <a:ext cx="223956" cy="273996"/>
            <a:chOff x="6393550" y="3087000"/>
            <a:chExt cx="242350" cy="296500"/>
          </a:xfrm>
        </p:grpSpPr>
        <p:sp>
          <p:nvSpPr>
            <p:cNvPr id="592" name="Google Shape;592;p53"/>
            <p:cNvSpPr/>
            <p:nvPr/>
          </p:nvSpPr>
          <p:spPr>
            <a:xfrm>
              <a:off x="6482875" y="3176300"/>
              <a:ext cx="8950" cy="16100"/>
            </a:xfrm>
            <a:custGeom>
              <a:rect b="b" l="l" r="r" t="t"/>
              <a:pathLst>
                <a:path extrusionOk="0" h="644" w="358">
                  <a:moveTo>
                    <a:pt x="167" y="1"/>
                  </a:moveTo>
                  <a:cubicBezTo>
                    <a:pt x="72" y="24"/>
                    <a:pt x="0" y="96"/>
                    <a:pt x="0" y="191"/>
                  </a:cubicBezTo>
                  <a:lnTo>
                    <a:pt x="0" y="453"/>
                  </a:lnTo>
                  <a:cubicBezTo>
                    <a:pt x="0" y="548"/>
                    <a:pt x="72" y="644"/>
                    <a:pt x="167" y="644"/>
                  </a:cubicBezTo>
                  <a:cubicBezTo>
                    <a:pt x="262" y="644"/>
                    <a:pt x="357" y="572"/>
                    <a:pt x="357" y="477"/>
                  </a:cubicBezTo>
                  <a:lnTo>
                    <a:pt x="357" y="191"/>
                  </a:lnTo>
                  <a:cubicBezTo>
                    <a:pt x="357" y="72"/>
                    <a:pt x="262" y="1"/>
                    <a:pt x="1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53"/>
            <p:cNvSpPr/>
            <p:nvPr/>
          </p:nvSpPr>
          <p:spPr>
            <a:xfrm>
              <a:off x="6537650" y="3175700"/>
              <a:ext cx="8350" cy="16100"/>
            </a:xfrm>
            <a:custGeom>
              <a:rect b="b" l="l" r="r" t="t"/>
              <a:pathLst>
                <a:path extrusionOk="0" h="644" w="334">
                  <a:moveTo>
                    <a:pt x="191" y="1"/>
                  </a:moveTo>
                  <a:cubicBezTo>
                    <a:pt x="95" y="1"/>
                    <a:pt x="0" y="72"/>
                    <a:pt x="0" y="167"/>
                  </a:cubicBezTo>
                  <a:lnTo>
                    <a:pt x="0" y="453"/>
                  </a:lnTo>
                  <a:cubicBezTo>
                    <a:pt x="0" y="549"/>
                    <a:pt x="48" y="620"/>
                    <a:pt x="143" y="644"/>
                  </a:cubicBezTo>
                  <a:cubicBezTo>
                    <a:pt x="262" y="644"/>
                    <a:pt x="333" y="572"/>
                    <a:pt x="333" y="477"/>
                  </a:cubicBezTo>
                  <a:lnTo>
                    <a:pt x="333" y="191"/>
                  </a:lnTo>
                  <a:cubicBezTo>
                    <a:pt x="333" y="96"/>
                    <a:pt x="286" y="25"/>
                    <a:pt x="1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53"/>
            <p:cNvSpPr/>
            <p:nvPr/>
          </p:nvSpPr>
          <p:spPr>
            <a:xfrm>
              <a:off x="6495375" y="3222250"/>
              <a:ext cx="38725" cy="14200"/>
            </a:xfrm>
            <a:custGeom>
              <a:rect b="b" l="l" r="r" t="t"/>
              <a:pathLst>
                <a:path extrusionOk="0" h="568" w="1549">
                  <a:moveTo>
                    <a:pt x="204" y="1"/>
                  </a:moveTo>
                  <a:cubicBezTo>
                    <a:pt x="151" y="1"/>
                    <a:pt x="99" y="26"/>
                    <a:pt x="72" y="68"/>
                  </a:cubicBezTo>
                  <a:cubicBezTo>
                    <a:pt x="0" y="139"/>
                    <a:pt x="24" y="258"/>
                    <a:pt x="95" y="306"/>
                  </a:cubicBezTo>
                  <a:cubicBezTo>
                    <a:pt x="310" y="473"/>
                    <a:pt x="548" y="568"/>
                    <a:pt x="762" y="568"/>
                  </a:cubicBezTo>
                  <a:cubicBezTo>
                    <a:pt x="1000" y="568"/>
                    <a:pt x="1215" y="473"/>
                    <a:pt x="1453" y="306"/>
                  </a:cubicBezTo>
                  <a:cubicBezTo>
                    <a:pt x="1524" y="258"/>
                    <a:pt x="1548" y="139"/>
                    <a:pt x="1501" y="68"/>
                  </a:cubicBezTo>
                  <a:cubicBezTo>
                    <a:pt x="1459" y="26"/>
                    <a:pt x="1409" y="1"/>
                    <a:pt x="1361" y="1"/>
                  </a:cubicBezTo>
                  <a:cubicBezTo>
                    <a:pt x="1326" y="1"/>
                    <a:pt x="1292" y="14"/>
                    <a:pt x="1262" y="44"/>
                  </a:cubicBezTo>
                  <a:lnTo>
                    <a:pt x="1239" y="20"/>
                  </a:lnTo>
                  <a:cubicBezTo>
                    <a:pt x="1068" y="154"/>
                    <a:pt x="910" y="220"/>
                    <a:pt x="754" y="220"/>
                  </a:cubicBezTo>
                  <a:cubicBezTo>
                    <a:pt x="606" y="220"/>
                    <a:pt x="461" y="160"/>
                    <a:pt x="310" y="44"/>
                  </a:cubicBezTo>
                  <a:cubicBezTo>
                    <a:pt x="280" y="14"/>
                    <a:pt x="242" y="1"/>
                    <a:pt x="2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53"/>
            <p:cNvSpPr/>
            <p:nvPr/>
          </p:nvSpPr>
          <p:spPr>
            <a:xfrm>
              <a:off x="6393550" y="3087000"/>
              <a:ext cx="242350" cy="296500"/>
            </a:xfrm>
            <a:custGeom>
              <a:rect b="b" l="l" r="r" t="t"/>
              <a:pathLst>
                <a:path extrusionOk="0" h="11860" w="9694">
                  <a:moveTo>
                    <a:pt x="5097" y="1810"/>
                  </a:moveTo>
                  <a:cubicBezTo>
                    <a:pt x="5216" y="1810"/>
                    <a:pt x="5312" y="1906"/>
                    <a:pt x="5312" y="2025"/>
                  </a:cubicBezTo>
                  <a:lnTo>
                    <a:pt x="5312" y="2596"/>
                  </a:lnTo>
                  <a:lnTo>
                    <a:pt x="4335" y="2596"/>
                  </a:lnTo>
                  <a:lnTo>
                    <a:pt x="4335" y="2025"/>
                  </a:lnTo>
                  <a:cubicBezTo>
                    <a:pt x="4335" y="1906"/>
                    <a:pt x="4430" y="1810"/>
                    <a:pt x="4550" y="1810"/>
                  </a:cubicBezTo>
                  <a:close/>
                  <a:moveTo>
                    <a:pt x="4811" y="358"/>
                  </a:moveTo>
                  <a:cubicBezTo>
                    <a:pt x="5907" y="358"/>
                    <a:pt x="7122" y="1263"/>
                    <a:pt x="7217" y="2596"/>
                  </a:cubicBezTo>
                  <a:lnTo>
                    <a:pt x="5645" y="2596"/>
                  </a:lnTo>
                  <a:lnTo>
                    <a:pt x="5645" y="2025"/>
                  </a:lnTo>
                  <a:cubicBezTo>
                    <a:pt x="5645" y="1715"/>
                    <a:pt x="5407" y="1453"/>
                    <a:pt x="5097" y="1453"/>
                  </a:cubicBezTo>
                  <a:lnTo>
                    <a:pt x="4550" y="1453"/>
                  </a:lnTo>
                  <a:cubicBezTo>
                    <a:pt x="4240" y="1453"/>
                    <a:pt x="3978" y="1715"/>
                    <a:pt x="3978" y="2025"/>
                  </a:cubicBezTo>
                  <a:lnTo>
                    <a:pt x="3978" y="2596"/>
                  </a:lnTo>
                  <a:lnTo>
                    <a:pt x="2406" y="2596"/>
                  </a:lnTo>
                  <a:cubicBezTo>
                    <a:pt x="2501" y="1263"/>
                    <a:pt x="3716" y="358"/>
                    <a:pt x="4811" y="358"/>
                  </a:cubicBezTo>
                  <a:close/>
                  <a:moveTo>
                    <a:pt x="7479" y="2025"/>
                  </a:moveTo>
                  <a:lnTo>
                    <a:pt x="9074" y="2334"/>
                  </a:lnTo>
                  <a:lnTo>
                    <a:pt x="9098" y="2334"/>
                  </a:lnTo>
                  <a:cubicBezTo>
                    <a:pt x="9122" y="2334"/>
                    <a:pt x="9265" y="2382"/>
                    <a:pt x="9265" y="2453"/>
                  </a:cubicBezTo>
                  <a:cubicBezTo>
                    <a:pt x="9265" y="2525"/>
                    <a:pt x="9193" y="2596"/>
                    <a:pt x="9122" y="2596"/>
                  </a:cubicBezTo>
                  <a:lnTo>
                    <a:pt x="7574" y="2596"/>
                  </a:lnTo>
                  <a:cubicBezTo>
                    <a:pt x="7574" y="2382"/>
                    <a:pt x="7526" y="2191"/>
                    <a:pt x="7479" y="2025"/>
                  </a:cubicBezTo>
                  <a:close/>
                  <a:moveTo>
                    <a:pt x="2263" y="3525"/>
                  </a:moveTo>
                  <a:cubicBezTo>
                    <a:pt x="2263" y="3858"/>
                    <a:pt x="2263" y="4073"/>
                    <a:pt x="2263" y="4120"/>
                  </a:cubicBezTo>
                  <a:cubicBezTo>
                    <a:pt x="2263" y="4192"/>
                    <a:pt x="2263" y="4263"/>
                    <a:pt x="2287" y="4335"/>
                  </a:cubicBezTo>
                  <a:cubicBezTo>
                    <a:pt x="2144" y="4287"/>
                    <a:pt x="2073" y="4192"/>
                    <a:pt x="2025" y="4120"/>
                  </a:cubicBezTo>
                  <a:cubicBezTo>
                    <a:pt x="1882" y="3930"/>
                    <a:pt x="1882" y="3692"/>
                    <a:pt x="1930" y="3596"/>
                  </a:cubicBezTo>
                  <a:cubicBezTo>
                    <a:pt x="1954" y="3573"/>
                    <a:pt x="1978" y="3525"/>
                    <a:pt x="2049" y="3525"/>
                  </a:cubicBezTo>
                  <a:close/>
                  <a:moveTo>
                    <a:pt x="7645" y="3525"/>
                  </a:moveTo>
                  <a:cubicBezTo>
                    <a:pt x="7741" y="3525"/>
                    <a:pt x="7764" y="3573"/>
                    <a:pt x="7764" y="3596"/>
                  </a:cubicBezTo>
                  <a:cubicBezTo>
                    <a:pt x="7836" y="3692"/>
                    <a:pt x="7812" y="3906"/>
                    <a:pt x="7693" y="4120"/>
                  </a:cubicBezTo>
                  <a:cubicBezTo>
                    <a:pt x="7645" y="4192"/>
                    <a:pt x="7550" y="4287"/>
                    <a:pt x="7431" y="4335"/>
                  </a:cubicBezTo>
                  <a:cubicBezTo>
                    <a:pt x="7431" y="4263"/>
                    <a:pt x="7431" y="4192"/>
                    <a:pt x="7431" y="4120"/>
                  </a:cubicBezTo>
                  <a:cubicBezTo>
                    <a:pt x="7431" y="4073"/>
                    <a:pt x="7431" y="3858"/>
                    <a:pt x="7431" y="3525"/>
                  </a:cubicBezTo>
                  <a:close/>
                  <a:moveTo>
                    <a:pt x="2597" y="5430"/>
                  </a:moveTo>
                  <a:cubicBezTo>
                    <a:pt x="2597" y="5430"/>
                    <a:pt x="2597" y="5454"/>
                    <a:pt x="2597" y="5454"/>
                  </a:cubicBezTo>
                  <a:cubicBezTo>
                    <a:pt x="2763" y="5787"/>
                    <a:pt x="3073" y="6145"/>
                    <a:pt x="3406" y="6430"/>
                  </a:cubicBezTo>
                  <a:lnTo>
                    <a:pt x="834" y="6430"/>
                  </a:lnTo>
                  <a:cubicBezTo>
                    <a:pt x="715" y="6430"/>
                    <a:pt x="620" y="6335"/>
                    <a:pt x="620" y="6216"/>
                  </a:cubicBezTo>
                  <a:lnTo>
                    <a:pt x="620" y="5644"/>
                  </a:lnTo>
                  <a:cubicBezTo>
                    <a:pt x="620" y="5525"/>
                    <a:pt x="715" y="5430"/>
                    <a:pt x="834" y="5430"/>
                  </a:cubicBezTo>
                  <a:close/>
                  <a:moveTo>
                    <a:pt x="9027" y="5430"/>
                  </a:moveTo>
                  <a:cubicBezTo>
                    <a:pt x="9027" y="5430"/>
                    <a:pt x="9050" y="5454"/>
                    <a:pt x="9050" y="5478"/>
                  </a:cubicBezTo>
                  <a:lnTo>
                    <a:pt x="9050" y="6383"/>
                  </a:lnTo>
                  <a:cubicBezTo>
                    <a:pt x="9050" y="6407"/>
                    <a:pt x="9027" y="6430"/>
                    <a:pt x="9003" y="6430"/>
                  </a:cubicBezTo>
                  <a:lnTo>
                    <a:pt x="6288" y="6430"/>
                  </a:lnTo>
                  <a:cubicBezTo>
                    <a:pt x="6645" y="6145"/>
                    <a:pt x="6931" y="5787"/>
                    <a:pt x="7098" y="5454"/>
                  </a:cubicBezTo>
                  <a:cubicBezTo>
                    <a:pt x="7122" y="5454"/>
                    <a:pt x="7122" y="5430"/>
                    <a:pt x="7122" y="5430"/>
                  </a:cubicBezTo>
                  <a:close/>
                  <a:moveTo>
                    <a:pt x="7098" y="2930"/>
                  </a:moveTo>
                  <a:cubicBezTo>
                    <a:pt x="7098" y="2930"/>
                    <a:pt x="7098" y="4073"/>
                    <a:pt x="7098" y="4120"/>
                  </a:cubicBezTo>
                  <a:cubicBezTo>
                    <a:pt x="7098" y="4478"/>
                    <a:pt x="6979" y="4906"/>
                    <a:pt x="6764" y="5311"/>
                  </a:cubicBezTo>
                  <a:cubicBezTo>
                    <a:pt x="6598" y="5644"/>
                    <a:pt x="6264" y="6002"/>
                    <a:pt x="5883" y="6287"/>
                  </a:cubicBezTo>
                  <a:cubicBezTo>
                    <a:pt x="5502" y="6573"/>
                    <a:pt x="5121" y="6740"/>
                    <a:pt x="4859" y="6740"/>
                  </a:cubicBezTo>
                  <a:cubicBezTo>
                    <a:pt x="4597" y="6740"/>
                    <a:pt x="4216" y="6573"/>
                    <a:pt x="3811" y="6287"/>
                  </a:cubicBezTo>
                  <a:cubicBezTo>
                    <a:pt x="3430" y="6002"/>
                    <a:pt x="3097" y="5644"/>
                    <a:pt x="2930" y="5311"/>
                  </a:cubicBezTo>
                  <a:cubicBezTo>
                    <a:pt x="2740" y="4906"/>
                    <a:pt x="2621" y="4478"/>
                    <a:pt x="2621" y="4120"/>
                  </a:cubicBezTo>
                  <a:cubicBezTo>
                    <a:pt x="2621" y="4073"/>
                    <a:pt x="2621" y="3573"/>
                    <a:pt x="2621" y="3192"/>
                  </a:cubicBezTo>
                  <a:lnTo>
                    <a:pt x="2621" y="2930"/>
                  </a:lnTo>
                  <a:close/>
                  <a:moveTo>
                    <a:pt x="5859" y="6740"/>
                  </a:moveTo>
                  <a:lnTo>
                    <a:pt x="5859" y="7240"/>
                  </a:lnTo>
                  <a:cubicBezTo>
                    <a:pt x="5645" y="7645"/>
                    <a:pt x="5264" y="7907"/>
                    <a:pt x="4859" y="7907"/>
                  </a:cubicBezTo>
                  <a:cubicBezTo>
                    <a:pt x="4430" y="7907"/>
                    <a:pt x="4049" y="7645"/>
                    <a:pt x="3835" y="7240"/>
                  </a:cubicBezTo>
                  <a:lnTo>
                    <a:pt x="3835" y="6740"/>
                  </a:lnTo>
                  <a:cubicBezTo>
                    <a:pt x="4192" y="6954"/>
                    <a:pt x="4550" y="7073"/>
                    <a:pt x="4859" y="7073"/>
                  </a:cubicBezTo>
                  <a:lnTo>
                    <a:pt x="4907" y="7073"/>
                  </a:lnTo>
                  <a:cubicBezTo>
                    <a:pt x="5193" y="7073"/>
                    <a:pt x="5526" y="6954"/>
                    <a:pt x="5859" y="6740"/>
                  </a:cubicBezTo>
                  <a:close/>
                  <a:moveTo>
                    <a:pt x="3478" y="6811"/>
                  </a:moveTo>
                  <a:lnTo>
                    <a:pt x="3478" y="7169"/>
                  </a:lnTo>
                  <a:lnTo>
                    <a:pt x="2763" y="7311"/>
                  </a:lnTo>
                  <a:cubicBezTo>
                    <a:pt x="2740" y="7335"/>
                    <a:pt x="2716" y="7335"/>
                    <a:pt x="2692" y="7335"/>
                  </a:cubicBezTo>
                  <a:cubicBezTo>
                    <a:pt x="2621" y="7264"/>
                    <a:pt x="2525" y="7216"/>
                    <a:pt x="2430" y="7216"/>
                  </a:cubicBezTo>
                  <a:lnTo>
                    <a:pt x="1668" y="7216"/>
                  </a:lnTo>
                  <a:cubicBezTo>
                    <a:pt x="1477" y="7216"/>
                    <a:pt x="1335" y="7359"/>
                    <a:pt x="1335" y="7550"/>
                  </a:cubicBezTo>
                  <a:lnTo>
                    <a:pt x="1335" y="7883"/>
                  </a:lnTo>
                  <a:cubicBezTo>
                    <a:pt x="1263" y="7931"/>
                    <a:pt x="1216" y="7954"/>
                    <a:pt x="1144" y="8002"/>
                  </a:cubicBezTo>
                  <a:cubicBezTo>
                    <a:pt x="1144" y="7597"/>
                    <a:pt x="1168" y="7192"/>
                    <a:pt x="1239" y="6811"/>
                  </a:cubicBezTo>
                  <a:close/>
                  <a:moveTo>
                    <a:pt x="8455" y="6811"/>
                  </a:moveTo>
                  <a:cubicBezTo>
                    <a:pt x="8503" y="7169"/>
                    <a:pt x="8550" y="7597"/>
                    <a:pt x="8550" y="8002"/>
                  </a:cubicBezTo>
                  <a:cubicBezTo>
                    <a:pt x="8479" y="7954"/>
                    <a:pt x="8407" y="7907"/>
                    <a:pt x="8336" y="7859"/>
                  </a:cubicBezTo>
                  <a:lnTo>
                    <a:pt x="8336" y="7526"/>
                  </a:lnTo>
                  <a:cubicBezTo>
                    <a:pt x="8336" y="7359"/>
                    <a:pt x="8193" y="7216"/>
                    <a:pt x="8026" y="7216"/>
                  </a:cubicBezTo>
                  <a:lnTo>
                    <a:pt x="7241" y="7216"/>
                  </a:lnTo>
                  <a:cubicBezTo>
                    <a:pt x="7145" y="7216"/>
                    <a:pt x="7050" y="7264"/>
                    <a:pt x="7002" y="7335"/>
                  </a:cubicBezTo>
                  <a:cubicBezTo>
                    <a:pt x="6955" y="7335"/>
                    <a:pt x="6931" y="7311"/>
                    <a:pt x="6907" y="7311"/>
                  </a:cubicBezTo>
                  <a:lnTo>
                    <a:pt x="6193" y="7169"/>
                  </a:lnTo>
                  <a:lnTo>
                    <a:pt x="6193" y="6811"/>
                  </a:lnTo>
                  <a:close/>
                  <a:moveTo>
                    <a:pt x="1335" y="8288"/>
                  </a:moveTo>
                  <a:lnTo>
                    <a:pt x="1335" y="11503"/>
                  </a:lnTo>
                  <a:lnTo>
                    <a:pt x="358" y="11503"/>
                  </a:lnTo>
                  <a:lnTo>
                    <a:pt x="358" y="10169"/>
                  </a:lnTo>
                  <a:cubicBezTo>
                    <a:pt x="358" y="9407"/>
                    <a:pt x="692" y="8740"/>
                    <a:pt x="1335" y="8288"/>
                  </a:cubicBezTo>
                  <a:close/>
                  <a:moveTo>
                    <a:pt x="6097" y="7502"/>
                  </a:moveTo>
                  <a:cubicBezTo>
                    <a:pt x="6097" y="7502"/>
                    <a:pt x="6883" y="7669"/>
                    <a:pt x="6907" y="7669"/>
                  </a:cubicBezTo>
                  <a:lnTo>
                    <a:pt x="6907" y="9264"/>
                  </a:lnTo>
                  <a:cubicBezTo>
                    <a:pt x="6907" y="9336"/>
                    <a:pt x="6955" y="9431"/>
                    <a:pt x="7050" y="9431"/>
                  </a:cubicBezTo>
                  <a:cubicBezTo>
                    <a:pt x="7063" y="9433"/>
                    <a:pt x="7075" y="9435"/>
                    <a:pt x="7086" y="9435"/>
                  </a:cubicBezTo>
                  <a:cubicBezTo>
                    <a:pt x="7183" y="9435"/>
                    <a:pt x="7241" y="9349"/>
                    <a:pt x="7241" y="9264"/>
                  </a:cubicBezTo>
                  <a:lnTo>
                    <a:pt x="7241" y="7550"/>
                  </a:lnTo>
                  <a:lnTo>
                    <a:pt x="7979" y="7550"/>
                  </a:lnTo>
                  <a:lnTo>
                    <a:pt x="7979" y="11503"/>
                  </a:lnTo>
                  <a:lnTo>
                    <a:pt x="7241" y="11503"/>
                  </a:lnTo>
                  <a:lnTo>
                    <a:pt x="7241" y="10050"/>
                  </a:lnTo>
                  <a:cubicBezTo>
                    <a:pt x="7241" y="9979"/>
                    <a:pt x="7193" y="9883"/>
                    <a:pt x="7098" y="9883"/>
                  </a:cubicBezTo>
                  <a:cubicBezTo>
                    <a:pt x="7088" y="9881"/>
                    <a:pt x="7078" y="9880"/>
                    <a:pt x="7068" y="9880"/>
                  </a:cubicBezTo>
                  <a:cubicBezTo>
                    <a:pt x="6983" y="9880"/>
                    <a:pt x="6907" y="9965"/>
                    <a:pt x="6907" y="10050"/>
                  </a:cubicBezTo>
                  <a:lnTo>
                    <a:pt x="6907" y="11503"/>
                  </a:lnTo>
                  <a:lnTo>
                    <a:pt x="2763" y="11503"/>
                  </a:lnTo>
                  <a:lnTo>
                    <a:pt x="2763" y="10050"/>
                  </a:lnTo>
                  <a:cubicBezTo>
                    <a:pt x="2763" y="9979"/>
                    <a:pt x="2692" y="9883"/>
                    <a:pt x="2597" y="9883"/>
                  </a:cubicBezTo>
                  <a:cubicBezTo>
                    <a:pt x="2587" y="9881"/>
                    <a:pt x="2577" y="9880"/>
                    <a:pt x="2567" y="9880"/>
                  </a:cubicBezTo>
                  <a:cubicBezTo>
                    <a:pt x="2482" y="9880"/>
                    <a:pt x="2406" y="9965"/>
                    <a:pt x="2406" y="10050"/>
                  </a:cubicBezTo>
                  <a:lnTo>
                    <a:pt x="2406" y="11503"/>
                  </a:lnTo>
                  <a:lnTo>
                    <a:pt x="1692" y="11503"/>
                  </a:lnTo>
                  <a:lnTo>
                    <a:pt x="1692" y="7550"/>
                  </a:lnTo>
                  <a:lnTo>
                    <a:pt x="2406" y="7550"/>
                  </a:lnTo>
                  <a:lnTo>
                    <a:pt x="2406" y="9240"/>
                  </a:lnTo>
                  <a:cubicBezTo>
                    <a:pt x="2406" y="9336"/>
                    <a:pt x="2478" y="9407"/>
                    <a:pt x="2573" y="9431"/>
                  </a:cubicBezTo>
                  <a:cubicBezTo>
                    <a:pt x="2668" y="9431"/>
                    <a:pt x="2763" y="9359"/>
                    <a:pt x="2763" y="9240"/>
                  </a:cubicBezTo>
                  <a:lnTo>
                    <a:pt x="2763" y="7669"/>
                  </a:lnTo>
                  <a:cubicBezTo>
                    <a:pt x="2787" y="7669"/>
                    <a:pt x="2811" y="7669"/>
                    <a:pt x="2835" y="7645"/>
                  </a:cubicBezTo>
                  <a:lnTo>
                    <a:pt x="3573" y="7502"/>
                  </a:lnTo>
                  <a:cubicBezTo>
                    <a:pt x="3835" y="7978"/>
                    <a:pt x="4311" y="8264"/>
                    <a:pt x="4835" y="8264"/>
                  </a:cubicBezTo>
                  <a:cubicBezTo>
                    <a:pt x="5359" y="8264"/>
                    <a:pt x="5836" y="7978"/>
                    <a:pt x="6097" y="7502"/>
                  </a:cubicBezTo>
                  <a:close/>
                  <a:moveTo>
                    <a:pt x="8312" y="8264"/>
                  </a:moveTo>
                  <a:cubicBezTo>
                    <a:pt x="8407" y="8335"/>
                    <a:pt x="8503" y="8407"/>
                    <a:pt x="8574" y="8478"/>
                  </a:cubicBezTo>
                  <a:cubicBezTo>
                    <a:pt x="9074" y="8931"/>
                    <a:pt x="9336" y="9526"/>
                    <a:pt x="9336" y="10169"/>
                  </a:cubicBezTo>
                  <a:lnTo>
                    <a:pt x="9336" y="11503"/>
                  </a:lnTo>
                  <a:lnTo>
                    <a:pt x="8312" y="11503"/>
                  </a:lnTo>
                  <a:lnTo>
                    <a:pt x="8312" y="8264"/>
                  </a:lnTo>
                  <a:close/>
                  <a:moveTo>
                    <a:pt x="4811" y="0"/>
                  </a:moveTo>
                  <a:cubicBezTo>
                    <a:pt x="4121" y="0"/>
                    <a:pt x="3430" y="286"/>
                    <a:pt x="2906" y="786"/>
                  </a:cubicBezTo>
                  <a:cubicBezTo>
                    <a:pt x="2287" y="1358"/>
                    <a:pt x="1978" y="2120"/>
                    <a:pt x="2025" y="2930"/>
                  </a:cubicBezTo>
                  <a:lnTo>
                    <a:pt x="2263" y="2930"/>
                  </a:lnTo>
                  <a:lnTo>
                    <a:pt x="2263" y="3192"/>
                  </a:lnTo>
                  <a:lnTo>
                    <a:pt x="2049" y="3192"/>
                  </a:lnTo>
                  <a:cubicBezTo>
                    <a:pt x="1858" y="3192"/>
                    <a:pt x="1716" y="3263"/>
                    <a:pt x="1620" y="3430"/>
                  </a:cubicBezTo>
                  <a:cubicBezTo>
                    <a:pt x="1501" y="3668"/>
                    <a:pt x="1549" y="4025"/>
                    <a:pt x="1739" y="4311"/>
                  </a:cubicBezTo>
                  <a:cubicBezTo>
                    <a:pt x="1882" y="4549"/>
                    <a:pt x="2097" y="4692"/>
                    <a:pt x="2359" y="4716"/>
                  </a:cubicBezTo>
                  <a:cubicBezTo>
                    <a:pt x="2382" y="4835"/>
                    <a:pt x="2430" y="4954"/>
                    <a:pt x="2478" y="5097"/>
                  </a:cubicBezTo>
                  <a:lnTo>
                    <a:pt x="858" y="5097"/>
                  </a:lnTo>
                  <a:cubicBezTo>
                    <a:pt x="549" y="5097"/>
                    <a:pt x="287" y="5335"/>
                    <a:pt x="287" y="5644"/>
                  </a:cubicBezTo>
                  <a:lnTo>
                    <a:pt x="287" y="6216"/>
                  </a:lnTo>
                  <a:cubicBezTo>
                    <a:pt x="287" y="6526"/>
                    <a:pt x="525" y="6788"/>
                    <a:pt x="834" y="6788"/>
                  </a:cubicBezTo>
                  <a:lnTo>
                    <a:pt x="858" y="6788"/>
                  </a:lnTo>
                  <a:cubicBezTo>
                    <a:pt x="811" y="7240"/>
                    <a:pt x="763" y="7764"/>
                    <a:pt x="787" y="8264"/>
                  </a:cubicBezTo>
                  <a:cubicBezTo>
                    <a:pt x="620" y="8431"/>
                    <a:pt x="477" y="8621"/>
                    <a:pt x="358" y="8836"/>
                  </a:cubicBezTo>
                  <a:cubicBezTo>
                    <a:pt x="120" y="9240"/>
                    <a:pt x="1" y="9693"/>
                    <a:pt x="1" y="10169"/>
                  </a:cubicBezTo>
                  <a:lnTo>
                    <a:pt x="1" y="11860"/>
                  </a:lnTo>
                  <a:lnTo>
                    <a:pt x="9693" y="11860"/>
                  </a:lnTo>
                  <a:lnTo>
                    <a:pt x="9693" y="10169"/>
                  </a:lnTo>
                  <a:cubicBezTo>
                    <a:pt x="9693" y="9693"/>
                    <a:pt x="9574" y="9240"/>
                    <a:pt x="9336" y="8836"/>
                  </a:cubicBezTo>
                  <a:lnTo>
                    <a:pt x="9312" y="8836"/>
                  </a:lnTo>
                  <a:cubicBezTo>
                    <a:pt x="9193" y="8645"/>
                    <a:pt x="9050" y="8455"/>
                    <a:pt x="8884" y="8288"/>
                  </a:cubicBezTo>
                  <a:cubicBezTo>
                    <a:pt x="8884" y="7764"/>
                    <a:pt x="8860" y="7264"/>
                    <a:pt x="8789" y="6788"/>
                  </a:cubicBezTo>
                  <a:lnTo>
                    <a:pt x="9003" y="6788"/>
                  </a:lnTo>
                  <a:cubicBezTo>
                    <a:pt x="9217" y="6788"/>
                    <a:pt x="9408" y="6407"/>
                    <a:pt x="9408" y="6407"/>
                  </a:cubicBezTo>
                  <a:lnTo>
                    <a:pt x="9408" y="5478"/>
                  </a:lnTo>
                  <a:cubicBezTo>
                    <a:pt x="9408" y="5263"/>
                    <a:pt x="9217" y="5097"/>
                    <a:pt x="9003" y="5097"/>
                  </a:cubicBezTo>
                  <a:lnTo>
                    <a:pt x="7241" y="5097"/>
                  </a:lnTo>
                  <a:cubicBezTo>
                    <a:pt x="7288" y="4954"/>
                    <a:pt x="7312" y="4835"/>
                    <a:pt x="7360" y="4716"/>
                  </a:cubicBezTo>
                  <a:cubicBezTo>
                    <a:pt x="7598" y="4692"/>
                    <a:pt x="7836" y="4549"/>
                    <a:pt x="7979" y="4311"/>
                  </a:cubicBezTo>
                  <a:cubicBezTo>
                    <a:pt x="8169" y="4025"/>
                    <a:pt x="8217" y="3668"/>
                    <a:pt x="8074" y="3430"/>
                  </a:cubicBezTo>
                  <a:cubicBezTo>
                    <a:pt x="8003" y="3263"/>
                    <a:pt x="7836" y="3192"/>
                    <a:pt x="7645" y="3192"/>
                  </a:cubicBezTo>
                  <a:lnTo>
                    <a:pt x="7431" y="3192"/>
                  </a:lnTo>
                  <a:cubicBezTo>
                    <a:pt x="7431" y="3192"/>
                    <a:pt x="7431" y="3096"/>
                    <a:pt x="7431" y="3049"/>
                  </a:cubicBezTo>
                  <a:lnTo>
                    <a:pt x="7431" y="2930"/>
                  </a:lnTo>
                  <a:lnTo>
                    <a:pt x="9122" y="2930"/>
                  </a:lnTo>
                  <a:cubicBezTo>
                    <a:pt x="9384" y="2930"/>
                    <a:pt x="9598" y="2739"/>
                    <a:pt x="9622" y="2501"/>
                  </a:cubicBezTo>
                  <a:cubicBezTo>
                    <a:pt x="9622" y="2310"/>
                    <a:pt x="9527" y="2072"/>
                    <a:pt x="9170" y="2001"/>
                  </a:cubicBezTo>
                  <a:lnTo>
                    <a:pt x="7336" y="1644"/>
                  </a:lnTo>
                  <a:cubicBezTo>
                    <a:pt x="7193" y="1310"/>
                    <a:pt x="6979" y="1024"/>
                    <a:pt x="6717" y="762"/>
                  </a:cubicBezTo>
                  <a:cubicBezTo>
                    <a:pt x="6169" y="286"/>
                    <a:pt x="5478" y="0"/>
                    <a:pt x="48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 name="Google Shape;596;p53"/>
          <p:cNvGrpSpPr/>
          <p:nvPr/>
        </p:nvGrpSpPr>
        <p:grpSpPr>
          <a:xfrm>
            <a:off x="958449" y="3148469"/>
            <a:ext cx="180477" cy="274019"/>
            <a:chOff x="5920850" y="3086975"/>
            <a:chExt cx="195300" cy="296525"/>
          </a:xfrm>
        </p:grpSpPr>
        <p:sp>
          <p:nvSpPr>
            <p:cNvPr id="597" name="Google Shape;597;p53"/>
            <p:cNvSpPr/>
            <p:nvPr/>
          </p:nvSpPr>
          <p:spPr>
            <a:xfrm>
              <a:off x="5958350" y="3265000"/>
              <a:ext cx="61350" cy="60750"/>
            </a:xfrm>
            <a:custGeom>
              <a:rect b="b" l="l" r="r" t="t"/>
              <a:pathLst>
                <a:path extrusionOk="0" h="2430" w="2454">
                  <a:moveTo>
                    <a:pt x="1501" y="358"/>
                  </a:moveTo>
                  <a:cubicBezTo>
                    <a:pt x="1501" y="358"/>
                    <a:pt x="1525" y="358"/>
                    <a:pt x="1525" y="382"/>
                  </a:cubicBezTo>
                  <a:lnTo>
                    <a:pt x="1525" y="763"/>
                  </a:lnTo>
                  <a:cubicBezTo>
                    <a:pt x="1525" y="858"/>
                    <a:pt x="1596" y="930"/>
                    <a:pt x="1691" y="930"/>
                  </a:cubicBezTo>
                  <a:lnTo>
                    <a:pt x="2072" y="930"/>
                  </a:lnTo>
                  <a:cubicBezTo>
                    <a:pt x="2096" y="930"/>
                    <a:pt x="2096" y="954"/>
                    <a:pt x="2096" y="954"/>
                  </a:cubicBezTo>
                  <a:lnTo>
                    <a:pt x="2096" y="1477"/>
                  </a:lnTo>
                  <a:cubicBezTo>
                    <a:pt x="2096" y="1501"/>
                    <a:pt x="2096" y="1501"/>
                    <a:pt x="2072" y="1501"/>
                  </a:cubicBezTo>
                  <a:lnTo>
                    <a:pt x="1691" y="1501"/>
                  </a:lnTo>
                  <a:cubicBezTo>
                    <a:pt x="1596" y="1501"/>
                    <a:pt x="1525" y="1596"/>
                    <a:pt x="1525" y="1692"/>
                  </a:cubicBezTo>
                  <a:lnTo>
                    <a:pt x="1525" y="2049"/>
                  </a:lnTo>
                  <a:cubicBezTo>
                    <a:pt x="1525" y="2073"/>
                    <a:pt x="1501" y="2073"/>
                    <a:pt x="1501" y="2073"/>
                  </a:cubicBezTo>
                  <a:lnTo>
                    <a:pt x="977" y="2073"/>
                  </a:lnTo>
                  <a:cubicBezTo>
                    <a:pt x="953" y="2073"/>
                    <a:pt x="953" y="2073"/>
                    <a:pt x="953" y="2049"/>
                  </a:cubicBezTo>
                  <a:lnTo>
                    <a:pt x="953" y="1692"/>
                  </a:lnTo>
                  <a:cubicBezTo>
                    <a:pt x="953" y="1596"/>
                    <a:pt x="858" y="1501"/>
                    <a:pt x="763" y="1501"/>
                  </a:cubicBezTo>
                  <a:lnTo>
                    <a:pt x="382" y="1501"/>
                  </a:lnTo>
                  <a:cubicBezTo>
                    <a:pt x="382" y="1501"/>
                    <a:pt x="358" y="1501"/>
                    <a:pt x="358" y="1477"/>
                  </a:cubicBezTo>
                  <a:lnTo>
                    <a:pt x="358" y="954"/>
                  </a:lnTo>
                  <a:cubicBezTo>
                    <a:pt x="358" y="954"/>
                    <a:pt x="382" y="930"/>
                    <a:pt x="382" y="930"/>
                  </a:cubicBezTo>
                  <a:lnTo>
                    <a:pt x="763" y="930"/>
                  </a:lnTo>
                  <a:cubicBezTo>
                    <a:pt x="858" y="930"/>
                    <a:pt x="953" y="858"/>
                    <a:pt x="953" y="763"/>
                  </a:cubicBezTo>
                  <a:lnTo>
                    <a:pt x="953" y="382"/>
                  </a:lnTo>
                  <a:cubicBezTo>
                    <a:pt x="953" y="358"/>
                    <a:pt x="953" y="358"/>
                    <a:pt x="977" y="358"/>
                  </a:cubicBezTo>
                  <a:close/>
                  <a:moveTo>
                    <a:pt x="977" y="1"/>
                  </a:moveTo>
                  <a:cubicBezTo>
                    <a:pt x="763" y="1"/>
                    <a:pt x="596" y="168"/>
                    <a:pt x="596" y="382"/>
                  </a:cubicBezTo>
                  <a:lnTo>
                    <a:pt x="596" y="572"/>
                  </a:lnTo>
                  <a:lnTo>
                    <a:pt x="382" y="572"/>
                  </a:lnTo>
                  <a:cubicBezTo>
                    <a:pt x="167" y="572"/>
                    <a:pt x="1" y="739"/>
                    <a:pt x="1" y="954"/>
                  </a:cubicBezTo>
                  <a:lnTo>
                    <a:pt x="1" y="1477"/>
                  </a:lnTo>
                  <a:cubicBezTo>
                    <a:pt x="1" y="1692"/>
                    <a:pt x="167" y="1858"/>
                    <a:pt x="382" y="1858"/>
                  </a:cubicBezTo>
                  <a:lnTo>
                    <a:pt x="596" y="1858"/>
                  </a:lnTo>
                  <a:lnTo>
                    <a:pt x="596" y="2073"/>
                  </a:lnTo>
                  <a:cubicBezTo>
                    <a:pt x="596" y="2263"/>
                    <a:pt x="763" y="2430"/>
                    <a:pt x="977" y="2430"/>
                  </a:cubicBezTo>
                  <a:lnTo>
                    <a:pt x="1501" y="2430"/>
                  </a:lnTo>
                  <a:cubicBezTo>
                    <a:pt x="1691" y="2430"/>
                    <a:pt x="1858" y="2263"/>
                    <a:pt x="1858" y="2073"/>
                  </a:cubicBezTo>
                  <a:lnTo>
                    <a:pt x="1858" y="1858"/>
                  </a:lnTo>
                  <a:lnTo>
                    <a:pt x="2072" y="1858"/>
                  </a:lnTo>
                  <a:cubicBezTo>
                    <a:pt x="2287" y="1858"/>
                    <a:pt x="2453" y="1692"/>
                    <a:pt x="2453" y="1477"/>
                  </a:cubicBezTo>
                  <a:lnTo>
                    <a:pt x="2453" y="954"/>
                  </a:lnTo>
                  <a:cubicBezTo>
                    <a:pt x="2453" y="763"/>
                    <a:pt x="2287" y="572"/>
                    <a:pt x="2072" y="572"/>
                  </a:cubicBezTo>
                  <a:lnTo>
                    <a:pt x="1858" y="572"/>
                  </a:lnTo>
                  <a:lnTo>
                    <a:pt x="1858" y="382"/>
                  </a:lnTo>
                  <a:cubicBezTo>
                    <a:pt x="1858" y="168"/>
                    <a:pt x="1691" y="1"/>
                    <a:pt x="15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53"/>
            <p:cNvSpPr/>
            <p:nvPr/>
          </p:nvSpPr>
          <p:spPr>
            <a:xfrm>
              <a:off x="5963125" y="3165425"/>
              <a:ext cx="9550" cy="9125"/>
            </a:xfrm>
            <a:custGeom>
              <a:rect b="b" l="l" r="r" t="t"/>
              <a:pathLst>
                <a:path extrusionOk="0" h="365" w="382">
                  <a:moveTo>
                    <a:pt x="182" y="1"/>
                  </a:moveTo>
                  <a:cubicBezTo>
                    <a:pt x="137" y="1"/>
                    <a:pt x="95" y="19"/>
                    <a:pt x="72" y="55"/>
                  </a:cubicBezTo>
                  <a:cubicBezTo>
                    <a:pt x="0" y="126"/>
                    <a:pt x="0" y="245"/>
                    <a:pt x="72" y="317"/>
                  </a:cubicBezTo>
                  <a:cubicBezTo>
                    <a:pt x="95" y="340"/>
                    <a:pt x="143" y="364"/>
                    <a:pt x="191" y="364"/>
                  </a:cubicBezTo>
                  <a:cubicBezTo>
                    <a:pt x="238" y="364"/>
                    <a:pt x="286" y="340"/>
                    <a:pt x="310" y="317"/>
                  </a:cubicBezTo>
                  <a:cubicBezTo>
                    <a:pt x="381" y="245"/>
                    <a:pt x="381" y="126"/>
                    <a:pt x="310" y="55"/>
                  </a:cubicBezTo>
                  <a:cubicBezTo>
                    <a:pt x="274" y="19"/>
                    <a:pt x="226" y="1"/>
                    <a:pt x="1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53"/>
            <p:cNvSpPr/>
            <p:nvPr/>
          </p:nvSpPr>
          <p:spPr>
            <a:xfrm>
              <a:off x="5978600" y="3149950"/>
              <a:ext cx="9550" cy="9100"/>
            </a:xfrm>
            <a:custGeom>
              <a:rect b="b" l="l" r="r" t="t"/>
              <a:pathLst>
                <a:path extrusionOk="0" h="364" w="382">
                  <a:moveTo>
                    <a:pt x="191" y="1"/>
                  </a:moveTo>
                  <a:cubicBezTo>
                    <a:pt x="149" y="1"/>
                    <a:pt x="107" y="19"/>
                    <a:pt x="72" y="54"/>
                  </a:cubicBezTo>
                  <a:cubicBezTo>
                    <a:pt x="0" y="126"/>
                    <a:pt x="0" y="245"/>
                    <a:pt x="72" y="316"/>
                  </a:cubicBezTo>
                  <a:cubicBezTo>
                    <a:pt x="96" y="340"/>
                    <a:pt x="143" y="364"/>
                    <a:pt x="191" y="364"/>
                  </a:cubicBezTo>
                  <a:cubicBezTo>
                    <a:pt x="238" y="364"/>
                    <a:pt x="262" y="340"/>
                    <a:pt x="310" y="316"/>
                  </a:cubicBezTo>
                  <a:cubicBezTo>
                    <a:pt x="381" y="245"/>
                    <a:pt x="381" y="126"/>
                    <a:pt x="310" y="54"/>
                  </a:cubicBezTo>
                  <a:cubicBezTo>
                    <a:pt x="274" y="19"/>
                    <a:pt x="232" y="1"/>
                    <a:pt x="1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53"/>
            <p:cNvSpPr/>
            <p:nvPr/>
          </p:nvSpPr>
          <p:spPr>
            <a:xfrm>
              <a:off x="5954175" y="3142225"/>
              <a:ext cx="10150" cy="8500"/>
            </a:xfrm>
            <a:custGeom>
              <a:rect b="b" l="l" r="r" t="t"/>
              <a:pathLst>
                <a:path extrusionOk="0" h="340" w="406">
                  <a:moveTo>
                    <a:pt x="203" y="0"/>
                  </a:moveTo>
                  <a:cubicBezTo>
                    <a:pt x="156" y="0"/>
                    <a:pt x="108" y="18"/>
                    <a:pt x="72" y="54"/>
                  </a:cubicBezTo>
                  <a:cubicBezTo>
                    <a:pt x="1" y="125"/>
                    <a:pt x="1" y="221"/>
                    <a:pt x="72" y="292"/>
                  </a:cubicBezTo>
                  <a:cubicBezTo>
                    <a:pt x="120" y="340"/>
                    <a:pt x="168" y="340"/>
                    <a:pt x="191" y="340"/>
                  </a:cubicBezTo>
                  <a:cubicBezTo>
                    <a:pt x="239" y="340"/>
                    <a:pt x="287" y="340"/>
                    <a:pt x="334" y="292"/>
                  </a:cubicBezTo>
                  <a:cubicBezTo>
                    <a:pt x="406" y="221"/>
                    <a:pt x="406" y="125"/>
                    <a:pt x="334" y="54"/>
                  </a:cubicBezTo>
                  <a:cubicBezTo>
                    <a:pt x="299" y="18"/>
                    <a:pt x="251" y="0"/>
                    <a:pt x="2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53"/>
            <p:cNvSpPr/>
            <p:nvPr/>
          </p:nvSpPr>
          <p:spPr>
            <a:xfrm>
              <a:off x="5979775" y="3182375"/>
              <a:ext cx="9550" cy="8825"/>
            </a:xfrm>
            <a:custGeom>
              <a:rect b="b" l="l" r="r" t="t"/>
              <a:pathLst>
                <a:path extrusionOk="0" h="353" w="382">
                  <a:moveTo>
                    <a:pt x="195" y="0"/>
                  </a:moveTo>
                  <a:cubicBezTo>
                    <a:pt x="132" y="0"/>
                    <a:pt x="66" y="40"/>
                    <a:pt x="49" y="91"/>
                  </a:cubicBezTo>
                  <a:cubicBezTo>
                    <a:pt x="1" y="186"/>
                    <a:pt x="25" y="282"/>
                    <a:pt x="120" y="329"/>
                  </a:cubicBezTo>
                  <a:cubicBezTo>
                    <a:pt x="144" y="353"/>
                    <a:pt x="168" y="353"/>
                    <a:pt x="191" y="353"/>
                  </a:cubicBezTo>
                  <a:cubicBezTo>
                    <a:pt x="263" y="353"/>
                    <a:pt x="310" y="305"/>
                    <a:pt x="358" y="258"/>
                  </a:cubicBezTo>
                  <a:cubicBezTo>
                    <a:pt x="382" y="162"/>
                    <a:pt x="358" y="67"/>
                    <a:pt x="263" y="20"/>
                  </a:cubicBezTo>
                  <a:cubicBezTo>
                    <a:pt x="243" y="6"/>
                    <a:pt x="219" y="0"/>
                    <a:pt x="1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53"/>
            <p:cNvSpPr/>
            <p:nvPr/>
          </p:nvSpPr>
          <p:spPr>
            <a:xfrm>
              <a:off x="5995275" y="3166625"/>
              <a:ext cx="9550" cy="9100"/>
            </a:xfrm>
            <a:custGeom>
              <a:rect b="b" l="l" r="r" t="t"/>
              <a:pathLst>
                <a:path extrusionOk="0" h="364" w="382">
                  <a:moveTo>
                    <a:pt x="191" y="1"/>
                  </a:moveTo>
                  <a:cubicBezTo>
                    <a:pt x="149" y="1"/>
                    <a:pt x="107" y="18"/>
                    <a:pt x="72" y="54"/>
                  </a:cubicBezTo>
                  <a:cubicBezTo>
                    <a:pt x="0" y="126"/>
                    <a:pt x="0" y="245"/>
                    <a:pt x="72" y="316"/>
                  </a:cubicBezTo>
                  <a:cubicBezTo>
                    <a:pt x="95" y="340"/>
                    <a:pt x="143" y="364"/>
                    <a:pt x="191" y="364"/>
                  </a:cubicBezTo>
                  <a:cubicBezTo>
                    <a:pt x="238" y="364"/>
                    <a:pt x="262" y="340"/>
                    <a:pt x="310" y="316"/>
                  </a:cubicBezTo>
                  <a:cubicBezTo>
                    <a:pt x="381" y="245"/>
                    <a:pt x="381" y="126"/>
                    <a:pt x="310" y="54"/>
                  </a:cubicBezTo>
                  <a:cubicBezTo>
                    <a:pt x="274" y="18"/>
                    <a:pt x="232" y="1"/>
                    <a:pt x="1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53"/>
            <p:cNvSpPr/>
            <p:nvPr/>
          </p:nvSpPr>
          <p:spPr>
            <a:xfrm>
              <a:off x="6063125" y="3264425"/>
              <a:ext cx="23850" cy="8950"/>
            </a:xfrm>
            <a:custGeom>
              <a:rect b="b" l="l" r="r" t="t"/>
              <a:pathLst>
                <a:path extrusionOk="0" h="358" w="954">
                  <a:moveTo>
                    <a:pt x="191" y="0"/>
                  </a:moveTo>
                  <a:cubicBezTo>
                    <a:pt x="96" y="0"/>
                    <a:pt x="25" y="72"/>
                    <a:pt x="25" y="143"/>
                  </a:cubicBezTo>
                  <a:cubicBezTo>
                    <a:pt x="1" y="262"/>
                    <a:pt x="72" y="357"/>
                    <a:pt x="191" y="357"/>
                  </a:cubicBezTo>
                  <a:lnTo>
                    <a:pt x="763" y="357"/>
                  </a:lnTo>
                  <a:cubicBezTo>
                    <a:pt x="834" y="357"/>
                    <a:pt x="930" y="286"/>
                    <a:pt x="930" y="191"/>
                  </a:cubicBezTo>
                  <a:cubicBezTo>
                    <a:pt x="954" y="95"/>
                    <a:pt x="858" y="0"/>
                    <a:pt x="7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53"/>
            <p:cNvSpPr/>
            <p:nvPr/>
          </p:nvSpPr>
          <p:spPr>
            <a:xfrm>
              <a:off x="6048850" y="3291200"/>
              <a:ext cx="38125" cy="8950"/>
            </a:xfrm>
            <a:custGeom>
              <a:rect b="b" l="l" r="r" t="t"/>
              <a:pathLst>
                <a:path extrusionOk="0" h="358" w="1525">
                  <a:moveTo>
                    <a:pt x="191" y="1"/>
                  </a:moveTo>
                  <a:cubicBezTo>
                    <a:pt x="96" y="1"/>
                    <a:pt x="24" y="48"/>
                    <a:pt x="0" y="144"/>
                  </a:cubicBezTo>
                  <a:cubicBezTo>
                    <a:pt x="0" y="263"/>
                    <a:pt x="72" y="358"/>
                    <a:pt x="191" y="358"/>
                  </a:cubicBezTo>
                  <a:lnTo>
                    <a:pt x="1334" y="358"/>
                  </a:lnTo>
                  <a:cubicBezTo>
                    <a:pt x="1405" y="358"/>
                    <a:pt x="1501" y="287"/>
                    <a:pt x="1501" y="191"/>
                  </a:cubicBezTo>
                  <a:cubicBezTo>
                    <a:pt x="1525" y="96"/>
                    <a:pt x="1429" y="1"/>
                    <a:pt x="13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53"/>
            <p:cNvSpPr/>
            <p:nvPr/>
          </p:nvSpPr>
          <p:spPr>
            <a:xfrm>
              <a:off x="6048850" y="3317400"/>
              <a:ext cx="38125" cy="8350"/>
            </a:xfrm>
            <a:custGeom>
              <a:rect b="b" l="l" r="r" t="t"/>
              <a:pathLst>
                <a:path extrusionOk="0" h="334" w="1525">
                  <a:moveTo>
                    <a:pt x="191" y="1"/>
                  </a:moveTo>
                  <a:cubicBezTo>
                    <a:pt x="96" y="1"/>
                    <a:pt x="24" y="48"/>
                    <a:pt x="0" y="143"/>
                  </a:cubicBezTo>
                  <a:cubicBezTo>
                    <a:pt x="0" y="239"/>
                    <a:pt x="72" y="334"/>
                    <a:pt x="191" y="334"/>
                  </a:cubicBezTo>
                  <a:lnTo>
                    <a:pt x="1334" y="334"/>
                  </a:lnTo>
                  <a:cubicBezTo>
                    <a:pt x="1405" y="334"/>
                    <a:pt x="1501" y="286"/>
                    <a:pt x="1501" y="191"/>
                  </a:cubicBezTo>
                  <a:cubicBezTo>
                    <a:pt x="1525" y="96"/>
                    <a:pt x="1429" y="1"/>
                    <a:pt x="13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53"/>
            <p:cNvSpPr/>
            <p:nvPr/>
          </p:nvSpPr>
          <p:spPr>
            <a:xfrm>
              <a:off x="5920850" y="3086975"/>
              <a:ext cx="195300" cy="296525"/>
            </a:xfrm>
            <a:custGeom>
              <a:rect b="b" l="l" r="r" t="t"/>
              <a:pathLst>
                <a:path extrusionOk="0" h="11861" w="7812">
                  <a:moveTo>
                    <a:pt x="1643" y="1335"/>
                  </a:moveTo>
                  <a:cubicBezTo>
                    <a:pt x="1953" y="1335"/>
                    <a:pt x="2239" y="1454"/>
                    <a:pt x="2429" y="1668"/>
                  </a:cubicBezTo>
                  <a:lnTo>
                    <a:pt x="3715" y="2954"/>
                  </a:lnTo>
                  <a:lnTo>
                    <a:pt x="3715" y="4407"/>
                  </a:lnTo>
                  <a:lnTo>
                    <a:pt x="1977" y="4407"/>
                  </a:lnTo>
                  <a:lnTo>
                    <a:pt x="834" y="3264"/>
                  </a:lnTo>
                  <a:cubicBezTo>
                    <a:pt x="405" y="2835"/>
                    <a:pt x="405" y="2121"/>
                    <a:pt x="834" y="1668"/>
                  </a:cubicBezTo>
                  <a:cubicBezTo>
                    <a:pt x="1048" y="1454"/>
                    <a:pt x="1334" y="1335"/>
                    <a:pt x="1643" y="1335"/>
                  </a:cubicBezTo>
                  <a:close/>
                  <a:moveTo>
                    <a:pt x="5620" y="2835"/>
                  </a:moveTo>
                  <a:cubicBezTo>
                    <a:pt x="5644" y="2835"/>
                    <a:pt x="5692" y="2883"/>
                    <a:pt x="5692" y="2907"/>
                  </a:cubicBezTo>
                  <a:lnTo>
                    <a:pt x="5692" y="4407"/>
                  </a:lnTo>
                  <a:lnTo>
                    <a:pt x="4930" y="4407"/>
                  </a:lnTo>
                  <a:lnTo>
                    <a:pt x="4930" y="2907"/>
                  </a:lnTo>
                  <a:cubicBezTo>
                    <a:pt x="4930" y="2883"/>
                    <a:pt x="4954" y="2835"/>
                    <a:pt x="5001" y="2835"/>
                  </a:cubicBezTo>
                  <a:close/>
                  <a:moveTo>
                    <a:pt x="5311" y="335"/>
                  </a:moveTo>
                  <a:cubicBezTo>
                    <a:pt x="6002" y="335"/>
                    <a:pt x="6573" y="906"/>
                    <a:pt x="6573" y="1597"/>
                  </a:cubicBezTo>
                  <a:lnTo>
                    <a:pt x="6573" y="4407"/>
                  </a:lnTo>
                  <a:lnTo>
                    <a:pt x="6025" y="4407"/>
                  </a:lnTo>
                  <a:lnTo>
                    <a:pt x="6025" y="2907"/>
                  </a:lnTo>
                  <a:cubicBezTo>
                    <a:pt x="6025" y="2692"/>
                    <a:pt x="5859" y="2502"/>
                    <a:pt x="5620" y="2502"/>
                  </a:cubicBezTo>
                  <a:lnTo>
                    <a:pt x="4977" y="2502"/>
                  </a:lnTo>
                  <a:cubicBezTo>
                    <a:pt x="4763" y="2502"/>
                    <a:pt x="4573" y="2692"/>
                    <a:pt x="4573" y="2907"/>
                  </a:cubicBezTo>
                  <a:lnTo>
                    <a:pt x="4573" y="4407"/>
                  </a:lnTo>
                  <a:lnTo>
                    <a:pt x="4073" y="4407"/>
                  </a:lnTo>
                  <a:lnTo>
                    <a:pt x="4073" y="2883"/>
                  </a:lnTo>
                  <a:lnTo>
                    <a:pt x="4073" y="1597"/>
                  </a:lnTo>
                  <a:cubicBezTo>
                    <a:pt x="4073" y="906"/>
                    <a:pt x="4620" y="335"/>
                    <a:pt x="5311" y="335"/>
                  </a:cubicBezTo>
                  <a:close/>
                  <a:moveTo>
                    <a:pt x="7430" y="4764"/>
                  </a:moveTo>
                  <a:cubicBezTo>
                    <a:pt x="7430" y="4764"/>
                    <a:pt x="7478" y="4764"/>
                    <a:pt x="7478" y="4788"/>
                  </a:cubicBezTo>
                  <a:lnTo>
                    <a:pt x="7478" y="6122"/>
                  </a:lnTo>
                  <a:lnTo>
                    <a:pt x="4525" y="6122"/>
                  </a:lnTo>
                  <a:cubicBezTo>
                    <a:pt x="4430" y="6122"/>
                    <a:pt x="4358" y="6193"/>
                    <a:pt x="4358" y="6288"/>
                  </a:cubicBezTo>
                  <a:cubicBezTo>
                    <a:pt x="4334" y="6384"/>
                    <a:pt x="4406" y="6479"/>
                    <a:pt x="4525" y="6479"/>
                  </a:cubicBezTo>
                  <a:lnTo>
                    <a:pt x="7478" y="6479"/>
                  </a:lnTo>
                  <a:lnTo>
                    <a:pt x="7478" y="10265"/>
                  </a:lnTo>
                  <a:lnTo>
                    <a:pt x="4525" y="10265"/>
                  </a:lnTo>
                  <a:cubicBezTo>
                    <a:pt x="4430" y="10265"/>
                    <a:pt x="4358" y="10337"/>
                    <a:pt x="4358" y="10432"/>
                  </a:cubicBezTo>
                  <a:cubicBezTo>
                    <a:pt x="4334" y="10527"/>
                    <a:pt x="4406" y="10623"/>
                    <a:pt x="4525" y="10623"/>
                  </a:cubicBezTo>
                  <a:lnTo>
                    <a:pt x="7478" y="10623"/>
                  </a:lnTo>
                  <a:lnTo>
                    <a:pt x="7478" y="11480"/>
                  </a:lnTo>
                  <a:cubicBezTo>
                    <a:pt x="7478" y="11480"/>
                    <a:pt x="7454" y="11504"/>
                    <a:pt x="7430" y="11504"/>
                  </a:cubicBezTo>
                  <a:lnTo>
                    <a:pt x="762" y="11504"/>
                  </a:lnTo>
                  <a:cubicBezTo>
                    <a:pt x="762" y="11504"/>
                    <a:pt x="739" y="11480"/>
                    <a:pt x="739" y="11480"/>
                  </a:cubicBezTo>
                  <a:lnTo>
                    <a:pt x="739" y="10623"/>
                  </a:lnTo>
                  <a:lnTo>
                    <a:pt x="3763" y="10623"/>
                  </a:lnTo>
                  <a:cubicBezTo>
                    <a:pt x="3834" y="10623"/>
                    <a:pt x="3930" y="10551"/>
                    <a:pt x="3930" y="10480"/>
                  </a:cubicBezTo>
                  <a:cubicBezTo>
                    <a:pt x="3953" y="10361"/>
                    <a:pt x="3858" y="10265"/>
                    <a:pt x="3763" y="10265"/>
                  </a:cubicBezTo>
                  <a:lnTo>
                    <a:pt x="739" y="10265"/>
                  </a:lnTo>
                  <a:lnTo>
                    <a:pt x="739" y="6479"/>
                  </a:lnTo>
                  <a:lnTo>
                    <a:pt x="3763" y="6479"/>
                  </a:lnTo>
                  <a:cubicBezTo>
                    <a:pt x="3834" y="6479"/>
                    <a:pt x="3930" y="6408"/>
                    <a:pt x="3930" y="6312"/>
                  </a:cubicBezTo>
                  <a:cubicBezTo>
                    <a:pt x="3953" y="6217"/>
                    <a:pt x="3858" y="6122"/>
                    <a:pt x="3763" y="6122"/>
                  </a:cubicBezTo>
                  <a:lnTo>
                    <a:pt x="739" y="6122"/>
                  </a:lnTo>
                  <a:lnTo>
                    <a:pt x="739" y="4788"/>
                  </a:lnTo>
                  <a:cubicBezTo>
                    <a:pt x="739" y="4788"/>
                    <a:pt x="739" y="4764"/>
                    <a:pt x="762" y="4764"/>
                  </a:cubicBezTo>
                  <a:close/>
                  <a:moveTo>
                    <a:pt x="5293" y="1"/>
                  </a:moveTo>
                  <a:cubicBezTo>
                    <a:pt x="4431" y="1"/>
                    <a:pt x="3715" y="730"/>
                    <a:pt x="3715" y="1597"/>
                  </a:cubicBezTo>
                  <a:lnTo>
                    <a:pt x="3715" y="2454"/>
                  </a:lnTo>
                  <a:lnTo>
                    <a:pt x="2691" y="1430"/>
                  </a:lnTo>
                  <a:cubicBezTo>
                    <a:pt x="2406" y="1145"/>
                    <a:pt x="2024" y="1002"/>
                    <a:pt x="1643" y="1002"/>
                  </a:cubicBezTo>
                  <a:cubicBezTo>
                    <a:pt x="1239" y="1002"/>
                    <a:pt x="858" y="1145"/>
                    <a:pt x="596" y="1430"/>
                  </a:cubicBezTo>
                  <a:cubicBezTo>
                    <a:pt x="0" y="2002"/>
                    <a:pt x="0" y="2954"/>
                    <a:pt x="596" y="3526"/>
                  </a:cubicBezTo>
                  <a:lnTo>
                    <a:pt x="1477" y="4431"/>
                  </a:lnTo>
                  <a:lnTo>
                    <a:pt x="762" y="4431"/>
                  </a:lnTo>
                  <a:cubicBezTo>
                    <a:pt x="548" y="4431"/>
                    <a:pt x="381" y="4598"/>
                    <a:pt x="381" y="4788"/>
                  </a:cubicBezTo>
                  <a:lnTo>
                    <a:pt x="381" y="11480"/>
                  </a:lnTo>
                  <a:cubicBezTo>
                    <a:pt x="381" y="11694"/>
                    <a:pt x="548" y="11861"/>
                    <a:pt x="762" y="11861"/>
                  </a:cubicBezTo>
                  <a:lnTo>
                    <a:pt x="7430" y="11861"/>
                  </a:lnTo>
                  <a:cubicBezTo>
                    <a:pt x="7645" y="11861"/>
                    <a:pt x="7811" y="11694"/>
                    <a:pt x="7811" y="11480"/>
                  </a:cubicBezTo>
                  <a:lnTo>
                    <a:pt x="7811" y="4788"/>
                  </a:lnTo>
                  <a:cubicBezTo>
                    <a:pt x="7811" y="4598"/>
                    <a:pt x="7645" y="4431"/>
                    <a:pt x="7430" y="4431"/>
                  </a:cubicBezTo>
                  <a:lnTo>
                    <a:pt x="7430" y="4407"/>
                  </a:lnTo>
                  <a:lnTo>
                    <a:pt x="6906" y="4407"/>
                  </a:lnTo>
                  <a:lnTo>
                    <a:pt x="6906" y="1621"/>
                  </a:lnTo>
                  <a:cubicBezTo>
                    <a:pt x="6906" y="740"/>
                    <a:pt x="6216" y="1"/>
                    <a:pt x="5335" y="1"/>
                  </a:cubicBezTo>
                  <a:cubicBezTo>
                    <a:pt x="5321" y="1"/>
                    <a:pt x="5307" y="1"/>
                    <a:pt x="52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 name="Google Shape;607;p53"/>
          <p:cNvGrpSpPr/>
          <p:nvPr/>
        </p:nvGrpSpPr>
        <p:grpSpPr>
          <a:xfrm>
            <a:off x="911680" y="1522184"/>
            <a:ext cx="274019" cy="264755"/>
            <a:chOff x="3907925" y="2633225"/>
            <a:chExt cx="296525" cy="286500"/>
          </a:xfrm>
        </p:grpSpPr>
        <p:sp>
          <p:nvSpPr>
            <p:cNvPr id="608" name="Google Shape;608;p53"/>
            <p:cNvSpPr/>
            <p:nvPr/>
          </p:nvSpPr>
          <p:spPr>
            <a:xfrm>
              <a:off x="4002575" y="2851225"/>
              <a:ext cx="25650" cy="8375"/>
            </a:xfrm>
            <a:custGeom>
              <a:rect b="b" l="l" r="r" t="t"/>
              <a:pathLst>
                <a:path extrusionOk="0" h="335" w="1026">
                  <a:moveTo>
                    <a:pt x="192" y="1"/>
                  </a:moveTo>
                  <a:cubicBezTo>
                    <a:pt x="72" y="1"/>
                    <a:pt x="1" y="96"/>
                    <a:pt x="25" y="191"/>
                  </a:cubicBezTo>
                  <a:cubicBezTo>
                    <a:pt x="25" y="287"/>
                    <a:pt x="96" y="334"/>
                    <a:pt x="192" y="334"/>
                  </a:cubicBezTo>
                  <a:lnTo>
                    <a:pt x="835" y="334"/>
                  </a:lnTo>
                  <a:cubicBezTo>
                    <a:pt x="930" y="334"/>
                    <a:pt x="1025" y="239"/>
                    <a:pt x="1001" y="144"/>
                  </a:cubicBezTo>
                  <a:cubicBezTo>
                    <a:pt x="1001" y="49"/>
                    <a:pt x="906" y="1"/>
                    <a:pt x="8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53"/>
            <p:cNvSpPr/>
            <p:nvPr/>
          </p:nvSpPr>
          <p:spPr>
            <a:xfrm>
              <a:off x="3963300" y="2851225"/>
              <a:ext cx="25625" cy="8375"/>
            </a:xfrm>
            <a:custGeom>
              <a:rect b="b" l="l" r="r" t="t"/>
              <a:pathLst>
                <a:path extrusionOk="0" h="335" w="1025">
                  <a:moveTo>
                    <a:pt x="191" y="1"/>
                  </a:moveTo>
                  <a:cubicBezTo>
                    <a:pt x="72" y="1"/>
                    <a:pt x="0" y="96"/>
                    <a:pt x="0" y="191"/>
                  </a:cubicBezTo>
                  <a:cubicBezTo>
                    <a:pt x="24" y="287"/>
                    <a:pt x="95" y="334"/>
                    <a:pt x="191" y="334"/>
                  </a:cubicBezTo>
                  <a:lnTo>
                    <a:pt x="834" y="334"/>
                  </a:lnTo>
                  <a:cubicBezTo>
                    <a:pt x="929" y="334"/>
                    <a:pt x="1024" y="239"/>
                    <a:pt x="1000" y="144"/>
                  </a:cubicBezTo>
                  <a:cubicBezTo>
                    <a:pt x="1000" y="49"/>
                    <a:pt x="905" y="1"/>
                    <a:pt x="8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53"/>
            <p:cNvSpPr/>
            <p:nvPr/>
          </p:nvSpPr>
          <p:spPr>
            <a:xfrm>
              <a:off x="4041875" y="2823250"/>
              <a:ext cx="25625" cy="8950"/>
            </a:xfrm>
            <a:custGeom>
              <a:rect b="b" l="l" r="r" t="t"/>
              <a:pathLst>
                <a:path extrusionOk="0" h="358" w="1025">
                  <a:moveTo>
                    <a:pt x="191" y="1"/>
                  </a:moveTo>
                  <a:cubicBezTo>
                    <a:pt x="96" y="1"/>
                    <a:pt x="25" y="72"/>
                    <a:pt x="1" y="144"/>
                  </a:cubicBezTo>
                  <a:cubicBezTo>
                    <a:pt x="1" y="263"/>
                    <a:pt x="72" y="358"/>
                    <a:pt x="191" y="358"/>
                  </a:cubicBezTo>
                  <a:lnTo>
                    <a:pt x="834" y="358"/>
                  </a:lnTo>
                  <a:cubicBezTo>
                    <a:pt x="906" y="358"/>
                    <a:pt x="1001" y="286"/>
                    <a:pt x="1001" y="191"/>
                  </a:cubicBezTo>
                  <a:cubicBezTo>
                    <a:pt x="1025" y="96"/>
                    <a:pt x="930" y="1"/>
                    <a:pt x="8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53"/>
            <p:cNvSpPr/>
            <p:nvPr/>
          </p:nvSpPr>
          <p:spPr>
            <a:xfrm>
              <a:off x="4041875" y="2851225"/>
              <a:ext cx="25625" cy="8375"/>
            </a:xfrm>
            <a:custGeom>
              <a:rect b="b" l="l" r="r" t="t"/>
              <a:pathLst>
                <a:path extrusionOk="0" h="335" w="1025">
                  <a:moveTo>
                    <a:pt x="191" y="1"/>
                  </a:moveTo>
                  <a:cubicBezTo>
                    <a:pt x="96" y="1"/>
                    <a:pt x="25" y="49"/>
                    <a:pt x="1" y="144"/>
                  </a:cubicBezTo>
                  <a:cubicBezTo>
                    <a:pt x="1" y="263"/>
                    <a:pt x="72" y="334"/>
                    <a:pt x="191" y="334"/>
                  </a:cubicBezTo>
                  <a:lnTo>
                    <a:pt x="834" y="334"/>
                  </a:lnTo>
                  <a:cubicBezTo>
                    <a:pt x="906" y="334"/>
                    <a:pt x="1001" y="287"/>
                    <a:pt x="1001" y="191"/>
                  </a:cubicBezTo>
                  <a:cubicBezTo>
                    <a:pt x="1025" y="96"/>
                    <a:pt x="930" y="1"/>
                    <a:pt x="8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53"/>
            <p:cNvSpPr/>
            <p:nvPr/>
          </p:nvSpPr>
          <p:spPr>
            <a:xfrm>
              <a:off x="4081175" y="2823250"/>
              <a:ext cx="25625" cy="8950"/>
            </a:xfrm>
            <a:custGeom>
              <a:rect b="b" l="l" r="r" t="t"/>
              <a:pathLst>
                <a:path extrusionOk="0" h="358" w="1025">
                  <a:moveTo>
                    <a:pt x="191" y="1"/>
                  </a:moveTo>
                  <a:cubicBezTo>
                    <a:pt x="120" y="1"/>
                    <a:pt x="24" y="72"/>
                    <a:pt x="24" y="144"/>
                  </a:cubicBezTo>
                  <a:cubicBezTo>
                    <a:pt x="1" y="263"/>
                    <a:pt x="96" y="358"/>
                    <a:pt x="191" y="358"/>
                  </a:cubicBezTo>
                  <a:lnTo>
                    <a:pt x="834" y="358"/>
                  </a:lnTo>
                  <a:cubicBezTo>
                    <a:pt x="929" y="358"/>
                    <a:pt x="1001" y="286"/>
                    <a:pt x="1001" y="191"/>
                  </a:cubicBezTo>
                  <a:cubicBezTo>
                    <a:pt x="1025" y="96"/>
                    <a:pt x="953" y="1"/>
                    <a:pt x="8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53"/>
            <p:cNvSpPr/>
            <p:nvPr/>
          </p:nvSpPr>
          <p:spPr>
            <a:xfrm>
              <a:off x="4081175" y="2851225"/>
              <a:ext cx="25625" cy="8375"/>
            </a:xfrm>
            <a:custGeom>
              <a:rect b="b" l="l" r="r" t="t"/>
              <a:pathLst>
                <a:path extrusionOk="0" h="335" w="1025">
                  <a:moveTo>
                    <a:pt x="191" y="1"/>
                  </a:moveTo>
                  <a:cubicBezTo>
                    <a:pt x="120" y="1"/>
                    <a:pt x="24" y="49"/>
                    <a:pt x="24" y="144"/>
                  </a:cubicBezTo>
                  <a:cubicBezTo>
                    <a:pt x="1" y="263"/>
                    <a:pt x="96" y="334"/>
                    <a:pt x="191" y="334"/>
                  </a:cubicBezTo>
                  <a:lnTo>
                    <a:pt x="834" y="334"/>
                  </a:lnTo>
                  <a:cubicBezTo>
                    <a:pt x="929" y="334"/>
                    <a:pt x="1001" y="287"/>
                    <a:pt x="1001" y="191"/>
                  </a:cubicBezTo>
                  <a:cubicBezTo>
                    <a:pt x="1025" y="96"/>
                    <a:pt x="953" y="1"/>
                    <a:pt x="8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53"/>
            <p:cNvSpPr/>
            <p:nvPr/>
          </p:nvSpPr>
          <p:spPr>
            <a:xfrm>
              <a:off x="4041875" y="2879225"/>
              <a:ext cx="25625" cy="8950"/>
            </a:xfrm>
            <a:custGeom>
              <a:rect b="b" l="l" r="r" t="t"/>
              <a:pathLst>
                <a:path extrusionOk="0" h="358" w="1025">
                  <a:moveTo>
                    <a:pt x="191" y="0"/>
                  </a:moveTo>
                  <a:cubicBezTo>
                    <a:pt x="96" y="0"/>
                    <a:pt x="25" y="72"/>
                    <a:pt x="1" y="167"/>
                  </a:cubicBezTo>
                  <a:cubicBezTo>
                    <a:pt x="1" y="262"/>
                    <a:pt x="72" y="357"/>
                    <a:pt x="191" y="357"/>
                  </a:cubicBezTo>
                  <a:lnTo>
                    <a:pt x="834" y="357"/>
                  </a:lnTo>
                  <a:cubicBezTo>
                    <a:pt x="906" y="357"/>
                    <a:pt x="1001" y="286"/>
                    <a:pt x="1001" y="215"/>
                  </a:cubicBezTo>
                  <a:cubicBezTo>
                    <a:pt x="1025" y="95"/>
                    <a:pt x="930" y="0"/>
                    <a:pt x="8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53"/>
            <p:cNvSpPr/>
            <p:nvPr/>
          </p:nvSpPr>
          <p:spPr>
            <a:xfrm>
              <a:off x="4081175" y="2879225"/>
              <a:ext cx="25625" cy="8950"/>
            </a:xfrm>
            <a:custGeom>
              <a:rect b="b" l="l" r="r" t="t"/>
              <a:pathLst>
                <a:path extrusionOk="0" h="358" w="1025">
                  <a:moveTo>
                    <a:pt x="191" y="0"/>
                  </a:moveTo>
                  <a:cubicBezTo>
                    <a:pt x="120" y="0"/>
                    <a:pt x="24" y="72"/>
                    <a:pt x="24" y="167"/>
                  </a:cubicBezTo>
                  <a:cubicBezTo>
                    <a:pt x="1" y="262"/>
                    <a:pt x="96" y="357"/>
                    <a:pt x="191" y="357"/>
                  </a:cubicBezTo>
                  <a:lnTo>
                    <a:pt x="834" y="357"/>
                  </a:lnTo>
                  <a:cubicBezTo>
                    <a:pt x="929" y="357"/>
                    <a:pt x="1001" y="286"/>
                    <a:pt x="1001" y="215"/>
                  </a:cubicBezTo>
                  <a:cubicBezTo>
                    <a:pt x="1025" y="95"/>
                    <a:pt x="953" y="0"/>
                    <a:pt x="8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53"/>
            <p:cNvSpPr/>
            <p:nvPr/>
          </p:nvSpPr>
          <p:spPr>
            <a:xfrm>
              <a:off x="4002575" y="2879225"/>
              <a:ext cx="25650" cy="8950"/>
            </a:xfrm>
            <a:custGeom>
              <a:rect b="b" l="l" r="r" t="t"/>
              <a:pathLst>
                <a:path extrusionOk="0" h="358" w="1026">
                  <a:moveTo>
                    <a:pt x="192" y="0"/>
                  </a:moveTo>
                  <a:cubicBezTo>
                    <a:pt x="96" y="0"/>
                    <a:pt x="25" y="72"/>
                    <a:pt x="25" y="167"/>
                  </a:cubicBezTo>
                  <a:cubicBezTo>
                    <a:pt x="1" y="262"/>
                    <a:pt x="72" y="357"/>
                    <a:pt x="192" y="357"/>
                  </a:cubicBezTo>
                  <a:lnTo>
                    <a:pt x="835" y="357"/>
                  </a:lnTo>
                  <a:cubicBezTo>
                    <a:pt x="906" y="357"/>
                    <a:pt x="1001" y="286"/>
                    <a:pt x="1001" y="215"/>
                  </a:cubicBezTo>
                  <a:cubicBezTo>
                    <a:pt x="1025" y="95"/>
                    <a:pt x="930" y="0"/>
                    <a:pt x="83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53"/>
            <p:cNvSpPr/>
            <p:nvPr/>
          </p:nvSpPr>
          <p:spPr>
            <a:xfrm>
              <a:off x="4120475" y="2823250"/>
              <a:ext cx="25625" cy="8950"/>
            </a:xfrm>
            <a:custGeom>
              <a:rect b="b" l="l" r="r" t="t"/>
              <a:pathLst>
                <a:path extrusionOk="0" h="358" w="1025">
                  <a:moveTo>
                    <a:pt x="191" y="1"/>
                  </a:moveTo>
                  <a:cubicBezTo>
                    <a:pt x="96" y="1"/>
                    <a:pt x="0" y="96"/>
                    <a:pt x="24" y="191"/>
                  </a:cubicBezTo>
                  <a:cubicBezTo>
                    <a:pt x="24" y="286"/>
                    <a:pt x="119" y="358"/>
                    <a:pt x="191" y="358"/>
                  </a:cubicBezTo>
                  <a:lnTo>
                    <a:pt x="834" y="358"/>
                  </a:lnTo>
                  <a:cubicBezTo>
                    <a:pt x="929" y="358"/>
                    <a:pt x="1000" y="286"/>
                    <a:pt x="1000" y="191"/>
                  </a:cubicBezTo>
                  <a:cubicBezTo>
                    <a:pt x="1024" y="96"/>
                    <a:pt x="953" y="1"/>
                    <a:pt x="8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53"/>
            <p:cNvSpPr/>
            <p:nvPr/>
          </p:nvSpPr>
          <p:spPr>
            <a:xfrm>
              <a:off x="4120475" y="2851225"/>
              <a:ext cx="25625" cy="8375"/>
            </a:xfrm>
            <a:custGeom>
              <a:rect b="b" l="l" r="r" t="t"/>
              <a:pathLst>
                <a:path extrusionOk="0" h="335" w="1025">
                  <a:moveTo>
                    <a:pt x="191" y="1"/>
                  </a:moveTo>
                  <a:cubicBezTo>
                    <a:pt x="119" y="1"/>
                    <a:pt x="24" y="49"/>
                    <a:pt x="24" y="144"/>
                  </a:cubicBezTo>
                  <a:cubicBezTo>
                    <a:pt x="0" y="263"/>
                    <a:pt x="96" y="334"/>
                    <a:pt x="191" y="334"/>
                  </a:cubicBezTo>
                  <a:lnTo>
                    <a:pt x="834" y="334"/>
                  </a:lnTo>
                  <a:cubicBezTo>
                    <a:pt x="929" y="334"/>
                    <a:pt x="1000" y="287"/>
                    <a:pt x="1024" y="191"/>
                  </a:cubicBezTo>
                  <a:cubicBezTo>
                    <a:pt x="1024" y="96"/>
                    <a:pt x="953" y="1"/>
                    <a:pt x="8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53"/>
            <p:cNvSpPr/>
            <p:nvPr/>
          </p:nvSpPr>
          <p:spPr>
            <a:xfrm>
              <a:off x="4120475" y="2879225"/>
              <a:ext cx="25625" cy="8950"/>
            </a:xfrm>
            <a:custGeom>
              <a:rect b="b" l="l" r="r" t="t"/>
              <a:pathLst>
                <a:path extrusionOk="0" h="358" w="1025">
                  <a:moveTo>
                    <a:pt x="191" y="0"/>
                  </a:moveTo>
                  <a:cubicBezTo>
                    <a:pt x="119" y="0"/>
                    <a:pt x="24" y="72"/>
                    <a:pt x="24" y="167"/>
                  </a:cubicBezTo>
                  <a:cubicBezTo>
                    <a:pt x="0" y="262"/>
                    <a:pt x="96" y="357"/>
                    <a:pt x="191" y="357"/>
                  </a:cubicBezTo>
                  <a:lnTo>
                    <a:pt x="834" y="357"/>
                  </a:lnTo>
                  <a:cubicBezTo>
                    <a:pt x="929" y="357"/>
                    <a:pt x="1000" y="286"/>
                    <a:pt x="1024" y="215"/>
                  </a:cubicBezTo>
                  <a:cubicBezTo>
                    <a:pt x="1024" y="95"/>
                    <a:pt x="953" y="0"/>
                    <a:pt x="8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53"/>
            <p:cNvSpPr/>
            <p:nvPr/>
          </p:nvSpPr>
          <p:spPr>
            <a:xfrm>
              <a:off x="3963300" y="2879225"/>
              <a:ext cx="25625" cy="8950"/>
            </a:xfrm>
            <a:custGeom>
              <a:rect b="b" l="l" r="r" t="t"/>
              <a:pathLst>
                <a:path extrusionOk="0" h="358" w="1025">
                  <a:moveTo>
                    <a:pt x="191" y="0"/>
                  </a:moveTo>
                  <a:cubicBezTo>
                    <a:pt x="95" y="0"/>
                    <a:pt x="24" y="72"/>
                    <a:pt x="0" y="167"/>
                  </a:cubicBezTo>
                  <a:cubicBezTo>
                    <a:pt x="0" y="262"/>
                    <a:pt x="72" y="357"/>
                    <a:pt x="191" y="357"/>
                  </a:cubicBezTo>
                  <a:lnTo>
                    <a:pt x="810" y="357"/>
                  </a:lnTo>
                  <a:cubicBezTo>
                    <a:pt x="905" y="357"/>
                    <a:pt x="1000" y="286"/>
                    <a:pt x="1000" y="215"/>
                  </a:cubicBezTo>
                  <a:cubicBezTo>
                    <a:pt x="1024" y="95"/>
                    <a:pt x="929" y="0"/>
                    <a:pt x="8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53"/>
            <p:cNvSpPr/>
            <p:nvPr/>
          </p:nvSpPr>
          <p:spPr>
            <a:xfrm>
              <a:off x="4002575" y="2851225"/>
              <a:ext cx="25650" cy="8375"/>
            </a:xfrm>
            <a:custGeom>
              <a:rect b="b" l="l" r="r" t="t"/>
              <a:pathLst>
                <a:path extrusionOk="0" h="335" w="1026">
                  <a:moveTo>
                    <a:pt x="192" y="1"/>
                  </a:moveTo>
                  <a:cubicBezTo>
                    <a:pt x="96" y="1"/>
                    <a:pt x="25" y="49"/>
                    <a:pt x="1" y="144"/>
                  </a:cubicBezTo>
                  <a:cubicBezTo>
                    <a:pt x="1" y="263"/>
                    <a:pt x="72" y="334"/>
                    <a:pt x="192" y="334"/>
                  </a:cubicBezTo>
                  <a:lnTo>
                    <a:pt x="835" y="334"/>
                  </a:lnTo>
                  <a:cubicBezTo>
                    <a:pt x="906" y="334"/>
                    <a:pt x="1001" y="287"/>
                    <a:pt x="1001" y="191"/>
                  </a:cubicBezTo>
                  <a:cubicBezTo>
                    <a:pt x="1025" y="96"/>
                    <a:pt x="930" y="1"/>
                    <a:pt x="8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53"/>
            <p:cNvSpPr/>
            <p:nvPr/>
          </p:nvSpPr>
          <p:spPr>
            <a:xfrm>
              <a:off x="3963300" y="2851225"/>
              <a:ext cx="25625" cy="8375"/>
            </a:xfrm>
            <a:custGeom>
              <a:rect b="b" l="l" r="r" t="t"/>
              <a:pathLst>
                <a:path extrusionOk="0" h="335" w="1025">
                  <a:moveTo>
                    <a:pt x="191" y="1"/>
                  </a:moveTo>
                  <a:cubicBezTo>
                    <a:pt x="95" y="1"/>
                    <a:pt x="24" y="49"/>
                    <a:pt x="0" y="144"/>
                  </a:cubicBezTo>
                  <a:cubicBezTo>
                    <a:pt x="0" y="263"/>
                    <a:pt x="72" y="334"/>
                    <a:pt x="191" y="334"/>
                  </a:cubicBezTo>
                  <a:lnTo>
                    <a:pt x="810" y="334"/>
                  </a:lnTo>
                  <a:cubicBezTo>
                    <a:pt x="905" y="334"/>
                    <a:pt x="1000" y="287"/>
                    <a:pt x="1000" y="191"/>
                  </a:cubicBezTo>
                  <a:cubicBezTo>
                    <a:pt x="1024" y="96"/>
                    <a:pt x="929" y="1"/>
                    <a:pt x="8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53"/>
            <p:cNvSpPr/>
            <p:nvPr/>
          </p:nvSpPr>
          <p:spPr>
            <a:xfrm>
              <a:off x="3972825" y="2713225"/>
              <a:ext cx="28600" cy="17775"/>
            </a:xfrm>
            <a:custGeom>
              <a:rect b="b" l="l" r="r" t="t"/>
              <a:pathLst>
                <a:path extrusionOk="0" h="711" w="1144">
                  <a:moveTo>
                    <a:pt x="950" y="1"/>
                  </a:moveTo>
                  <a:cubicBezTo>
                    <a:pt x="925" y="1"/>
                    <a:pt x="901" y="7"/>
                    <a:pt x="881" y="20"/>
                  </a:cubicBezTo>
                  <a:lnTo>
                    <a:pt x="119" y="377"/>
                  </a:lnTo>
                  <a:cubicBezTo>
                    <a:pt x="48" y="425"/>
                    <a:pt x="0" y="520"/>
                    <a:pt x="48" y="615"/>
                  </a:cubicBezTo>
                  <a:cubicBezTo>
                    <a:pt x="72" y="663"/>
                    <a:pt x="143" y="710"/>
                    <a:pt x="191" y="710"/>
                  </a:cubicBezTo>
                  <a:cubicBezTo>
                    <a:pt x="215" y="710"/>
                    <a:pt x="262" y="710"/>
                    <a:pt x="286" y="687"/>
                  </a:cubicBezTo>
                  <a:lnTo>
                    <a:pt x="1024" y="329"/>
                  </a:lnTo>
                  <a:cubicBezTo>
                    <a:pt x="1120" y="282"/>
                    <a:pt x="1143" y="187"/>
                    <a:pt x="1120" y="91"/>
                  </a:cubicBezTo>
                  <a:cubicBezTo>
                    <a:pt x="1085" y="40"/>
                    <a:pt x="1014" y="1"/>
                    <a:pt x="95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53"/>
            <p:cNvSpPr/>
            <p:nvPr/>
          </p:nvSpPr>
          <p:spPr>
            <a:xfrm>
              <a:off x="3981150" y="2735850"/>
              <a:ext cx="35150" cy="20750"/>
            </a:xfrm>
            <a:custGeom>
              <a:rect b="b" l="l" r="r" t="t"/>
              <a:pathLst>
                <a:path extrusionOk="0" h="830" w="1406">
                  <a:moveTo>
                    <a:pt x="1212" y="1"/>
                  </a:moveTo>
                  <a:cubicBezTo>
                    <a:pt x="1187" y="1"/>
                    <a:pt x="1164" y="6"/>
                    <a:pt x="1144" y="20"/>
                  </a:cubicBezTo>
                  <a:lnTo>
                    <a:pt x="120" y="496"/>
                  </a:lnTo>
                  <a:cubicBezTo>
                    <a:pt x="24" y="544"/>
                    <a:pt x="1" y="639"/>
                    <a:pt x="48" y="734"/>
                  </a:cubicBezTo>
                  <a:cubicBezTo>
                    <a:pt x="72" y="806"/>
                    <a:pt x="120" y="829"/>
                    <a:pt x="191" y="829"/>
                  </a:cubicBezTo>
                  <a:cubicBezTo>
                    <a:pt x="215" y="829"/>
                    <a:pt x="239" y="829"/>
                    <a:pt x="263" y="806"/>
                  </a:cubicBezTo>
                  <a:lnTo>
                    <a:pt x="1287" y="329"/>
                  </a:lnTo>
                  <a:cubicBezTo>
                    <a:pt x="1382" y="282"/>
                    <a:pt x="1406" y="186"/>
                    <a:pt x="1358" y="91"/>
                  </a:cubicBezTo>
                  <a:cubicBezTo>
                    <a:pt x="1341" y="40"/>
                    <a:pt x="1274" y="1"/>
                    <a:pt x="12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53"/>
            <p:cNvSpPr/>
            <p:nvPr/>
          </p:nvSpPr>
          <p:spPr>
            <a:xfrm>
              <a:off x="3907925" y="2633225"/>
              <a:ext cx="296525" cy="286500"/>
            </a:xfrm>
            <a:custGeom>
              <a:rect b="b" l="l" r="r" t="t"/>
              <a:pathLst>
                <a:path extrusionOk="0" h="11460" w="11861">
                  <a:moveTo>
                    <a:pt x="10217" y="1553"/>
                  </a:moveTo>
                  <a:lnTo>
                    <a:pt x="11169" y="2029"/>
                  </a:lnTo>
                  <a:lnTo>
                    <a:pt x="11003" y="2363"/>
                  </a:lnTo>
                  <a:lnTo>
                    <a:pt x="10050" y="1886"/>
                  </a:lnTo>
                  <a:lnTo>
                    <a:pt x="10217" y="1553"/>
                  </a:lnTo>
                  <a:close/>
                  <a:moveTo>
                    <a:pt x="8145" y="2553"/>
                  </a:moveTo>
                  <a:lnTo>
                    <a:pt x="8145" y="2553"/>
                  </a:lnTo>
                  <a:cubicBezTo>
                    <a:pt x="8097" y="3029"/>
                    <a:pt x="7907" y="3339"/>
                    <a:pt x="7573" y="3482"/>
                  </a:cubicBezTo>
                  <a:cubicBezTo>
                    <a:pt x="7478" y="3434"/>
                    <a:pt x="7359" y="3410"/>
                    <a:pt x="7240" y="3363"/>
                  </a:cubicBezTo>
                  <a:cubicBezTo>
                    <a:pt x="7359" y="2910"/>
                    <a:pt x="7621" y="2648"/>
                    <a:pt x="8145" y="2553"/>
                  </a:cubicBezTo>
                  <a:close/>
                  <a:moveTo>
                    <a:pt x="2660" y="1971"/>
                  </a:moveTo>
                  <a:cubicBezTo>
                    <a:pt x="3003" y="1971"/>
                    <a:pt x="3414" y="2248"/>
                    <a:pt x="3811" y="2720"/>
                  </a:cubicBezTo>
                  <a:cubicBezTo>
                    <a:pt x="4430" y="3458"/>
                    <a:pt x="4835" y="4315"/>
                    <a:pt x="5049" y="5292"/>
                  </a:cubicBezTo>
                  <a:lnTo>
                    <a:pt x="2715" y="5292"/>
                  </a:lnTo>
                  <a:cubicBezTo>
                    <a:pt x="2406" y="4744"/>
                    <a:pt x="2191" y="4149"/>
                    <a:pt x="2072" y="3529"/>
                  </a:cubicBezTo>
                  <a:cubicBezTo>
                    <a:pt x="1929" y="2767"/>
                    <a:pt x="2049" y="2196"/>
                    <a:pt x="2406" y="2029"/>
                  </a:cubicBezTo>
                  <a:cubicBezTo>
                    <a:pt x="2485" y="1990"/>
                    <a:pt x="2570" y="1971"/>
                    <a:pt x="2660" y="1971"/>
                  </a:cubicBezTo>
                  <a:close/>
                  <a:moveTo>
                    <a:pt x="6954" y="3696"/>
                  </a:moveTo>
                  <a:cubicBezTo>
                    <a:pt x="7050" y="3696"/>
                    <a:pt x="7145" y="3696"/>
                    <a:pt x="7240" y="3744"/>
                  </a:cubicBezTo>
                  <a:cubicBezTo>
                    <a:pt x="7335" y="3768"/>
                    <a:pt x="7407" y="3791"/>
                    <a:pt x="7502" y="3839"/>
                  </a:cubicBezTo>
                  <a:cubicBezTo>
                    <a:pt x="7693" y="3934"/>
                    <a:pt x="7835" y="4101"/>
                    <a:pt x="7931" y="4291"/>
                  </a:cubicBezTo>
                  <a:cubicBezTo>
                    <a:pt x="7859" y="4411"/>
                    <a:pt x="7812" y="4506"/>
                    <a:pt x="7764" y="4601"/>
                  </a:cubicBezTo>
                  <a:lnTo>
                    <a:pt x="7431" y="5292"/>
                  </a:lnTo>
                  <a:lnTo>
                    <a:pt x="6526" y="5292"/>
                  </a:lnTo>
                  <a:lnTo>
                    <a:pt x="6526" y="3791"/>
                  </a:lnTo>
                  <a:cubicBezTo>
                    <a:pt x="6669" y="3720"/>
                    <a:pt x="6811" y="3696"/>
                    <a:pt x="6954" y="3696"/>
                  </a:cubicBezTo>
                  <a:close/>
                  <a:moveTo>
                    <a:pt x="10074" y="2291"/>
                  </a:moveTo>
                  <a:lnTo>
                    <a:pt x="10669" y="2601"/>
                  </a:lnTo>
                  <a:lnTo>
                    <a:pt x="10312" y="3315"/>
                  </a:lnTo>
                  <a:cubicBezTo>
                    <a:pt x="9931" y="4077"/>
                    <a:pt x="10003" y="4434"/>
                    <a:pt x="10074" y="4744"/>
                  </a:cubicBezTo>
                  <a:cubicBezTo>
                    <a:pt x="10098" y="4911"/>
                    <a:pt x="10145" y="5077"/>
                    <a:pt x="10098" y="5292"/>
                  </a:cubicBezTo>
                  <a:lnTo>
                    <a:pt x="7788" y="5292"/>
                  </a:lnTo>
                  <a:lnTo>
                    <a:pt x="8050" y="4768"/>
                  </a:lnTo>
                  <a:cubicBezTo>
                    <a:pt x="8097" y="4649"/>
                    <a:pt x="8169" y="4530"/>
                    <a:pt x="8264" y="4434"/>
                  </a:cubicBezTo>
                  <a:cubicBezTo>
                    <a:pt x="8407" y="4220"/>
                    <a:pt x="8550" y="4149"/>
                    <a:pt x="8717" y="4077"/>
                  </a:cubicBezTo>
                  <a:cubicBezTo>
                    <a:pt x="9002" y="3934"/>
                    <a:pt x="9336" y="3791"/>
                    <a:pt x="9717" y="3029"/>
                  </a:cubicBezTo>
                  <a:lnTo>
                    <a:pt x="10074" y="2291"/>
                  </a:lnTo>
                  <a:close/>
                  <a:moveTo>
                    <a:pt x="1739" y="5625"/>
                  </a:moveTo>
                  <a:lnTo>
                    <a:pt x="1739" y="6459"/>
                  </a:lnTo>
                  <a:lnTo>
                    <a:pt x="477" y="6459"/>
                  </a:lnTo>
                  <a:cubicBezTo>
                    <a:pt x="405" y="6459"/>
                    <a:pt x="334" y="6387"/>
                    <a:pt x="334" y="6316"/>
                  </a:cubicBezTo>
                  <a:lnTo>
                    <a:pt x="334" y="5768"/>
                  </a:lnTo>
                  <a:cubicBezTo>
                    <a:pt x="334" y="5697"/>
                    <a:pt x="405" y="5625"/>
                    <a:pt x="477" y="5625"/>
                  </a:cubicBezTo>
                  <a:close/>
                  <a:moveTo>
                    <a:pt x="8121" y="5625"/>
                  </a:moveTo>
                  <a:lnTo>
                    <a:pt x="2049" y="8197"/>
                  </a:lnTo>
                  <a:lnTo>
                    <a:pt x="2049" y="5625"/>
                  </a:lnTo>
                  <a:close/>
                  <a:moveTo>
                    <a:pt x="11360" y="5625"/>
                  </a:moveTo>
                  <a:cubicBezTo>
                    <a:pt x="11431" y="5625"/>
                    <a:pt x="11503" y="5697"/>
                    <a:pt x="11503" y="5768"/>
                  </a:cubicBezTo>
                  <a:lnTo>
                    <a:pt x="11503" y="6316"/>
                  </a:lnTo>
                  <a:cubicBezTo>
                    <a:pt x="11503" y="6387"/>
                    <a:pt x="11431" y="6459"/>
                    <a:pt x="11360" y="6459"/>
                  </a:cubicBezTo>
                  <a:lnTo>
                    <a:pt x="9574" y="6459"/>
                  </a:lnTo>
                  <a:cubicBezTo>
                    <a:pt x="9502" y="6459"/>
                    <a:pt x="9407" y="6530"/>
                    <a:pt x="9407" y="6625"/>
                  </a:cubicBezTo>
                  <a:cubicBezTo>
                    <a:pt x="9383" y="6721"/>
                    <a:pt x="9479" y="6816"/>
                    <a:pt x="9574" y="6816"/>
                  </a:cubicBezTo>
                  <a:lnTo>
                    <a:pt x="10955" y="6816"/>
                  </a:lnTo>
                  <a:lnTo>
                    <a:pt x="10955" y="9578"/>
                  </a:lnTo>
                  <a:cubicBezTo>
                    <a:pt x="10955" y="10436"/>
                    <a:pt x="10241" y="11126"/>
                    <a:pt x="9407" y="11126"/>
                  </a:cubicBezTo>
                  <a:lnTo>
                    <a:pt x="2430" y="11126"/>
                  </a:lnTo>
                  <a:cubicBezTo>
                    <a:pt x="1572" y="11126"/>
                    <a:pt x="882" y="10436"/>
                    <a:pt x="882" y="9578"/>
                  </a:cubicBezTo>
                  <a:lnTo>
                    <a:pt x="882" y="6816"/>
                  </a:lnTo>
                  <a:lnTo>
                    <a:pt x="1715" y="6816"/>
                  </a:lnTo>
                  <a:lnTo>
                    <a:pt x="1715" y="8459"/>
                  </a:lnTo>
                  <a:cubicBezTo>
                    <a:pt x="1715" y="8483"/>
                    <a:pt x="1715" y="8530"/>
                    <a:pt x="1739" y="8554"/>
                  </a:cubicBezTo>
                  <a:cubicBezTo>
                    <a:pt x="1787" y="8602"/>
                    <a:pt x="1834" y="8626"/>
                    <a:pt x="1882" y="8626"/>
                  </a:cubicBezTo>
                  <a:lnTo>
                    <a:pt x="1953" y="8626"/>
                  </a:lnTo>
                  <a:lnTo>
                    <a:pt x="6216" y="6816"/>
                  </a:lnTo>
                  <a:lnTo>
                    <a:pt x="8764" y="6816"/>
                  </a:lnTo>
                  <a:cubicBezTo>
                    <a:pt x="8859" y="6816"/>
                    <a:pt x="8931" y="6744"/>
                    <a:pt x="8955" y="6673"/>
                  </a:cubicBezTo>
                  <a:cubicBezTo>
                    <a:pt x="8955" y="6554"/>
                    <a:pt x="8883" y="6459"/>
                    <a:pt x="8764" y="6459"/>
                  </a:cubicBezTo>
                  <a:lnTo>
                    <a:pt x="7050" y="6459"/>
                  </a:lnTo>
                  <a:lnTo>
                    <a:pt x="9026" y="5625"/>
                  </a:lnTo>
                  <a:close/>
                  <a:moveTo>
                    <a:pt x="5801" y="0"/>
                  </a:moveTo>
                  <a:cubicBezTo>
                    <a:pt x="5407" y="0"/>
                    <a:pt x="5073" y="318"/>
                    <a:pt x="5073" y="719"/>
                  </a:cubicBezTo>
                  <a:lnTo>
                    <a:pt x="5073" y="1720"/>
                  </a:lnTo>
                  <a:cubicBezTo>
                    <a:pt x="5073" y="1815"/>
                    <a:pt x="5121" y="1910"/>
                    <a:pt x="5216" y="1910"/>
                  </a:cubicBezTo>
                  <a:cubicBezTo>
                    <a:pt x="5311" y="1910"/>
                    <a:pt x="5406" y="1839"/>
                    <a:pt x="5406" y="1743"/>
                  </a:cubicBezTo>
                  <a:lnTo>
                    <a:pt x="5406" y="719"/>
                  </a:lnTo>
                  <a:cubicBezTo>
                    <a:pt x="5406" y="496"/>
                    <a:pt x="5594" y="336"/>
                    <a:pt x="5814" y="336"/>
                  </a:cubicBezTo>
                  <a:cubicBezTo>
                    <a:pt x="5829" y="336"/>
                    <a:pt x="5844" y="337"/>
                    <a:pt x="5859" y="338"/>
                  </a:cubicBezTo>
                  <a:cubicBezTo>
                    <a:pt x="6026" y="362"/>
                    <a:pt x="6168" y="553"/>
                    <a:pt x="6168" y="719"/>
                  </a:cubicBezTo>
                  <a:lnTo>
                    <a:pt x="6168" y="3672"/>
                  </a:lnTo>
                  <a:lnTo>
                    <a:pt x="6168" y="5292"/>
                  </a:lnTo>
                  <a:lnTo>
                    <a:pt x="5406" y="5292"/>
                  </a:lnTo>
                  <a:lnTo>
                    <a:pt x="5406" y="2577"/>
                  </a:lnTo>
                  <a:cubicBezTo>
                    <a:pt x="5406" y="2482"/>
                    <a:pt x="5359" y="2410"/>
                    <a:pt x="5263" y="2386"/>
                  </a:cubicBezTo>
                  <a:cubicBezTo>
                    <a:pt x="5168" y="2386"/>
                    <a:pt x="5073" y="2458"/>
                    <a:pt x="5073" y="2577"/>
                  </a:cubicBezTo>
                  <a:lnTo>
                    <a:pt x="5073" y="4149"/>
                  </a:lnTo>
                  <a:cubicBezTo>
                    <a:pt x="4835" y="3553"/>
                    <a:pt x="4501" y="3006"/>
                    <a:pt x="4073" y="2482"/>
                  </a:cubicBezTo>
                  <a:cubicBezTo>
                    <a:pt x="3787" y="2124"/>
                    <a:pt x="3454" y="1862"/>
                    <a:pt x="3144" y="1743"/>
                  </a:cubicBezTo>
                  <a:cubicBezTo>
                    <a:pt x="2982" y="1669"/>
                    <a:pt x="2820" y="1633"/>
                    <a:pt x="2665" y="1633"/>
                  </a:cubicBezTo>
                  <a:cubicBezTo>
                    <a:pt x="2524" y="1633"/>
                    <a:pt x="2388" y="1663"/>
                    <a:pt x="2263" y="1720"/>
                  </a:cubicBezTo>
                  <a:cubicBezTo>
                    <a:pt x="2025" y="1839"/>
                    <a:pt x="1834" y="2077"/>
                    <a:pt x="1739" y="2410"/>
                  </a:cubicBezTo>
                  <a:cubicBezTo>
                    <a:pt x="1644" y="2744"/>
                    <a:pt x="1644" y="3148"/>
                    <a:pt x="1739" y="3601"/>
                  </a:cubicBezTo>
                  <a:cubicBezTo>
                    <a:pt x="1858" y="4196"/>
                    <a:pt x="2049" y="4768"/>
                    <a:pt x="2310" y="5292"/>
                  </a:cubicBezTo>
                  <a:lnTo>
                    <a:pt x="477" y="5292"/>
                  </a:lnTo>
                  <a:cubicBezTo>
                    <a:pt x="215" y="5292"/>
                    <a:pt x="0" y="5506"/>
                    <a:pt x="0" y="5768"/>
                  </a:cubicBezTo>
                  <a:lnTo>
                    <a:pt x="0" y="6316"/>
                  </a:lnTo>
                  <a:cubicBezTo>
                    <a:pt x="0" y="6601"/>
                    <a:pt x="215" y="6816"/>
                    <a:pt x="477" y="6816"/>
                  </a:cubicBezTo>
                  <a:lnTo>
                    <a:pt x="524" y="6816"/>
                  </a:lnTo>
                  <a:lnTo>
                    <a:pt x="524" y="9578"/>
                  </a:lnTo>
                  <a:cubicBezTo>
                    <a:pt x="524" y="10626"/>
                    <a:pt x="1382" y="11460"/>
                    <a:pt x="2430" y="11460"/>
                  </a:cubicBezTo>
                  <a:lnTo>
                    <a:pt x="9407" y="11460"/>
                  </a:lnTo>
                  <a:cubicBezTo>
                    <a:pt x="10431" y="11460"/>
                    <a:pt x="11289" y="10626"/>
                    <a:pt x="11289" y="9578"/>
                  </a:cubicBezTo>
                  <a:lnTo>
                    <a:pt x="11289" y="6816"/>
                  </a:lnTo>
                  <a:lnTo>
                    <a:pt x="11360" y="6816"/>
                  </a:lnTo>
                  <a:cubicBezTo>
                    <a:pt x="11622" y="6816"/>
                    <a:pt x="11860" y="6601"/>
                    <a:pt x="11860" y="6316"/>
                  </a:cubicBezTo>
                  <a:lnTo>
                    <a:pt x="11860" y="5768"/>
                  </a:lnTo>
                  <a:cubicBezTo>
                    <a:pt x="11860" y="5506"/>
                    <a:pt x="11622" y="5292"/>
                    <a:pt x="11360" y="5292"/>
                  </a:cubicBezTo>
                  <a:lnTo>
                    <a:pt x="10455" y="5292"/>
                  </a:lnTo>
                  <a:cubicBezTo>
                    <a:pt x="10503" y="5030"/>
                    <a:pt x="10479" y="4863"/>
                    <a:pt x="10431" y="4673"/>
                  </a:cubicBezTo>
                  <a:cubicBezTo>
                    <a:pt x="10384" y="4387"/>
                    <a:pt x="10336" y="4125"/>
                    <a:pt x="10646" y="3482"/>
                  </a:cubicBezTo>
                  <a:lnTo>
                    <a:pt x="11027" y="2744"/>
                  </a:lnTo>
                  <a:lnTo>
                    <a:pt x="11146" y="2744"/>
                  </a:lnTo>
                  <a:cubicBezTo>
                    <a:pt x="11217" y="2720"/>
                    <a:pt x="11265" y="2672"/>
                    <a:pt x="11312" y="2601"/>
                  </a:cubicBezTo>
                  <a:lnTo>
                    <a:pt x="11551" y="2101"/>
                  </a:lnTo>
                  <a:cubicBezTo>
                    <a:pt x="11622" y="1981"/>
                    <a:pt x="11574" y="1815"/>
                    <a:pt x="11431" y="1767"/>
                  </a:cubicBezTo>
                  <a:lnTo>
                    <a:pt x="10312" y="1196"/>
                  </a:lnTo>
                  <a:cubicBezTo>
                    <a:pt x="10288" y="1184"/>
                    <a:pt x="10259" y="1178"/>
                    <a:pt x="10226" y="1178"/>
                  </a:cubicBezTo>
                  <a:cubicBezTo>
                    <a:pt x="10193" y="1178"/>
                    <a:pt x="10157" y="1184"/>
                    <a:pt x="10122" y="1196"/>
                  </a:cubicBezTo>
                  <a:cubicBezTo>
                    <a:pt x="10050" y="1219"/>
                    <a:pt x="10003" y="1267"/>
                    <a:pt x="9979" y="1315"/>
                  </a:cubicBezTo>
                  <a:lnTo>
                    <a:pt x="9717" y="1815"/>
                  </a:lnTo>
                  <a:cubicBezTo>
                    <a:pt x="9693" y="1886"/>
                    <a:pt x="9693" y="1958"/>
                    <a:pt x="9717" y="2029"/>
                  </a:cubicBezTo>
                  <a:cubicBezTo>
                    <a:pt x="9717" y="2077"/>
                    <a:pt x="9741" y="2101"/>
                    <a:pt x="9788" y="2124"/>
                  </a:cubicBezTo>
                  <a:lnTo>
                    <a:pt x="9407" y="2863"/>
                  </a:lnTo>
                  <a:cubicBezTo>
                    <a:pt x="9098" y="3529"/>
                    <a:pt x="8859" y="3648"/>
                    <a:pt x="8598" y="3768"/>
                  </a:cubicBezTo>
                  <a:cubicBezTo>
                    <a:pt x="8455" y="3839"/>
                    <a:pt x="8312" y="3887"/>
                    <a:pt x="8169" y="4030"/>
                  </a:cubicBezTo>
                  <a:cubicBezTo>
                    <a:pt x="8097" y="3910"/>
                    <a:pt x="8002" y="3791"/>
                    <a:pt x="7907" y="3720"/>
                  </a:cubicBezTo>
                  <a:cubicBezTo>
                    <a:pt x="8312" y="3458"/>
                    <a:pt x="8526" y="2982"/>
                    <a:pt x="8526" y="2363"/>
                  </a:cubicBezTo>
                  <a:cubicBezTo>
                    <a:pt x="8526" y="2315"/>
                    <a:pt x="8502" y="2267"/>
                    <a:pt x="8455" y="2220"/>
                  </a:cubicBezTo>
                  <a:cubicBezTo>
                    <a:pt x="8438" y="2203"/>
                    <a:pt x="8409" y="2186"/>
                    <a:pt x="8377" y="2186"/>
                  </a:cubicBezTo>
                  <a:cubicBezTo>
                    <a:pt x="8363" y="2186"/>
                    <a:pt x="8350" y="2189"/>
                    <a:pt x="8336" y="2196"/>
                  </a:cubicBezTo>
                  <a:cubicBezTo>
                    <a:pt x="7502" y="2267"/>
                    <a:pt x="7050" y="2648"/>
                    <a:pt x="6907" y="3363"/>
                  </a:cubicBezTo>
                  <a:cubicBezTo>
                    <a:pt x="6788" y="3363"/>
                    <a:pt x="6645" y="3387"/>
                    <a:pt x="6526" y="3410"/>
                  </a:cubicBezTo>
                  <a:lnTo>
                    <a:pt x="6526" y="743"/>
                  </a:lnTo>
                  <a:cubicBezTo>
                    <a:pt x="6526" y="362"/>
                    <a:pt x="6264" y="53"/>
                    <a:pt x="5883" y="5"/>
                  </a:cubicBezTo>
                  <a:cubicBezTo>
                    <a:pt x="5855" y="2"/>
                    <a:pt x="5828" y="0"/>
                    <a:pt x="58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 name="Google Shape;626;p53"/>
          <p:cNvGrpSpPr/>
          <p:nvPr/>
        </p:nvGrpSpPr>
        <p:grpSpPr>
          <a:xfrm>
            <a:off x="3361038" y="1524074"/>
            <a:ext cx="214576" cy="273996"/>
            <a:chOff x="4428875" y="2186225"/>
            <a:chExt cx="232200" cy="296500"/>
          </a:xfrm>
        </p:grpSpPr>
        <p:sp>
          <p:nvSpPr>
            <p:cNvPr id="627" name="Google Shape;627;p53"/>
            <p:cNvSpPr/>
            <p:nvPr/>
          </p:nvSpPr>
          <p:spPr>
            <a:xfrm>
              <a:off x="4486625" y="2291600"/>
              <a:ext cx="95275" cy="28600"/>
            </a:xfrm>
            <a:custGeom>
              <a:rect b="b" l="l" r="r" t="t"/>
              <a:pathLst>
                <a:path extrusionOk="0" h="1144" w="3811">
                  <a:moveTo>
                    <a:pt x="3239" y="358"/>
                  </a:moveTo>
                  <a:cubicBezTo>
                    <a:pt x="3358" y="358"/>
                    <a:pt x="3477" y="453"/>
                    <a:pt x="3453" y="596"/>
                  </a:cubicBezTo>
                  <a:cubicBezTo>
                    <a:pt x="3453" y="715"/>
                    <a:pt x="3358" y="786"/>
                    <a:pt x="3239" y="786"/>
                  </a:cubicBezTo>
                  <a:lnTo>
                    <a:pt x="596" y="786"/>
                  </a:lnTo>
                  <a:cubicBezTo>
                    <a:pt x="476" y="786"/>
                    <a:pt x="357" y="691"/>
                    <a:pt x="381" y="548"/>
                  </a:cubicBezTo>
                  <a:cubicBezTo>
                    <a:pt x="381" y="453"/>
                    <a:pt x="476" y="358"/>
                    <a:pt x="596" y="358"/>
                  </a:cubicBezTo>
                  <a:close/>
                  <a:moveTo>
                    <a:pt x="596" y="0"/>
                  </a:moveTo>
                  <a:cubicBezTo>
                    <a:pt x="262" y="0"/>
                    <a:pt x="0" y="286"/>
                    <a:pt x="24" y="620"/>
                  </a:cubicBezTo>
                  <a:cubicBezTo>
                    <a:pt x="48" y="905"/>
                    <a:pt x="286" y="1144"/>
                    <a:pt x="596" y="1144"/>
                  </a:cubicBezTo>
                  <a:lnTo>
                    <a:pt x="3239" y="1144"/>
                  </a:lnTo>
                  <a:cubicBezTo>
                    <a:pt x="3549" y="1144"/>
                    <a:pt x="3810" y="882"/>
                    <a:pt x="3810" y="572"/>
                  </a:cubicBezTo>
                  <a:cubicBezTo>
                    <a:pt x="3810" y="262"/>
                    <a:pt x="3572" y="0"/>
                    <a:pt x="32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53"/>
            <p:cNvSpPr/>
            <p:nvPr/>
          </p:nvSpPr>
          <p:spPr>
            <a:xfrm>
              <a:off x="4506275" y="2360075"/>
              <a:ext cx="56575" cy="67875"/>
            </a:xfrm>
            <a:custGeom>
              <a:rect b="b" l="l" r="r" t="t"/>
              <a:pathLst>
                <a:path extrusionOk="0" h="2715" w="2263">
                  <a:moveTo>
                    <a:pt x="1119" y="334"/>
                  </a:moveTo>
                  <a:cubicBezTo>
                    <a:pt x="1143" y="334"/>
                    <a:pt x="1143" y="334"/>
                    <a:pt x="1143" y="357"/>
                  </a:cubicBezTo>
                  <a:lnTo>
                    <a:pt x="1357" y="572"/>
                  </a:lnTo>
                  <a:cubicBezTo>
                    <a:pt x="1381" y="619"/>
                    <a:pt x="1405" y="643"/>
                    <a:pt x="1429" y="691"/>
                  </a:cubicBezTo>
                  <a:cubicBezTo>
                    <a:pt x="1572" y="881"/>
                    <a:pt x="1715" y="1072"/>
                    <a:pt x="1786" y="1286"/>
                  </a:cubicBezTo>
                  <a:cubicBezTo>
                    <a:pt x="1905" y="1572"/>
                    <a:pt x="1858" y="1881"/>
                    <a:pt x="1715" y="2096"/>
                  </a:cubicBezTo>
                  <a:cubicBezTo>
                    <a:pt x="1596" y="2262"/>
                    <a:pt x="1381" y="2358"/>
                    <a:pt x="1119" y="2358"/>
                  </a:cubicBezTo>
                  <a:cubicBezTo>
                    <a:pt x="881" y="2358"/>
                    <a:pt x="667" y="2262"/>
                    <a:pt x="548" y="2096"/>
                  </a:cubicBezTo>
                  <a:cubicBezTo>
                    <a:pt x="381" y="1881"/>
                    <a:pt x="357" y="1572"/>
                    <a:pt x="476" y="1286"/>
                  </a:cubicBezTo>
                  <a:cubicBezTo>
                    <a:pt x="548" y="1072"/>
                    <a:pt x="691" y="881"/>
                    <a:pt x="834" y="691"/>
                  </a:cubicBezTo>
                  <a:cubicBezTo>
                    <a:pt x="857" y="643"/>
                    <a:pt x="881" y="619"/>
                    <a:pt x="905" y="572"/>
                  </a:cubicBezTo>
                  <a:lnTo>
                    <a:pt x="1119" y="357"/>
                  </a:lnTo>
                  <a:cubicBezTo>
                    <a:pt x="1119" y="334"/>
                    <a:pt x="1119" y="334"/>
                    <a:pt x="1119" y="334"/>
                  </a:cubicBezTo>
                  <a:close/>
                  <a:moveTo>
                    <a:pt x="1143" y="0"/>
                  </a:moveTo>
                  <a:cubicBezTo>
                    <a:pt x="1024" y="0"/>
                    <a:pt x="929" y="48"/>
                    <a:pt x="857" y="143"/>
                  </a:cubicBezTo>
                  <a:lnTo>
                    <a:pt x="643" y="357"/>
                  </a:lnTo>
                  <a:cubicBezTo>
                    <a:pt x="643" y="357"/>
                    <a:pt x="643" y="357"/>
                    <a:pt x="643" y="381"/>
                  </a:cubicBezTo>
                  <a:cubicBezTo>
                    <a:pt x="619" y="405"/>
                    <a:pt x="595" y="453"/>
                    <a:pt x="572" y="476"/>
                  </a:cubicBezTo>
                  <a:cubicBezTo>
                    <a:pt x="405" y="691"/>
                    <a:pt x="238" y="905"/>
                    <a:pt x="143" y="1167"/>
                  </a:cubicBezTo>
                  <a:cubicBezTo>
                    <a:pt x="0" y="1572"/>
                    <a:pt x="48" y="1977"/>
                    <a:pt x="262" y="2286"/>
                  </a:cubicBezTo>
                  <a:cubicBezTo>
                    <a:pt x="453" y="2572"/>
                    <a:pt x="762" y="2715"/>
                    <a:pt x="1143" y="2715"/>
                  </a:cubicBezTo>
                  <a:cubicBezTo>
                    <a:pt x="1500" y="2715"/>
                    <a:pt x="1810" y="2572"/>
                    <a:pt x="2000" y="2286"/>
                  </a:cubicBezTo>
                  <a:cubicBezTo>
                    <a:pt x="2215" y="1977"/>
                    <a:pt x="2262" y="1572"/>
                    <a:pt x="2120" y="1167"/>
                  </a:cubicBezTo>
                  <a:cubicBezTo>
                    <a:pt x="2024" y="905"/>
                    <a:pt x="1858" y="691"/>
                    <a:pt x="1715" y="476"/>
                  </a:cubicBezTo>
                  <a:cubicBezTo>
                    <a:pt x="1667" y="453"/>
                    <a:pt x="1643" y="405"/>
                    <a:pt x="1619" y="357"/>
                  </a:cubicBezTo>
                  <a:lnTo>
                    <a:pt x="1429" y="143"/>
                  </a:lnTo>
                  <a:cubicBezTo>
                    <a:pt x="1334" y="48"/>
                    <a:pt x="1238" y="0"/>
                    <a:pt x="11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53"/>
            <p:cNvSpPr/>
            <p:nvPr/>
          </p:nvSpPr>
          <p:spPr>
            <a:xfrm>
              <a:off x="4530075" y="2203400"/>
              <a:ext cx="8950" cy="22150"/>
            </a:xfrm>
            <a:custGeom>
              <a:rect b="b" l="l" r="r" t="t"/>
              <a:pathLst>
                <a:path extrusionOk="0" h="886" w="358">
                  <a:moveTo>
                    <a:pt x="180" y="0"/>
                  </a:moveTo>
                  <a:cubicBezTo>
                    <a:pt x="168" y="0"/>
                    <a:pt x="156" y="1"/>
                    <a:pt x="144" y="4"/>
                  </a:cubicBezTo>
                  <a:cubicBezTo>
                    <a:pt x="72" y="4"/>
                    <a:pt x="1" y="75"/>
                    <a:pt x="1" y="171"/>
                  </a:cubicBezTo>
                  <a:lnTo>
                    <a:pt x="1" y="695"/>
                  </a:lnTo>
                  <a:cubicBezTo>
                    <a:pt x="1" y="790"/>
                    <a:pt x="72" y="861"/>
                    <a:pt x="144" y="885"/>
                  </a:cubicBezTo>
                  <a:cubicBezTo>
                    <a:pt x="263" y="885"/>
                    <a:pt x="358" y="814"/>
                    <a:pt x="358" y="718"/>
                  </a:cubicBezTo>
                  <a:lnTo>
                    <a:pt x="358" y="171"/>
                  </a:lnTo>
                  <a:cubicBezTo>
                    <a:pt x="358" y="85"/>
                    <a:pt x="282" y="0"/>
                    <a:pt x="1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53"/>
            <p:cNvSpPr/>
            <p:nvPr/>
          </p:nvSpPr>
          <p:spPr>
            <a:xfrm>
              <a:off x="4503875" y="2203400"/>
              <a:ext cx="8950" cy="22150"/>
            </a:xfrm>
            <a:custGeom>
              <a:rect b="b" l="l" r="r" t="t"/>
              <a:pathLst>
                <a:path extrusionOk="0" h="886" w="358">
                  <a:moveTo>
                    <a:pt x="198" y="0"/>
                  </a:moveTo>
                  <a:cubicBezTo>
                    <a:pt x="188" y="0"/>
                    <a:pt x="178" y="1"/>
                    <a:pt x="167" y="4"/>
                  </a:cubicBezTo>
                  <a:cubicBezTo>
                    <a:pt x="72" y="4"/>
                    <a:pt x="1" y="75"/>
                    <a:pt x="1" y="171"/>
                  </a:cubicBezTo>
                  <a:lnTo>
                    <a:pt x="1" y="695"/>
                  </a:lnTo>
                  <a:cubicBezTo>
                    <a:pt x="1" y="790"/>
                    <a:pt x="72" y="861"/>
                    <a:pt x="167" y="885"/>
                  </a:cubicBezTo>
                  <a:cubicBezTo>
                    <a:pt x="263" y="885"/>
                    <a:pt x="358" y="814"/>
                    <a:pt x="358" y="718"/>
                  </a:cubicBezTo>
                  <a:lnTo>
                    <a:pt x="358" y="171"/>
                  </a:lnTo>
                  <a:cubicBezTo>
                    <a:pt x="358" y="85"/>
                    <a:pt x="282" y="0"/>
                    <a:pt x="1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53"/>
            <p:cNvSpPr/>
            <p:nvPr/>
          </p:nvSpPr>
          <p:spPr>
            <a:xfrm>
              <a:off x="4556275" y="2203400"/>
              <a:ext cx="8350" cy="22150"/>
            </a:xfrm>
            <a:custGeom>
              <a:rect b="b" l="l" r="r" t="t"/>
              <a:pathLst>
                <a:path extrusionOk="0" h="886" w="334">
                  <a:moveTo>
                    <a:pt x="179" y="0"/>
                  </a:moveTo>
                  <a:cubicBezTo>
                    <a:pt x="168" y="0"/>
                    <a:pt x="156" y="1"/>
                    <a:pt x="143" y="4"/>
                  </a:cubicBezTo>
                  <a:cubicBezTo>
                    <a:pt x="48" y="4"/>
                    <a:pt x="0" y="75"/>
                    <a:pt x="0" y="171"/>
                  </a:cubicBezTo>
                  <a:lnTo>
                    <a:pt x="0" y="695"/>
                  </a:lnTo>
                  <a:cubicBezTo>
                    <a:pt x="0" y="790"/>
                    <a:pt x="48" y="861"/>
                    <a:pt x="143" y="885"/>
                  </a:cubicBezTo>
                  <a:cubicBezTo>
                    <a:pt x="239" y="885"/>
                    <a:pt x="334" y="814"/>
                    <a:pt x="334" y="718"/>
                  </a:cubicBezTo>
                  <a:lnTo>
                    <a:pt x="334" y="171"/>
                  </a:lnTo>
                  <a:cubicBezTo>
                    <a:pt x="334" y="85"/>
                    <a:pt x="277" y="0"/>
                    <a:pt x="1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53"/>
            <p:cNvSpPr/>
            <p:nvPr/>
          </p:nvSpPr>
          <p:spPr>
            <a:xfrm>
              <a:off x="4428875" y="2186225"/>
              <a:ext cx="232200" cy="296500"/>
            </a:xfrm>
            <a:custGeom>
              <a:rect b="b" l="l" r="r" t="t"/>
              <a:pathLst>
                <a:path extrusionOk="0" h="11860" w="9288">
                  <a:moveTo>
                    <a:pt x="5882" y="358"/>
                  </a:moveTo>
                  <a:cubicBezTo>
                    <a:pt x="5978" y="358"/>
                    <a:pt x="6073" y="429"/>
                    <a:pt x="6073" y="548"/>
                  </a:cubicBezTo>
                  <a:lnTo>
                    <a:pt x="6073" y="1715"/>
                  </a:lnTo>
                  <a:cubicBezTo>
                    <a:pt x="6073" y="1834"/>
                    <a:pt x="5978" y="1905"/>
                    <a:pt x="5882" y="1905"/>
                  </a:cubicBezTo>
                  <a:lnTo>
                    <a:pt x="2596" y="1905"/>
                  </a:lnTo>
                  <a:cubicBezTo>
                    <a:pt x="2477" y="1905"/>
                    <a:pt x="2405" y="1810"/>
                    <a:pt x="2405" y="1715"/>
                  </a:cubicBezTo>
                  <a:lnTo>
                    <a:pt x="2405" y="548"/>
                  </a:lnTo>
                  <a:cubicBezTo>
                    <a:pt x="2405" y="429"/>
                    <a:pt x="2477" y="358"/>
                    <a:pt x="2596" y="358"/>
                  </a:cubicBezTo>
                  <a:close/>
                  <a:moveTo>
                    <a:pt x="5430" y="2239"/>
                  </a:moveTo>
                  <a:lnTo>
                    <a:pt x="5430" y="3215"/>
                  </a:lnTo>
                  <a:lnTo>
                    <a:pt x="3025" y="3215"/>
                  </a:lnTo>
                  <a:lnTo>
                    <a:pt x="3025" y="2239"/>
                  </a:lnTo>
                  <a:close/>
                  <a:moveTo>
                    <a:pt x="7668" y="1310"/>
                  </a:moveTo>
                  <a:cubicBezTo>
                    <a:pt x="8359" y="1310"/>
                    <a:pt x="8931" y="1858"/>
                    <a:pt x="8931" y="2572"/>
                  </a:cubicBezTo>
                  <a:lnTo>
                    <a:pt x="8931" y="3906"/>
                  </a:lnTo>
                  <a:cubicBezTo>
                    <a:pt x="8931" y="4335"/>
                    <a:pt x="8597" y="4692"/>
                    <a:pt x="8169" y="4763"/>
                  </a:cubicBezTo>
                  <a:cubicBezTo>
                    <a:pt x="7740" y="3858"/>
                    <a:pt x="6835" y="3263"/>
                    <a:pt x="5787" y="3215"/>
                  </a:cubicBezTo>
                  <a:lnTo>
                    <a:pt x="5787" y="2263"/>
                  </a:lnTo>
                  <a:lnTo>
                    <a:pt x="5882" y="2263"/>
                  </a:lnTo>
                  <a:cubicBezTo>
                    <a:pt x="6168" y="2263"/>
                    <a:pt x="6406" y="2025"/>
                    <a:pt x="6406" y="1715"/>
                  </a:cubicBezTo>
                  <a:lnTo>
                    <a:pt x="6406" y="1310"/>
                  </a:lnTo>
                  <a:close/>
                  <a:moveTo>
                    <a:pt x="5716" y="3572"/>
                  </a:moveTo>
                  <a:cubicBezTo>
                    <a:pt x="7049" y="3572"/>
                    <a:pt x="8121" y="4644"/>
                    <a:pt x="8121" y="5978"/>
                  </a:cubicBezTo>
                  <a:lnTo>
                    <a:pt x="8121" y="6121"/>
                  </a:lnTo>
                  <a:lnTo>
                    <a:pt x="4739" y="6121"/>
                  </a:lnTo>
                  <a:cubicBezTo>
                    <a:pt x="4668" y="6121"/>
                    <a:pt x="4573" y="6192"/>
                    <a:pt x="4573" y="6263"/>
                  </a:cubicBezTo>
                  <a:cubicBezTo>
                    <a:pt x="4549" y="6383"/>
                    <a:pt x="4644" y="6454"/>
                    <a:pt x="4739" y="6454"/>
                  </a:cubicBezTo>
                  <a:lnTo>
                    <a:pt x="8121" y="6454"/>
                  </a:lnTo>
                  <a:lnTo>
                    <a:pt x="8121" y="10145"/>
                  </a:lnTo>
                  <a:lnTo>
                    <a:pt x="4692" y="10145"/>
                  </a:lnTo>
                  <a:cubicBezTo>
                    <a:pt x="4596" y="10145"/>
                    <a:pt x="4525" y="10217"/>
                    <a:pt x="4525" y="10288"/>
                  </a:cubicBezTo>
                  <a:cubicBezTo>
                    <a:pt x="4501" y="10407"/>
                    <a:pt x="4573" y="10502"/>
                    <a:pt x="4692" y="10502"/>
                  </a:cubicBezTo>
                  <a:lnTo>
                    <a:pt x="8121" y="10502"/>
                  </a:lnTo>
                  <a:lnTo>
                    <a:pt x="8121" y="10836"/>
                  </a:lnTo>
                  <a:cubicBezTo>
                    <a:pt x="8121" y="11217"/>
                    <a:pt x="7811" y="11503"/>
                    <a:pt x="7430" y="11503"/>
                  </a:cubicBezTo>
                  <a:lnTo>
                    <a:pt x="1024" y="11503"/>
                  </a:lnTo>
                  <a:cubicBezTo>
                    <a:pt x="643" y="11503"/>
                    <a:pt x="334" y="11217"/>
                    <a:pt x="334" y="10836"/>
                  </a:cubicBezTo>
                  <a:lnTo>
                    <a:pt x="334" y="10502"/>
                  </a:lnTo>
                  <a:lnTo>
                    <a:pt x="3930" y="10502"/>
                  </a:lnTo>
                  <a:cubicBezTo>
                    <a:pt x="4025" y="10502"/>
                    <a:pt x="4096" y="10431"/>
                    <a:pt x="4120" y="10336"/>
                  </a:cubicBezTo>
                  <a:cubicBezTo>
                    <a:pt x="4120" y="10240"/>
                    <a:pt x="4049" y="10145"/>
                    <a:pt x="3930" y="10145"/>
                  </a:cubicBezTo>
                  <a:lnTo>
                    <a:pt x="334" y="10145"/>
                  </a:lnTo>
                  <a:lnTo>
                    <a:pt x="334" y="6454"/>
                  </a:lnTo>
                  <a:lnTo>
                    <a:pt x="3930" y="6454"/>
                  </a:lnTo>
                  <a:cubicBezTo>
                    <a:pt x="4025" y="6454"/>
                    <a:pt x="4096" y="6406"/>
                    <a:pt x="4120" y="6311"/>
                  </a:cubicBezTo>
                  <a:cubicBezTo>
                    <a:pt x="4120" y="6216"/>
                    <a:pt x="4049" y="6121"/>
                    <a:pt x="3930" y="6121"/>
                  </a:cubicBezTo>
                  <a:lnTo>
                    <a:pt x="334" y="6121"/>
                  </a:lnTo>
                  <a:lnTo>
                    <a:pt x="334" y="5978"/>
                  </a:lnTo>
                  <a:cubicBezTo>
                    <a:pt x="334" y="4644"/>
                    <a:pt x="1429" y="3572"/>
                    <a:pt x="2739" y="3572"/>
                  </a:cubicBezTo>
                  <a:close/>
                  <a:moveTo>
                    <a:pt x="2596" y="0"/>
                  </a:moveTo>
                  <a:cubicBezTo>
                    <a:pt x="2286" y="0"/>
                    <a:pt x="2048" y="238"/>
                    <a:pt x="2048" y="548"/>
                  </a:cubicBezTo>
                  <a:lnTo>
                    <a:pt x="2048" y="1715"/>
                  </a:lnTo>
                  <a:cubicBezTo>
                    <a:pt x="2048" y="2001"/>
                    <a:pt x="2286" y="2239"/>
                    <a:pt x="2596" y="2239"/>
                  </a:cubicBezTo>
                  <a:lnTo>
                    <a:pt x="2691" y="2239"/>
                  </a:lnTo>
                  <a:lnTo>
                    <a:pt x="2691" y="3215"/>
                  </a:lnTo>
                  <a:cubicBezTo>
                    <a:pt x="1191" y="3263"/>
                    <a:pt x="0" y="4477"/>
                    <a:pt x="0" y="5978"/>
                  </a:cubicBezTo>
                  <a:lnTo>
                    <a:pt x="0" y="10836"/>
                  </a:lnTo>
                  <a:cubicBezTo>
                    <a:pt x="0" y="11384"/>
                    <a:pt x="453" y="11860"/>
                    <a:pt x="1024" y="11860"/>
                  </a:cubicBezTo>
                  <a:lnTo>
                    <a:pt x="7430" y="11860"/>
                  </a:lnTo>
                  <a:cubicBezTo>
                    <a:pt x="8002" y="11860"/>
                    <a:pt x="8478" y="11384"/>
                    <a:pt x="8478" y="10812"/>
                  </a:cubicBezTo>
                  <a:lnTo>
                    <a:pt x="8478" y="5978"/>
                  </a:lnTo>
                  <a:cubicBezTo>
                    <a:pt x="8478" y="5668"/>
                    <a:pt x="8430" y="5359"/>
                    <a:pt x="8311" y="5073"/>
                  </a:cubicBezTo>
                  <a:cubicBezTo>
                    <a:pt x="8859" y="4954"/>
                    <a:pt x="9288" y="4477"/>
                    <a:pt x="9288" y="3906"/>
                  </a:cubicBezTo>
                  <a:lnTo>
                    <a:pt x="9288" y="2572"/>
                  </a:lnTo>
                  <a:cubicBezTo>
                    <a:pt x="9288" y="1667"/>
                    <a:pt x="8550" y="953"/>
                    <a:pt x="7668" y="953"/>
                  </a:cubicBezTo>
                  <a:lnTo>
                    <a:pt x="6406" y="953"/>
                  </a:lnTo>
                  <a:lnTo>
                    <a:pt x="6406" y="548"/>
                  </a:lnTo>
                  <a:cubicBezTo>
                    <a:pt x="6406" y="238"/>
                    <a:pt x="6168" y="0"/>
                    <a:pt x="588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6" name="Shape 636"/>
        <p:cNvGrpSpPr/>
        <p:nvPr/>
      </p:nvGrpSpPr>
      <p:grpSpPr>
        <a:xfrm>
          <a:off x="0" y="0"/>
          <a:ext cx="0" cy="0"/>
          <a:chOff x="0" y="0"/>
          <a:chExt cx="0" cy="0"/>
        </a:xfrm>
      </p:grpSpPr>
      <p:sp>
        <p:nvSpPr>
          <p:cNvPr id="637" name="Google Shape;637;p54"/>
          <p:cNvSpPr txBox="1"/>
          <p:nvPr>
            <p:ph type="title"/>
          </p:nvPr>
        </p:nvSpPr>
        <p:spPr>
          <a:xfrm>
            <a:off x="4174373" y="2333275"/>
            <a:ext cx="4256400" cy="8418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Concepts</a:t>
            </a:r>
            <a:endParaRPr/>
          </a:p>
        </p:txBody>
      </p:sp>
      <p:sp>
        <p:nvSpPr>
          <p:cNvPr id="638" name="Google Shape;638;p54"/>
          <p:cNvSpPr txBox="1"/>
          <p:nvPr>
            <p:ph idx="2" type="title"/>
          </p:nvPr>
        </p:nvSpPr>
        <p:spPr>
          <a:xfrm>
            <a:off x="6955701" y="1245125"/>
            <a:ext cx="1475100" cy="8418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02</a:t>
            </a:r>
            <a:endParaRPr/>
          </a:p>
        </p:txBody>
      </p:sp>
      <p:sp>
        <p:nvSpPr>
          <p:cNvPr id="639" name="Google Shape;639;p54"/>
          <p:cNvSpPr txBox="1"/>
          <p:nvPr>
            <p:ph idx="1" type="subTitle"/>
          </p:nvPr>
        </p:nvSpPr>
        <p:spPr>
          <a:xfrm>
            <a:off x="4174373" y="3086000"/>
            <a:ext cx="4256400" cy="3750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You can enter a subtitle here if you need it</a:t>
            </a:r>
            <a:endParaRPr/>
          </a:p>
          <a:p>
            <a:pPr indent="0" lvl="0" marL="0" rtl="0" algn="r">
              <a:spcBef>
                <a:spcPts val="0"/>
              </a:spcBef>
              <a:spcAft>
                <a:spcPts val="0"/>
              </a:spcAft>
              <a:buNone/>
            </a:pPr>
            <a:r>
              <a:t/>
            </a:r>
            <a:endParaRPr/>
          </a:p>
        </p:txBody>
      </p:sp>
      <p:pic>
        <p:nvPicPr>
          <p:cNvPr id="640" name="Google Shape;640;p54"/>
          <p:cNvPicPr preferRelativeResize="0"/>
          <p:nvPr>
            <p:ph idx="3" type="pic"/>
          </p:nvPr>
        </p:nvPicPr>
        <p:blipFill rotWithShape="1">
          <a:blip r:embed="rId3">
            <a:alphaModFix/>
          </a:blip>
          <a:srcRect b="23551" l="47920" r="870" t="1010"/>
          <a:stretch/>
        </p:blipFill>
        <p:spPr>
          <a:xfrm rot="10800000">
            <a:off x="465725" y="-12900"/>
            <a:ext cx="3478800" cy="3415500"/>
          </a:xfrm>
          <a:prstGeom prst="round2SameRect">
            <a:avLst>
              <a:gd fmla="val 16667" name="adj1"/>
              <a:gd fmla="val 0" name="adj2"/>
            </a:avLst>
          </a:prstGeom>
        </p:spPr>
      </p:pic>
      <p:cxnSp>
        <p:nvCxnSpPr>
          <p:cNvPr id="641" name="Google Shape;641;p54"/>
          <p:cNvCxnSpPr/>
          <p:nvPr/>
        </p:nvCxnSpPr>
        <p:spPr>
          <a:xfrm>
            <a:off x="7900663" y="2228075"/>
            <a:ext cx="530100" cy="0"/>
          </a:xfrm>
          <a:prstGeom prst="straightConnector1">
            <a:avLst/>
          </a:prstGeom>
          <a:noFill/>
          <a:ln cap="flat" cmpd="sng" w="38100">
            <a:solidFill>
              <a:schemeClr val="dk2"/>
            </a:solidFill>
            <a:prstDash val="solid"/>
            <a:round/>
            <a:headEnd len="med" w="med" type="none"/>
            <a:tailEnd len="med" w="med" type="none"/>
          </a:ln>
        </p:spPr>
      </p:cxnSp>
      <p:sp>
        <p:nvSpPr>
          <p:cNvPr id="642" name="Google Shape;642;p54"/>
          <p:cNvSpPr/>
          <p:nvPr/>
        </p:nvSpPr>
        <p:spPr>
          <a:xfrm>
            <a:off x="712950" y="4455831"/>
            <a:ext cx="7717830" cy="1035920"/>
          </a:xfrm>
          <a:prstGeom prst="rect">
            <a:avLst/>
          </a:prstGeom>
        </p:spPr>
        <p:txBody>
          <a:bodyPr>
            <a:prstTxWarp prst="textPlain"/>
          </a:bodyPr>
          <a:lstStyle/>
          <a:p>
            <a:pPr lvl="0" algn="ctr"/>
            <a:r>
              <a:rPr b="1" i="0">
                <a:ln>
                  <a:noFill/>
                </a:ln>
                <a:solidFill>
                  <a:srgbClr val="5BBE91">
                    <a:alpha val="27219"/>
                  </a:srgbClr>
                </a:solidFill>
                <a:latin typeface="Rubik"/>
              </a:rPr>
              <a:t>CONCEPTS</a:t>
            </a:r>
          </a:p>
        </p:txBody>
      </p:sp>
      <p:sp>
        <p:nvSpPr>
          <p:cNvPr id="643" name="Google Shape;643;p54"/>
          <p:cNvSpPr/>
          <p:nvPr/>
        </p:nvSpPr>
        <p:spPr>
          <a:xfrm>
            <a:off x="6850725" y="3543952"/>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54"/>
          <p:cNvSpPr/>
          <p:nvPr/>
        </p:nvSpPr>
        <p:spPr>
          <a:xfrm>
            <a:off x="7418300" y="3543952"/>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54"/>
          <p:cNvSpPr/>
          <p:nvPr/>
        </p:nvSpPr>
        <p:spPr>
          <a:xfrm>
            <a:off x="7985875" y="3543952"/>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54"/>
          <p:cNvSpPr/>
          <p:nvPr/>
        </p:nvSpPr>
        <p:spPr>
          <a:xfrm>
            <a:off x="7505425" y="3649027"/>
            <a:ext cx="270638" cy="234746"/>
          </a:xfrm>
          <a:custGeom>
            <a:rect b="b" l="l" r="r" t="t"/>
            <a:pathLst>
              <a:path extrusionOk="0" h="10432" w="12027">
                <a:moveTo>
                  <a:pt x="10955" y="382"/>
                </a:moveTo>
                <a:lnTo>
                  <a:pt x="11431" y="405"/>
                </a:lnTo>
                <a:lnTo>
                  <a:pt x="6597" y="5359"/>
                </a:lnTo>
                <a:lnTo>
                  <a:pt x="6287" y="5049"/>
                </a:lnTo>
                <a:lnTo>
                  <a:pt x="10955" y="382"/>
                </a:lnTo>
                <a:close/>
                <a:moveTo>
                  <a:pt x="9336" y="1"/>
                </a:moveTo>
                <a:cubicBezTo>
                  <a:pt x="8573" y="48"/>
                  <a:pt x="7954" y="691"/>
                  <a:pt x="7430" y="1263"/>
                </a:cubicBezTo>
                <a:cubicBezTo>
                  <a:pt x="7311" y="1382"/>
                  <a:pt x="7192" y="1501"/>
                  <a:pt x="7097" y="1620"/>
                </a:cubicBezTo>
                <a:lnTo>
                  <a:pt x="6383" y="2311"/>
                </a:lnTo>
                <a:cubicBezTo>
                  <a:pt x="6335" y="2382"/>
                  <a:pt x="6335" y="2501"/>
                  <a:pt x="6383" y="2573"/>
                </a:cubicBezTo>
                <a:cubicBezTo>
                  <a:pt x="6418" y="2596"/>
                  <a:pt x="6466" y="2608"/>
                  <a:pt x="6514" y="2608"/>
                </a:cubicBezTo>
                <a:cubicBezTo>
                  <a:pt x="6561" y="2608"/>
                  <a:pt x="6609" y="2596"/>
                  <a:pt x="6645" y="2573"/>
                </a:cubicBezTo>
                <a:lnTo>
                  <a:pt x="7335" y="1858"/>
                </a:lnTo>
                <a:cubicBezTo>
                  <a:pt x="7454" y="1739"/>
                  <a:pt x="7573" y="1644"/>
                  <a:pt x="7669" y="1501"/>
                </a:cubicBezTo>
                <a:cubicBezTo>
                  <a:pt x="8169" y="977"/>
                  <a:pt x="8740" y="382"/>
                  <a:pt x="9359" y="358"/>
                </a:cubicBezTo>
                <a:lnTo>
                  <a:pt x="10479" y="382"/>
                </a:lnTo>
                <a:lnTo>
                  <a:pt x="5930" y="4930"/>
                </a:lnTo>
                <a:cubicBezTo>
                  <a:pt x="5859" y="5002"/>
                  <a:pt x="5859" y="5097"/>
                  <a:pt x="5930" y="5168"/>
                </a:cubicBezTo>
                <a:lnTo>
                  <a:pt x="6359" y="5621"/>
                </a:lnTo>
                <a:lnTo>
                  <a:pt x="6168" y="5787"/>
                </a:lnTo>
                <a:cubicBezTo>
                  <a:pt x="6019" y="5713"/>
                  <a:pt x="5796" y="5629"/>
                  <a:pt x="5557" y="5629"/>
                </a:cubicBezTo>
                <a:cubicBezTo>
                  <a:pt x="5413" y="5629"/>
                  <a:pt x="5263" y="5659"/>
                  <a:pt x="5120" y="5740"/>
                </a:cubicBezTo>
                <a:lnTo>
                  <a:pt x="4287" y="4906"/>
                </a:lnTo>
                <a:lnTo>
                  <a:pt x="6073" y="3120"/>
                </a:lnTo>
                <a:cubicBezTo>
                  <a:pt x="6144" y="3073"/>
                  <a:pt x="6144" y="2954"/>
                  <a:pt x="6073" y="2882"/>
                </a:cubicBezTo>
                <a:cubicBezTo>
                  <a:pt x="6037" y="2846"/>
                  <a:pt x="5996" y="2829"/>
                  <a:pt x="5954" y="2829"/>
                </a:cubicBezTo>
                <a:cubicBezTo>
                  <a:pt x="5912" y="2829"/>
                  <a:pt x="5871" y="2846"/>
                  <a:pt x="5835" y="2882"/>
                </a:cubicBezTo>
                <a:lnTo>
                  <a:pt x="2096" y="6621"/>
                </a:lnTo>
                <a:cubicBezTo>
                  <a:pt x="2024" y="6692"/>
                  <a:pt x="2024" y="6811"/>
                  <a:pt x="2096" y="6859"/>
                </a:cubicBezTo>
                <a:cubicBezTo>
                  <a:pt x="2132" y="6895"/>
                  <a:pt x="2173" y="6913"/>
                  <a:pt x="2215" y="6913"/>
                </a:cubicBezTo>
                <a:cubicBezTo>
                  <a:pt x="2257" y="6913"/>
                  <a:pt x="2298" y="6895"/>
                  <a:pt x="2334" y="6859"/>
                </a:cubicBezTo>
                <a:lnTo>
                  <a:pt x="4049" y="5144"/>
                </a:lnTo>
                <a:lnTo>
                  <a:pt x="5549" y="6645"/>
                </a:lnTo>
                <a:lnTo>
                  <a:pt x="5263" y="6931"/>
                </a:lnTo>
                <a:cubicBezTo>
                  <a:pt x="5190" y="6910"/>
                  <a:pt x="5117" y="6899"/>
                  <a:pt x="5043" y="6899"/>
                </a:cubicBezTo>
                <a:cubicBezTo>
                  <a:pt x="4781" y="6899"/>
                  <a:pt x="4513" y="7033"/>
                  <a:pt x="4215" y="7312"/>
                </a:cubicBezTo>
                <a:cubicBezTo>
                  <a:pt x="3787" y="7431"/>
                  <a:pt x="3310" y="7788"/>
                  <a:pt x="2858" y="8336"/>
                </a:cubicBezTo>
                <a:cubicBezTo>
                  <a:pt x="2453" y="8860"/>
                  <a:pt x="2167" y="9455"/>
                  <a:pt x="2096" y="9955"/>
                </a:cubicBezTo>
                <a:cubicBezTo>
                  <a:pt x="1898" y="10036"/>
                  <a:pt x="1709" y="10071"/>
                  <a:pt x="1535" y="10071"/>
                </a:cubicBezTo>
                <a:cubicBezTo>
                  <a:pt x="1145" y="10071"/>
                  <a:pt x="832" y="9892"/>
                  <a:pt x="667" y="9645"/>
                </a:cubicBezTo>
                <a:cubicBezTo>
                  <a:pt x="453" y="9336"/>
                  <a:pt x="405" y="8812"/>
                  <a:pt x="905" y="8288"/>
                </a:cubicBezTo>
                <a:lnTo>
                  <a:pt x="1763" y="7431"/>
                </a:lnTo>
                <a:cubicBezTo>
                  <a:pt x="1834" y="7383"/>
                  <a:pt x="1834" y="7264"/>
                  <a:pt x="1763" y="7193"/>
                </a:cubicBezTo>
                <a:cubicBezTo>
                  <a:pt x="1727" y="7157"/>
                  <a:pt x="1685" y="7139"/>
                  <a:pt x="1643" y="7139"/>
                </a:cubicBezTo>
                <a:cubicBezTo>
                  <a:pt x="1602" y="7139"/>
                  <a:pt x="1560" y="7157"/>
                  <a:pt x="1524" y="7193"/>
                </a:cubicBezTo>
                <a:lnTo>
                  <a:pt x="667" y="8050"/>
                </a:lnTo>
                <a:cubicBezTo>
                  <a:pt x="119" y="8598"/>
                  <a:pt x="0" y="9312"/>
                  <a:pt x="381" y="9836"/>
                </a:cubicBezTo>
                <a:cubicBezTo>
                  <a:pt x="572" y="10122"/>
                  <a:pt x="858" y="10312"/>
                  <a:pt x="1191" y="10384"/>
                </a:cubicBezTo>
                <a:cubicBezTo>
                  <a:pt x="1310" y="10407"/>
                  <a:pt x="1429" y="10431"/>
                  <a:pt x="1548" y="10431"/>
                </a:cubicBezTo>
                <a:cubicBezTo>
                  <a:pt x="1810" y="10431"/>
                  <a:pt x="2072" y="10360"/>
                  <a:pt x="2334" y="10241"/>
                </a:cubicBezTo>
                <a:cubicBezTo>
                  <a:pt x="2382" y="10217"/>
                  <a:pt x="2429" y="10145"/>
                  <a:pt x="2429" y="10098"/>
                </a:cubicBezTo>
                <a:cubicBezTo>
                  <a:pt x="2477" y="9645"/>
                  <a:pt x="2739" y="9074"/>
                  <a:pt x="3144" y="8550"/>
                </a:cubicBezTo>
                <a:cubicBezTo>
                  <a:pt x="3525" y="8050"/>
                  <a:pt x="3977" y="7716"/>
                  <a:pt x="4334" y="7645"/>
                </a:cubicBezTo>
                <a:cubicBezTo>
                  <a:pt x="4382" y="7645"/>
                  <a:pt x="4406" y="7621"/>
                  <a:pt x="4430" y="7597"/>
                </a:cubicBezTo>
                <a:cubicBezTo>
                  <a:pt x="4703" y="7324"/>
                  <a:pt x="4900" y="7246"/>
                  <a:pt x="5051" y="7246"/>
                </a:cubicBezTo>
                <a:cubicBezTo>
                  <a:pt x="5123" y="7246"/>
                  <a:pt x="5185" y="7265"/>
                  <a:pt x="5239" y="7288"/>
                </a:cubicBezTo>
                <a:cubicBezTo>
                  <a:pt x="5259" y="7294"/>
                  <a:pt x="5278" y="7297"/>
                  <a:pt x="5296" y="7297"/>
                </a:cubicBezTo>
                <a:cubicBezTo>
                  <a:pt x="5347" y="7297"/>
                  <a:pt x="5395" y="7275"/>
                  <a:pt x="5430" y="7240"/>
                </a:cubicBezTo>
                <a:lnTo>
                  <a:pt x="5906" y="6764"/>
                </a:lnTo>
                <a:cubicBezTo>
                  <a:pt x="5978" y="6716"/>
                  <a:pt x="5978" y="6597"/>
                  <a:pt x="5906" y="6526"/>
                </a:cubicBezTo>
                <a:lnTo>
                  <a:pt x="5382" y="6002"/>
                </a:lnTo>
                <a:cubicBezTo>
                  <a:pt x="5438" y="5985"/>
                  <a:pt x="5495" y="5977"/>
                  <a:pt x="5553" y="5977"/>
                </a:cubicBezTo>
                <a:cubicBezTo>
                  <a:pt x="5742" y="5977"/>
                  <a:pt x="5938" y="6059"/>
                  <a:pt x="6121" y="6168"/>
                </a:cubicBezTo>
                <a:cubicBezTo>
                  <a:pt x="6144" y="6168"/>
                  <a:pt x="6168" y="6192"/>
                  <a:pt x="6192" y="6192"/>
                </a:cubicBezTo>
                <a:cubicBezTo>
                  <a:pt x="6240" y="6192"/>
                  <a:pt x="6287" y="6168"/>
                  <a:pt x="6335" y="6121"/>
                </a:cubicBezTo>
                <a:lnTo>
                  <a:pt x="6716" y="5740"/>
                </a:lnTo>
                <a:lnTo>
                  <a:pt x="11955" y="358"/>
                </a:lnTo>
                <a:cubicBezTo>
                  <a:pt x="12003" y="310"/>
                  <a:pt x="12027" y="239"/>
                  <a:pt x="12003" y="167"/>
                </a:cubicBezTo>
                <a:cubicBezTo>
                  <a:pt x="11979" y="96"/>
                  <a:pt x="11908" y="72"/>
                  <a:pt x="11836" y="72"/>
                </a:cubicBezTo>
                <a:lnTo>
                  <a:pt x="935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7" name="Google Shape;647;p54"/>
          <p:cNvGrpSpPr/>
          <p:nvPr/>
        </p:nvGrpSpPr>
        <p:grpSpPr>
          <a:xfrm>
            <a:off x="8116056" y="3633222"/>
            <a:ext cx="171514" cy="266362"/>
            <a:chOff x="1965250" y="2633325"/>
            <a:chExt cx="190550" cy="295925"/>
          </a:xfrm>
        </p:grpSpPr>
        <p:sp>
          <p:nvSpPr>
            <p:cNvPr id="648" name="Google Shape;648;p54"/>
            <p:cNvSpPr/>
            <p:nvPr/>
          </p:nvSpPr>
          <p:spPr>
            <a:xfrm>
              <a:off x="1965250" y="2633325"/>
              <a:ext cx="190550" cy="295925"/>
            </a:xfrm>
            <a:custGeom>
              <a:rect b="b" l="l" r="r" t="t"/>
              <a:pathLst>
                <a:path extrusionOk="0" h="11837" w="7622">
                  <a:moveTo>
                    <a:pt x="3811" y="382"/>
                  </a:moveTo>
                  <a:cubicBezTo>
                    <a:pt x="4383" y="382"/>
                    <a:pt x="4859" y="834"/>
                    <a:pt x="4859" y="1430"/>
                  </a:cubicBezTo>
                  <a:cubicBezTo>
                    <a:pt x="4859" y="1454"/>
                    <a:pt x="4859" y="1501"/>
                    <a:pt x="4859" y="1525"/>
                  </a:cubicBezTo>
                  <a:lnTo>
                    <a:pt x="4692" y="1525"/>
                  </a:lnTo>
                  <a:cubicBezTo>
                    <a:pt x="4573" y="1335"/>
                    <a:pt x="4359" y="1215"/>
                    <a:pt x="4121" y="1215"/>
                  </a:cubicBezTo>
                  <a:lnTo>
                    <a:pt x="3502" y="1215"/>
                  </a:lnTo>
                  <a:cubicBezTo>
                    <a:pt x="3263" y="1215"/>
                    <a:pt x="3049" y="1335"/>
                    <a:pt x="2954" y="1525"/>
                  </a:cubicBezTo>
                  <a:lnTo>
                    <a:pt x="2763" y="1525"/>
                  </a:lnTo>
                  <a:cubicBezTo>
                    <a:pt x="2763" y="1501"/>
                    <a:pt x="2763" y="1454"/>
                    <a:pt x="2763" y="1430"/>
                  </a:cubicBezTo>
                  <a:cubicBezTo>
                    <a:pt x="2763" y="834"/>
                    <a:pt x="3240" y="382"/>
                    <a:pt x="3811" y="382"/>
                  </a:cubicBezTo>
                  <a:close/>
                  <a:moveTo>
                    <a:pt x="4145" y="1549"/>
                  </a:moveTo>
                  <a:cubicBezTo>
                    <a:pt x="4287" y="1549"/>
                    <a:pt x="4407" y="1644"/>
                    <a:pt x="4430" y="1763"/>
                  </a:cubicBezTo>
                  <a:cubicBezTo>
                    <a:pt x="4454" y="1787"/>
                    <a:pt x="4454" y="1835"/>
                    <a:pt x="4454" y="1858"/>
                  </a:cubicBezTo>
                  <a:lnTo>
                    <a:pt x="4454" y="2168"/>
                  </a:lnTo>
                  <a:lnTo>
                    <a:pt x="3192" y="2168"/>
                  </a:lnTo>
                  <a:lnTo>
                    <a:pt x="3192" y="1858"/>
                  </a:lnTo>
                  <a:cubicBezTo>
                    <a:pt x="3192" y="1835"/>
                    <a:pt x="3192" y="1787"/>
                    <a:pt x="3192" y="1763"/>
                  </a:cubicBezTo>
                  <a:cubicBezTo>
                    <a:pt x="3240" y="1644"/>
                    <a:pt x="3359" y="1549"/>
                    <a:pt x="3478" y="1549"/>
                  </a:cubicBezTo>
                  <a:close/>
                  <a:moveTo>
                    <a:pt x="5573" y="2501"/>
                  </a:moveTo>
                  <a:cubicBezTo>
                    <a:pt x="5597" y="2501"/>
                    <a:pt x="5645" y="2549"/>
                    <a:pt x="5645" y="2573"/>
                  </a:cubicBezTo>
                  <a:lnTo>
                    <a:pt x="5645" y="3073"/>
                  </a:lnTo>
                  <a:cubicBezTo>
                    <a:pt x="5645" y="3121"/>
                    <a:pt x="5597" y="3144"/>
                    <a:pt x="5573" y="3144"/>
                  </a:cubicBezTo>
                  <a:lnTo>
                    <a:pt x="4264" y="3144"/>
                  </a:lnTo>
                  <a:cubicBezTo>
                    <a:pt x="4168" y="3144"/>
                    <a:pt x="4097" y="3216"/>
                    <a:pt x="4097" y="3311"/>
                  </a:cubicBezTo>
                  <a:cubicBezTo>
                    <a:pt x="4073" y="3406"/>
                    <a:pt x="4145" y="3502"/>
                    <a:pt x="4264" y="3502"/>
                  </a:cubicBezTo>
                  <a:lnTo>
                    <a:pt x="4597" y="3502"/>
                  </a:lnTo>
                  <a:lnTo>
                    <a:pt x="4597" y="3930"/>
                  </a:lnTo>
                  <a:lnTo>
                    <a:pt x="3049" y="3930"/>
                  </a:lnTo>
                  <a:lnTo>
                    <a:pt x="3049" y="3502"/>
                  </a:lnTo>
                  <a:lnTo>
                    <a:pt x="3454" y="3502"/>
                  </a:lnTo>
                  <a:cubicBezTo>
                    <a:pt x="3525" y="3502"/>
                    <a:pt x="3621" y="3430"/>
                    <a:pt x="3621" y="3359"/>
                  </a:cubicBezTo>
                  <a:cubicBezTo>
                    <a:pt x="3644" y="3240"/>
                    <a:pt x="3549" y="3144"/>
                    <a:pt x="3454" y="3144"/>
                  </a:cubicBezTo>
                  <a:lnTo>
                    <a:pt x="2073" y="3144"/>
                  </a:lnTo>
                  <a:cubicBezTo>
                    <a:pt x="2025" y="3144"/>
                    <a:pt x="2001" y="3121"/>
                    <a:pt x="2001" y="3073"/>
                  </a:cubicBezTo>
                  <a:lnTo>
                    <a:pt x="2001" y="2573"/>
                  </a:lnTo>
                  <a:cubicBezTo>
                    <a:pt x="2001" y="2549"/>
                    <a:pt x="2025" y="2501"/>
                    <a:pt x="2073" y="2501"/>
                  </a:cubicBezTo>
                  <a:close/>
                  <a:moveTo>
                    <a:pt x="3954" y="7502"/>
                  </a:moveTo>
                  <a:cubicBezTo>
                    <a:pt x="4121" y="7645"/>
                    <a:pt x="4430" y="7955"/>
                    <a:pt x="4287" y="8503"/>
                  </a:cubicBezTo>
                  <a:lnTo>
                    <a:pt x="3644" y="8503"/>
                  </a:lnTo>
                  <a:cubicBezTo>
                    <a:pt x="3502" y="7955"/>
                    <a:pt x="3811" y="7645"/>
                    <a:pt x="3954" y="7502"/>
                  </a:cubicBezTo>
                  <a:close/>
                  <a:moveTo>
                    <a:pt x="3764" y="6097"/>
                  </a:moveTo>
                  <a:cubicBezTo>
                    <a:pt x="4478" y="6550"/>
                    <a:pt x="4740" y="7050"/>
                    <a:pt x="4859" y="7407"/>
                  </a:cubicBezTo>
                  <a:cubicBezTo>
                    <a:pt x="4978" y="7788"/>
                    <a:pt x="4954" y="8193"/>
                    <a:pt x="4835" y="8503"/>
                  </a:cubicBezTo>
                  <a:lnTo>
                    <a:pt x="4621" y="8503"/>
                  </a:lnTo>
                  <a:cubicBezTo>
                    <a:pt x="4788" y="7788"/>
                    <a:pt x="4359" y="7336"/>
                    <a:pt x="4049" y="7169"/>
                  </a:cubicBezTo>
                  <a:lnTo>
                    <a:pt x="4025" y="7145"/>
                  </a:lnTo>
                  <a:lnTo>
                    <a:pt x="3883" y="7145"/>
                  </a:lnTo>
                  <a:cubicBezTo>
                    <a:pt x="3883" y="7145"/>
                    <a:pt x="3883" y="7169"/>
                    <a:pt x="3883" y="7169"/>
                  </a:cubicBezTo>
                  <a:cubicBezTo>
                    <a:pt x="3573" y="7336"/>
                    <a:pt x="3144" y="7788"/>
                    <a:pt x="3287" y="8503"/>
                  </a:cubicBezTo>
                  <a:lnTo>
                    <a:pt x="3049" y="8503"/>
                  </a:lnTo>
                  <a:cubicBezTo>
                    <a:pt x="2859" y="7860"/>
                    <a:pt x="3097" y="7479"/>
                    <a:pt x="3359" y="7074"/>
                  </a:cubicBezTo>
                  <a:cubicBezTo>
                    <a:pt x="3549" y="6788"/>
                    <a:pt x="3740" y="6478"/>
                    <a:pt x="3764" y="6097"/>
                  </a:cubicBezTo>
                  <a:close/>
                  <a:moveTo>
                    <a:pt x="5002" y="8836"/>
                  </a:moveTo>
                  <a:cubicBezTo>
                    <a:pt x="5026" y="8836"/>
                    <a:pt x="5026" y="8860"/>
                    <a:pt x="5026" y="8884"/>
                  </a:cubicBezTo>
                  <a:lnTo>
                    <a:pt x="5026" y="9336"/>
                  </a:lnTo>
                  <a:lnTo>
                    <a:pt x="2716" y="9336"/>
                  </a:lnTo>
                  <a:lnTo>
                    <a:pt x="2716" y="8884"/>
                  </a:lnTo>
                  <a:cubicBezTo>
                    <a:pt x="2716" y="8860"/>
                    <a:pt x="2763" y="8836"/>
                    <a:pt x="2763" y="8836"/>
                  </a:cubicBezTo>
                  <a:close/>
                  <a:moveTo>
                    <a:pt x="6074" y="3002"/>
                  </a:moveTo>
                  <a:cubicBezTo>
                    <a:pt x="6740" y="3002"/>
                    <a:pt x="7288" y="3525"/>
                    <a:pt x="7288" y="4168"/>
                  </a:cubicBezTo>
                  <a:lnTo>
                    <a:pt x="7288" y="8907"/>
                  </a:lnTo>
                  <a:cubicBezTo>
                    <a:pt x="7288" y="9312"/>
                    <a:pt x="7050" y="9693"/>
                    <a:pt x="6693" y="9908"/>
                  </a:cubicBezTo>
                  <a:cubicBezTo>
                    <a:pt x="6574" y="9693"/>
                    <a:pt x="6359" y="9527"/>
                    <a:pt x="6121" y="9431"/>
                  </a:cubicBezTo>
                  <a:cubicBezTo>
                    <a:pt x="6288" y="9288"/>
                    <a:pt x="6383" y="9050"/>
                    <a:pt x="6383" y="8812"/>
                  </a:cubicBezTo>
                  <a:lnTo>
                    <a:pt x="6383" y="7145"/>
                  </a:lnTo>
                  <a:cubicBezTo>
                    <a:pt x="6383" y="7050"/>
                    <a:pt x="6335" y="6979"/>
                    <a:pt x="6240" y="6979"/>
                  </a:cubicBezTo>
                  <a:cubicBezTo>
                    <a:pt x="6228" y="6975"/>
                    <a:pt x="6216" y="6974"/>
                    <a:pt x="6204" y="6974"/>
                  </a:cubicBezTo>
                  <a:cubicBezTo>
                    <a:pt x="6122" y="6974"/>
                    <a:pt x="6050" y="7042"/>
                    <a:pt x="6050" y="7145"/>
                  </a:cubicBezTo>
                  <a:lnTo>
                    <a:pt x="6050" y="8812"/>
                  </a:lnTo>
                  <a:cubicBezTo>
                    <a:pt x="6050" y="9098"/>
                    <a:pt x="5812" y="9336"/>
                    <a:pt x="5526" y="9336"/>
                  </a:cubicBezTo>
                  <a:lnTo>
                    <a:pt x="5383" y="9336"/>
                  </a:lnTo>
                  <a:lnTo>
                    <a:pt x="5383" y="8884"/>
                  </a:lnTo>
                  <a:cubicBezTo>
                    <a:pt x="5383" y="8741"/>
                    <a:pt x="5288" y="8598"/>
                    <a:pt x="5169" y="8550"/>
                  </a:cubicBezTo>
                  <a:cubicBezTo>
                    <a:pt x="5311" y="8169"/>
                    <a:pt x="5311" y="7717"/>
                    <a:pt x="5192" y="7288"/>
                  </a:cubicBezTo>
                  <a:cubicBezTo>
                    <a:pt x="5049" y="6812"/>
                    <a:pt x="4668" y="6145"/>
                    <a:pt x="3668" y="5621"/>
                  </a:cubicBezTo>
                  <a:cubicBezTo>
                    <a:pt x="3637" y="5621"/>
                    <a:pt x="3605" y="5611"/>
                    <a:pt x="3573" y="5611"/>
                  </a:cubicBezTo>
                  <a:cubicBezTo>
                    <a:pt x="3557" y="5611"/>
                    <a:pt x="3541" y="5613"/>
                    <a:pt x="3525" y="5621"/>
                  </a:cubicBezTo>
                  <a:cubicBezTo>
                    <a:pt x="3430" y="5645"/>
                    <a:pt x="3382" y="5716"/>
                    <a:pt x="3406" y="5812"/>
                  </a:cubicBezTo>
                  <a:cubicBezTo>
                    <a:pt x="3478" y="6240"/>
                    <a:pt x="3287" y="6526"/>
                    <a:pt x="3073" y="6859"/>
                  </a:cubicBezTo>
                  <a:cubicBezTo>
                    <a:pt x="2787" y="7288"/>
                    <a:pt x="2501" y="7741"/>
                    <a:pt x="2692" y="8503"/>
                  </a:cubicBezTo>
                  <a:cubicBezTo>
                    <a:pt x="2501" y="8526"/>
                    <a:pt x="2358" y="8693"/>
                    <a:pt x="2358" y="8884"/>
                  </a:cubicBezTo>
                  <a:lnTo>
                    <a:pt x="2358" y="9336"/>
                  </a:lnTo>
                  <a:lnTo>
                    <a:pt x="2192" y="9336"/>
                  </a:lnTo>
                  <a:cubicBezTo>
                    <a:pt x="1930" y="9336"/>
                    <a:pt x="1692" y="9098"/>
                    <a:pt x="1692" y="8812"/>
                  </a:cubicBezTo>
                  <a:lnTo>
                    <a:pt x="1692" y="4788"/>
                  </a:lnTo>
                  <a:cubicBezTo>
                    <a:pt x="1692" y="4502"/>
                    <a:pt x="1930" y="4287"/>
                    <a:pt x="2192" y="4287"/>
                  </a:cubicBezTo>
                  <a:lnTo>
                    <a:pt x="5859" y="4287"/>
                  </a:lnTo>
                  <a:cubicBezTo>
                    <a:pt x="5954" y="4287"/>
                    <a:pt x="6050" y="4359"/>
                    <a:pt x="6050" y="4478"/>
                  </a:cubicBezTo>
                  <a:lnTo>
                    <a:pt x="6050" y="6407"/>
                  </a:lnTo>
                  <a:cubicBezTo>
                    <a:pt x="6050" y="6431"/>
                    <a:pt x="6050" y="6431"/>
                    <a:pt x="6074" y="6455"/>
                  </a:cubicBezTo>
                  <a:cubicBezTo>
                    <a:pt x="6122" y="6503"/>
                    <a:pt x="6174" y="6524"/>
                    <a:pt x="6220" y="6524"/>
                  </a:cubicBezTo>
                  <a:cubicBezTo>
                    <a:pt x="6311" y="6524"/>
                    <a:pt x="6383" y="6445"/>
                    <a:pt x="6383" y="6336"/>
                  </a:cubicBezTo>
                  <a:lnTo>
                    <a:pt x="6383" y="4788"/>
                  </a:lnTo>
                  <a:cubicBezTo>
                    <a:pt x="6383" y="4335"/>
                    <a:pt x="6002" y="3930"/>
                    <a:pt x="5526" y="3930"/>
                  </a:cubicBezTo>
                  <a:lnTo>
                    <a:pt x="4930" y="3930"/>
                  </a:lnTo>
                  <a:lnTo>
                    <a:pt x="4930" y="3478"/>
                  </a:lnTo>
                  <a:lnTo>
                    <a:pt x="5550" y="3478"/>
                  </a:lnTo>
                  <a:cubicBezTo>
                    <a:pt x="5788" y="3478"/>
                    <a:pt x="5978" y="3287"/>
                    <a:pt x="5978" y="3049"/>
                  </a:cubicBezTo>
                  <a:lnTo>
                    <a:pt x="5978" y="3002"/>
                  </a:lnTo>
                  <a:close/>
                  <a:moveTo>
                    <a:pt x="1644" y="2978"/>
                  </a:moveTo>
                  <a:lnTo>
                    <a:pt x="1644" y="3073"/>
                  </a:lnTo>
                  <a:cubicBezTo>
                    <a:pt x="1644" y="3311"/>
                    <a:pt x="1835" y="3502"/>
                    <a:pt x="2073" y="3502"/>
                  </a:cubicBezTo>
                  <a:lnTo>
                    <a:pt x="2692" y="3502"/>
                  </a:lnTo>
                  <a:lnTo>
                    <a:pt x="2692" y="3930"/>
                  </a:lnTo>
                  <a:lnTo>
                    <a:pt x="2239" y="3930"/>
                  </a:lnTo>
                  <a:cubicBezTo>
                    <a:pt x="1763" y="3930"/>
                    <a:pt x="1382" y="4311"/>
                    <a:pt x="1382" y="4788"/>
                  </a:cubicBezTo>
                  <a:lnTo>
                    <a:pt x="1382" y="8836"/>
                  </a:lnTo>
                  <a:cubicBezTo>
                    <a:pt x="1382" y="9074"/>
                    <a:pt x="1477" y="9288"/>
                    <a:pt x="1644" y="9455"/>
                  </a:cubicBezTo>
                  <a:cubicBezTo>
                    <a:pt x="1382" y="9550"/>
                    <a:pt x="1168" y="9741"/>
                    <a:pt x="1049" y="9979"/>
                  </a:cubicBezTo>
                  <a:cubicBezTo>
                    <a:pt x="620" y="9789"/>
                    <a:pt x="358" y="9384"/>
                    <a:pt x="358" y="8907"/>
                  </a:cubicBezTo>
                  <a:lnTo>
                    <a:pt x="358" y="4168"/>
                  </a:lnTo>
                  <a:cubicBezTo>
                    <a:pt x="358" y="3525"/>
                    <a:pt x="882" y="2978"/>
                    <a:pt x="1549" y="2978"/>
                  </a:cubicBezTo>
                  <a:close/>
                  <a:moveTo>
                    <a:pt x="5645" y="9670"/>
                  </a:moveTo>
                  <a:cubicBezTo>
                    <a:pt x="6002" y="9670"/>
                    <a:pt x="6335" y="9908"/>
                    <a:pt x="6455" y="10217"/>
                  </a:cubicBezTo>
                  <a:cubicBezTo>
                    <a:pt x="6455" y="10217"/>
                    <a:pt x="6455" y="10241"/>
                    <a:pt x="6478" y="10241"/>
                  </a:cubicBezTo>
                  <a:cubicBezTo>
                    <a:pt x="6502" y="10336"/>
                    <a:pt x="6550" y="10455"/>
                    <a:pt x="6550" y="10574"/>
                  </a:cubicBezTo>
                  <a:lnTo>
                    <a:pt x="6550" y="11432"/>
                  </a:lnTo>
                  <a:cubicBezTo>
                    <a:pt x="6550" y="11456"/>
                    <a:pt x="6502" y="11479"/>
                    <a:pt x="6478" y="11479"/>
                  </a:cubicBezTo>
                  <a:lnTo>
                    <a:pt x="1239" y="11479"/>
                  </a:lnTo>
                  <a:lnTo>
                    <a:pt x="1239" y="9789"/>
                  </a:lnTo>
                  <a:cubicBezTo>
                    <a:pt x="1239" y="9741"/>
                    <a:pt x="1287" y="9670"/>
                    <a:pt x="1358" y="9670"/>
                  </a:cubicBezTo>
                  <a:close/>
                  <a:moveTo>
                    <a:pt x="3811" y="1"/>
                  </a:moveTo>
                  <a:cubicBezTo>
                    <a:pt x="3025" y="1"/>
                    <a:pt x="2382" y="620"/>
                    <a:pt x="2382" y="1430"/>
                  </a:cubicBezTo>
                  <a:cubicBezTo>
                    <a:pt x="2382" y="1525"/>
                    <a:pt x="2382" y="1644"/>
                    <a:pt x="2430" y="1763"/>
                  </a:cubicBezTo>
                  <a:cubicBezTo>
                    <a:pt x="2430" y="1835"/>
                    <a:pt x="2501" y="1882"/>
                    <a:pt x="2597" y="1906"/>
                  </a:cubicBezTo>
                  <a:lnTo>
                    <a:pt x="2835" y="1906"/>
                  </a:lnTo>
                  <a:lnTo>
                    <a:pt x="2835" y="2168"/>
                  </a:lnTo>
                  <a:lnTo>
                    <a:pt x="2073" y="2168"/>
                  </a:lnTo>
                  <a:cubicBezTo>
                    <a:pt x="1835" y="2168"/>
                    <a:pt x="1644" y="2359"/>
                    <a:pt x="1644" y="2573"/>
                  </a:cubicBezTo>
                  <a:lnTo>
                    <a:pt x="1644" y="2644"/>
                  </a:lnTo>
                  <a:lnTo>
                    <a:pt x="1525" y="2644"/>
                  </a:lnTo>
                  <a:cubicBezTo>
                    <a:pt x="691" y="2644"/>
                    <a:pt x="1" y="3335"/>
                    <a:pt x="1" y="4168"/>
                  </a:cubicBezTo>
                  <a:lnTo>
                    <a:pt x="1" y="8907"/>
                  </a:lnTo>
                  <a:cubicBezTo>
                    <a:pt x="1" y="9527"/>
                    <a:pt x="358" y="10074"/>
                    <a:pt x="906" y="10313"/>
                  </a:cubicBezTo>
                  <a:cubicBezTo>
                    <a:pt x="906" y="10408"/>
                    <a:pt x="882" y="10503"/>
                    <a:pt x="882" y="10598"/>
                  </a:cubicBezTo>
                  <a:lnTo>
                    <a:pt x="882" y="11432"/>
                  </a:lnTo>
                  <a:cubicBezTo>
                    <a:pt x="882" y="11670"/>
                    <a:pt x="1072" y="11837"/>
                    <a:pt x="1287" y="11837"/>
                  </a:cubicBezTo>
                  <a:lnTo>
                    <a:pt x="6478" y="11837"/>
                  </a:lnTo>
                  <a:cubicBezTo>
                    <a:pt x="6693" y="11837"/>
                    <a:pt x="6883" y="11670"/>
                    <a:pt x="6883" y="11432"/>
                  </a:cubicBezTo>
                  <a:lnTo>
                    <a:pt x="6883" y="10598"/>
                  </a:lnTo>
                  <a:cubicBezTo>
                    <a:pt x="6883" y="10479"/>
                    <a:pt x="6859" y="10360"/>
                    <a:pt x="6836" y="10241"/>
                  </a:cubicBezTo>
                  <a:cubicBezTo>
                    <a:pt x="7312" y="9979"/>
                    <a:pt x="7621" y="9479"/>
                    <a:pt x="7621" y="8907"/>
                  </a:cubicBezTo>
                  <a:lnTo>
                    <a:pt x="7621" y="4168"/>
                  </a:lnTo>
                  <a:cubicBezTo>
                    <a:pt x="7621" y="3335"/>
                    <a:pt x="6931" y="2644"/>
                    <a:pt x="6074" y="2644"/>
                  </a:cubicBezTo>
                  <a:lnTo>
                    <a:pt x="5978" y="2644"/>
                  </a:lnTo>
                  <a:lnTo>
                    <a:pt x="5978" y="2573"/>
                  </a:lnTo>
                  <a:cubicBezTo>
                    <a:pt x="5978" y="2359"/>
                    <a:pt x="5788" y="2168"/>
                    <a:pt x="5573" y="2168"/>
                  </a:cubicBezTo>
                  <a:lnTo>
                    <a:pt x="4811" y="2168"/>
                  </a:lnTo>
                  <a:lnTo>
                    <a:pt x="4811" y="1882"/>
                  </a:lnTo>
                  <a:lnTo>
                    <a:pt x="5026" y="1882"/>
                  </a:lnTo>
                  <a:cubicBezTo>
                    <a:pt x="5121" y="1882"/>
                    <a:pt x="5192" y="1835"/>
                    <a:pt x="5192" y="1763"/>
                  </a:cubicBezTo>
                  <a:cubicBezTo>
                    <a:pt x="5240" y="1644"/>
                    <a:pt x="5240" y="1525"/>
                    <a:pt x="5240" y="1430"/>
                  </a:cubicBezTo>
                  <a:cubicBezTo>
                    <a:pt x="5240" y="620"/>
                    <a:pt x="4597" y="1"/>
                    <a:pt x="38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54"/>
            <p:cNvSpPr/>
            <p:nvPr/>
          </p:nvSpPr>
          <p:spPr>
            <a:xfrm>
              <a:off x="2045025" y="2881000"/>
              <a:ext cx="33975" cy="33975"/>
            </a:xfrm>
            <a:custGeom>
              <a:rect b="b" l="l" r="r" t="t"/>
              <a:pathLst>
                <a:path extrusionOk="0" h="1359" w="1359">
                  <a:moveTo>
                    <a:pt x="692" y="358"/>
                  </a:moveTo>
                  <a:cubicBezTo>
                    <a:pt x="882" y="358"/>
                    <a:pt x="1025" y="501"/>
                    <a:pt x="1025" y="691"/>
                  </a:cubicBezTo>
                  <a:cubicBezTo>
                    <a:pt x="1025" y="858"/>
                    <a:pt x="882" y="1025"/>
                    <a:pt x="692" y="1025"/>
                  </a:cubicBezTo>
                  <a:cubicBezTo>
                    <a:pt x="501" y="1025"/>
                    <a:pt x="358" y="858"/>
                    <a:pt x="358" y="691"/>
                  </a:cubicBezTo>
                  <a:cubicBezTo>
                    <a:pt x="358" y="501"/>
                    <a:pt x="501" y="358"/>
                    <a:pt x="692" y="358"/>
                  </a:cubicBezTo>
                  <a:close/>
                  <a:moveTo>
                    <a:pt x="692" y="1"/>
                  </a:moveTo>
                  <a:cubicBezTo>
                    <a:pt x="311" y="1"/>
                    <a:pt x="1" y="310"/>
                    <a:pt x="1" y="691"/>
                  </a:cubicBezTo>
                  <a:cubicBezTo>
                    <a:pt x="1" y="1049"/>
                    <a:pt x="311" y="1358"/>
                    <a:pt x="692" y="1358"/>
                  </a:cubicBezTo>
                  <a:cubicBezTo>
                    <a:pt x="1073" y="1358"/>
                    <a:pt x="1358" y="1049"/>
                    <a:pt x="1358" y="691"/>
                  </a:cubicBezTo>
                  <a:cubicBezTo>
                    <a:pt x="1358" y="310"/>
                    <a:pt x="1073" y="1"/>
                    <a:pt x="6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0" name="Google Shape;650;p54"/>
          <p:cNvGrpSpPr/>
          <p:nvPr/>
        </p:nvGrpSpPr>
        <p:grpSpPr>
          <a:xfrm>
            <a:off x="6938584" y="3632950"/>
            <a:ext cx="256168" cy="266880"/>
            <a:chOff x="1919425" y="2186225"/>
            <a:chExt cx="284600" cy="296500"/>
          </a:xfrm>
        </p:grpSpPr>
        <p:sp>
          <p:nvSpPr>
            <p:cNvPr id="651" name="Google Shape;651;p54"/>
            <p:cNvSpPr/>
            <p:nvPr/>
          </p:nvSpPr>
          <p:spPr>
            <a:xfrm>
              <a:off x="1961675" y="2300525"/>
              <a:ext cx="62550" cy="8375"/>
            </a:xfrm>
            <a:custGeom>
              <a:rect b="b" l="l" r="r" t="t"/>
              <a:pathLst>
                <a:path extrusionOk="0" h="335" w="2502">
                  <a:moveTo>
                    <a:pt x="191" y="1"/>
                  </a:moveTo>
                  <a:cubicBezTo>
                    <a:pt x="96" y="1"/>
                    <a:pt x="1" y="48"/>
                    <a:pt x="1" y="144"/>
                  </a:cubicBezTo>
                  <a:cubicBezTo>
                    <a:pt x="1" y="263"/>
                    <a:pt x="72" y="334"/>
                    <a:pt x="168" y="334"/>
                  </a:cubicBezTo>
                  <a:lnTo>
                    <a:pt x="2311" y="334"/>
                  </a:lnTo>
                  <a:cubicBezTo>
                    <a:pt x="2406" y="334"/>
                    <a:pt x="2478" y="286"/>
                    <a:pt x="2501" y="191"/>
                  </a:cubicBezTo>
                  <a:cubicBezTo>
                    <a:pt x="2501" y="96"/>
                    <a:pt x="2430" y="1"/>
                    <a:pt x="23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54"/>
            <p:cNvSpPr/>
            <p:nvPr/>
          </p:nvSpPr>
          <p:spPr>
            <a:xfrm>
              <a:off x="2095650" y="2278500"/>
              <a:ext cx="63125" cy="8350"/>
            </a:xfrm>
            <a:custGeom>
              <a:rect b="b" l="l" r="r" t="t"/>
              <a:pathLst>
                <a:path extrusionOk="0" h="334" w="2525">
                  <a:moveTo>
                    <a:pt x="191" y="1"/>
                  </a:moveTo>
                  <a:cubicBezTo>
                    <a:pt x="95" y="1"/>
                    <a:pt x="0" y="96"/>
                    <a:pt x="24" y="191"/>
                  </a:cubicBezTo>
                  <a:cubicBezTo>
                    <a:pt x="24" y="286"/>
                    <a:pt x="119" y="334"/>
                    <a:pt x="191" y="334"/>
                  </a:cubicBezTo>
                  <a:lnTo>
                    <a:pt x="2334" y="334"/>
                  </a:lnTo>
                  <a:cubicBezTo>
                    <a:pt x="2429" y="334"/>
                    <a:pt x="2501" y="286"/>
                    <a:pt x="2501" y="191"/>
                  </a:cubicBezTo>
                  <a:cubicBezTo>
                    <a:pt x="2525" y="96"/>
                    <a:pt x="2429" y="1"/>
                    <a:pt x="23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54"/>
            <p:cNvSpPr/>
            <p:nvPr/>
          </p:nvSpPr>
          <p:spPr>
            <a:xfrm>
              <a:off x="1919425" y="2186225"/>
              <a:ext cx="284600" cy="296500"/>
            </a:xfrm>
            <a:custGeom>
              <a:rect b="b" l="l" r="r" t="t"/>
              <a:pathLst>
                <a:path extrusionOk="0" h="11860" w="11384">
                  <a:moveTo>
                    <a:pt x="5716" y="358"/>
                  </a:moveTo>
                  <a:cubicBezTo>
                    <a:pt x="6168" y="358"/>
                    <a:pt x="6525" y="715"/>
                    <a:pt x="6525" y="1143"/>
                  </a:cubicBezTo>
                  <a:cubicBezTo>
                    <a:pt x="6525" y="1596"/>
                    <a:pt x="6168" y="1929"/>
                    <a:pt x="5716" y="1929"/>
                  </a:cubicBezTo>
                  <a:cubicBezTo>
                    <a:pt x="5263" y="1929"/>
                    <a:pt x="4906" y="1596"/>
                    <a:pt x="4906" y="1143"/>
                  </a:cubicBezTo>
                  <a:cubicBezTo>
                    <a:pt x="4906" y="715"/>
                    <a:pt x="5263" y="358"/>
                    <a:pt x="5716" y="358"/>
                  </a:cubicBezTo>
                  <a:close/>
                  <a:moveTo>
                    <a:pt x="4906" y="3834"/>
                  </a:moveTo>
                  <a:lnTo>
                    <a:pt x="4906" y="5597"/>
                  </a:lnTo>
                  <a:lnTo>
                    <a:pt x="1286" y="5597"/>
                  </a:lnTo>
                  <a:lnTo>
                    <a:pt x="453" y="4716"/>
                  </a:lnTo>
                  <a:lnTo>
                    <a:pt x="1286" y="3834"/>
                  </a:lnTo>
                  <a:close/>
                  <a:moveTo>
                    <a:pt x="6668" y="9740"/>
                  </a:moveTo>
                  <a:cubicBezTo>
                    <a:pt x="6716" y="9740"/>
                    <a:pt x="6740" y="9788"/>
                    <a:pt x="6740" y="9836"/>
                  </a:cubicBezTo>
                  <a:lnTo>
                    <a:pt x="6740" y="10431"/>
                  </a:lnTo>
                  <a:lnTo>
                    <a:pt x="4668" y="10431"/>
                  </a:lnTo>
                  <a:lnTo>
                    <a:pt x="4668" y="9836"/>
                  </a:lnTo>
                  <a:cubicBezTo>
                    <a:pt x="4668" y="9788"/>
                    <a:pt x="4692" y="9740"/>
                    <a:pt x="4739" y="9740"/>
                  </a:cubicBezTo>
                  <a:close/>
                  <a:moveTo>
                    <a:pt x="7954" y="10764"/>
                  </a:moveTo>
                  <a:cubicBezTo>
                    <a:pt x="8145" y="10764"/>
                    <a:pt x="8311" y="10931"/>
                    <a:pt x="8311" y="11145"/>
                  </a:cubicBezTo>
                  <a:lnTo>
                    <a:pt x="8311" y="11503"/>
                  </a:lnTo>
                  <a:lnTo>
                    <a:pt x="3096" y="11503"/>
                  </a:lnTo>
                  <a:lnTo>
                    <a:pt x="3096" y="11145"/>
                  </a:lnTo>
                  <a:cubicBezTo>
                    <a:pt x="3096" y="10931"/>
                    <a:pt x="3263" y="10764"/>
                    <a:pt x="3453" y="10764"/>
                  </a:cubicBezTo>
                  <a:close/>
                  <a:moveTo>
                    <a:pt x="8621" y="9002"/>
                  </a:moveTo>
                  <a:cubicBezTo>
                    <a:pt x="8811" y="9002"/>
                    <a:pt x="8978" y="9097"/>
                    <a:pt x="9073" y="9240"/>
                  </a:cubicBezTo>
                  <a:cubicBezTo>
                    <a:pt x="9097" y="9312"/>
                    <a:pt x="9169" y="9336"/>
                    <a:pt x="9240" y="9336"/>
                  </a:cubicBezTo>
                  <a:lnTo>
                    <a:pt x="9288" y="9336"/>
                  </a:lnTo>
                  <a:cubicBezTo>
                    <a:pt x="9645" y="9336"/>
                    <a:pt x="9931" y="9621"/>
                    <a:pt x="9931" y="9955"/>
                  </a:cubicBezTo>
                  <a:cubicBezTo>
                    <a:pt x="9931" y="10002"/>
                    <a:pt x="9931" y="10050"/>
                    <a:pt x="9907" y="10121"/>
                  </a:cubicBezTo>
                  <a:cubicBezTo>
                    <a:pt x="9883" y="10193"/>
                    <a:pt x="9931" y="10288"/>
                    <a:pt x="10002" y="10336"/>
                  </a:cubicBezTo>
                  <a:cubicBezTo>
                    <a:pt x="10359" y="10455"/>
                    <a:pt x="10574" y="10788"/>
                    <a:pt x="10574" y="11169"/>
                  </a:cubicBezTo>
                  <a:cubicBezTo>
                    <a:pt x="10574" y="11288"/>
                    <a:pt x="10550" y="11407"/>
                    <a:pt x="10526" y="11503"/>
                  </a:cubicBezTo>
                  <a:lnTo>
                    <a:pt x="8669" y="11503"/>
                  </a:lnTo>
                  <a:lnTo>
                    <a:pt x="8669" y="11145"/>
                  </a:lnTo>
                  <a:cubicBezTo>
                    <a:pt x="8669" y="10741"/>
                    <a:pt x="8335" y="10431"/>
                    <a:pt x="7954" y="10431"/>
                  </a:cubicBezTo>
                  <a:lnTo>
                    <a:pt x="7097" y="10431"/>
                  </a:lnTo>
                  <a:lnTo>
                    <a:pt x="7097" y="9836"/>
                  </a:lnTo>
                  <a:cubicBezTo>
                    <a:pt x="7097" y="9812"/>
                    <a:pt x="7097" y="9788"/>
                    <a:pt x="7097" y="9764"/>
                  </a:cubicBezTo>
                  <a:cubicBezTo>
                    <a:pt x="7335" y="9621"/>
                    <a:pt x="7621" y="9550"/>
                    <a:pt x="7930" y="9550"/>
                  </a:cubicBezTo>
                  <a:cubicBezTo>
                    <a:pt x="8002" y="9550"/>
                    <a:pt x="8073" y="9478"/>
                    <a:pt x="8097" y="9407"/>
                  </a:cubicBezTo>
                  <a:cubicBezTo>
                    <a:pt x="8145" y="9169"/>
                    <a:pt x="8359" y="9002"/>
                    <a:pt x="8621" y="9002"/>
                  </a:cubicBezTo>
                  <a:close/>
                  <a:moveTo>
                    <a:pt x="5692" y="0"/>
                  </a:moveTo>
                  <a:cubicBezTo>
                    <a:pt x="5049" y="0"/>
                    <a:pt x="4549" y="524"/>
                    <a:pt x="4549" y="1143"/>
                  </a:cubicBezTo>
                  <a:cubicBezTo>
                    <a:pt x="4549" y="1477"/>
                    <a:pt x="4668" y="1763"/>
                    <a:pt x="4882" y="1953"/>
                  </a:cubicBezTo>
                  <a:lnTo>
                    <a:pt x="4882" y="3501"/>
                  </a:lnTo>
                  <a:lnTo>
                    <a:pt x="1191" y="3501"/>
                  </a:lnTo>
                  <a:cubicBezTo>
                    <a:pt x="1143" y="3501"/>
                    <a:pt x="1096" y="3525"/>
                    <a:pt x="1072" y="3572"/>
                  </a:cubicBezTo>
                  <a:lnTo>
                    <a:pt x="72" y="4620"/>
                  </a:lnTo>
                  <a:cubicBezTo>
                    <a:pt x="0" y="4692"/>
                    <a:pt x="0" y="4787"/>
                    <a:pt x="72" y="4858"/>
                  </a:cubicBezTo>
                  <a:lnTo>
                    <a:pt x="1072" y="5906"/>
                  </a:lnTo>
                  <a:cubicBezTo>
                    <a:pt x="1096" y="5954"/>
                    <a:pt x="1143" y="5954"/>
                    <a:pt x="1191" y="5954"/>
                  </a:cubicBezTo>
                  <a:lnTo>
                    <a:pt x="4906" y="5954"/>
                  </a:lnTo>
                  <a:lnTo>
                    <a:pt x="4906" y="9407"/>
                  </a:lnTo>
                  <a:lnTo>
                    <a:pt x="4763" y="9407"/>
                  </a:lnTo>
                  <a:cubicBezTo>
                    <a:pt x="4525" y="9407"/>
                    <a:pt x="4334" y="9598"/>
                    <a:pt x="4334" y="9836"/>
                  </a:cubicBezTo>
                  <a:lnTo>
                    <a:pt x="4334" y="10431"/>
                  </a:lnTo>
                  <a:lnTo>
                    <a:pt x="3477" y="10431"/>
                  </a:lnTo>
                  <a:cubicBezTo>
                    <a:pt x="3096" y="10431"/>
                    <a:pt x="2763" y="10764"/>
                    <a:pt x="2763" y="11145"/>
                  </a:cubicBezTo>
                  <a:lnTo>
                    <a:pt x="2763" y="11526"/>
                  </a:lnTo>
                  <a:lnTo>
                    <a:pt x="715" y="11526"/>
                  </a:lnTo>
                  <a:cubicBezTo>
                    <a:pt x="643" y="11526"/>
                    <a:pt x="548" y="11574"/>
                    <a:pt x="548" y="11669"/>
                  </a:cubicBezTo>
                  <a:cubicBezTo>
                    <a:pt x="524" y="11788"/>
                    <a:pt x="619" y="11860"/>
                    <a:pt x="715" y="11860"/>
                  </a:cubicBezTo>
                  <a:lnTo>
                    <a:pt x="11169" y="11860"/>
                  </a:lnTo>
                  <a:cubicBezTo>
                    <a:pt x="11264" y="11860"/>
                    <a:pt x="11336" y="11812"/>
                    <a:pt x="11360" y="11717"/>
                  </a:cubicBezTo>
                  <a:cubicBezTo>
                    <a:pt x="11360" y="11622"/>
                    <a:pt x="11288" y="11526"/>
                    <a:pt x="11193" y="11526"/>
                  </a:cubicBezTo>
                  <a:lnTo>
                    <a:pt x="11193" y="11503"/>
                  </a:lnTo>
                  <a:lnTo>
                    <a:pt x="10860" y="11503"/>
                  </a:lnTo>
                  <a:cubicBezTo>
                    <a:pt x="10883" y="11407"/>
                    <a:pt x="10907" y="11288"/>
                    <a:pt x="10907" y="11169"/>
                  </a:cubicBezTo>
                  <a:cubicBezTo>
                    <a:pt x="10907" y="10693"/>
                    <a:pt x="10645" y="10264"/>
                    <a:pt x="10264" y="10050"/>
                  </a:cubicBezTo>
                  <a:cubicBezTo>
                    <a:pt x="10264" y="10026"/>
                    <a:pt x="10264" y="9979"/>
                    <a:pt x="10264" y="9931"/>
                  </a:cubicBezTo>
                  <a:cubicBezTo>
                    <a:pt x="10264" y="9407"/>
                    <a:pt x="9835" y="8978"/>
                    <a:pt x="9288" y="8978"/>
                  </a:cubicBezTo>
                  <a:cubicBezTo>
                    <a:pt x="9145" y="8764"/>
                    <a:pt x="8883" y="8645"/>
                    <a:pt x="8597" y="8645"/>
                  </a:cubicBezTo>
                  <a:cubicBezTo>
                    <a:pt x="8240" y="8645"/>
                    <a:pt x="7907" y="8859"/>
                    <a:pt x="7787" y="9193"/>
                  </a:cubicBezTo>
                  <a:cubicBezTo>
                    <a:pt x="7478" y="9216"/>
                    <a:pt x="7168" y="9312"/>
                    <a:pt x="6882" y="9478"/>
                  </a:cubicBezTo>
                  <a:cubicBezTo>
                    <a:pt x="6811" y="9431"/>
                    <a:pt x="6740" y="9407"/>
                    <a:pt x="6668" y="9407"/>
                  </a:cubicBezTo>
                  <a:lnTo>
                    <a:pt x="6501" y="9407"/>
                  </a:lnTo>
                  <a:lnTo>
                    <a:pt x="6501" y="7692"/>
                  </a:lnTo>
                  <a:cubicBezTo>
                    <a:pt x="6501" y="7597"/>
                    <a:pt x="6454" y="7526"/>
                    <a:pt x="6359" y="7502"/>
                  </a:cubicBezTo>
                  <a:cubicBezTo>
                    <a:pt x="6263" y="7502"/>
                    <a:pt x="6168" y="7573"/>
                    <a:pt x="6168" y="7669"/>
                  </a:cubicBezTo>
                  <a:lnTo>
                    <a:pt x="6168" y="9407"/>
                  </a:lnTo>
                  <a:lnTo>
                    <a:pt x="5239" y="9407"/>
                  </a:lnTo>
                  <a:lnTo>
                    <a:pt x="5239" y="2191"/>
                  </a:lnTo>
                  <a:cubicBezTo>
                    <a:pt x="5382" y="2263"/>
                    <a:pt x="5525" y="2286"/>
                    <a:pt x="5692" y="2286"/>
                  </a:cubicBezTo>
                  <a:cubicBezTo>
                    <a:pt x="5858" y="2286"/>
                    <a:pt x="6025" y="2263"/>
                    <a:pt x="6168" y="2191"/>
                  </a:cubicBezTo>
                  <a:lnTo>
                    <a:pt x="6168" y="6883"/>
                  </a:lnTo>
                  <a:cubicBezTo>
                    <a:pt x="6168" y="6954"/>
                    <a:pt x="6216" y="7026"/>
                    <a:pt x="6311" y="7049"/>
                  </a:cubicBezTo>
                  <a:cubicBezTo>
                    <a:pt x="6323" y="7052"/>
                    <a:pt x="6336" y="7054"/>
                    <a:pt x="6348" y="7054"/>
                  </a:cubicBezTo>
                  <a:cubicBezTo>
                    <a:pt x="6429" y="7054"/>
                    <a:pt x="6501" y="6986"/>
                    <a:pt x="6501" y="6883"/>
                  </a:cubicBezTo>
                  <a:lnTo>
                    <a:pt x="6501" y="5097"/>
                  </a:lnTo>
                  <a:lnTo>
                    <a:pt x="10193" y="5097"/>
                  </a:lnTo>
                  <a:cubicBezTo>
                    <a:pt x="10240" y="5097"/>
                    <a:pt x="10288" y="5073"/>
                    <a:pt x="10312" y="5049"/>
                  </a:cubicBezTo>
                  <a:lnTo>
                    <a:pt x="11312" y="4001"/>
                  </a:lnTo>
                  <a:cubicBezTo>
                    <a:pt x="11383" y="3930"/>
                    <a:pt x="11383" y="3834"/>
                    <a:pt x="11312" y="3763"/>
                  </a:cubicBezTo>
                  <a:lnTo>
                    <a:pt x="10312" y="2691"/>
                  </a:lnTo>
                  <a:cubicBezTo>
                    <a:pt x="10288" y="2668"/>
                    <a:pt x="10240" y="2644"/>
                    <a:pt x="10193" y="2644"/>
                  </a:cubicBezTo>
                  <a:lnTo>
                    <a:pt x="8883" y="2644"/>
                  </a:lnTo>
                  <a:cubicBezTo>
                    <a:pt x="8788" y="2644"/>
                    <a:pt x="8692" y="2715"/>
                    <a:pt x="8692" y="2810"/>
                  </a:cubicBezTo>
                  <a:cubicBezTo>
                    <a:pt x="8692" y="2906"/>
                    <a:pt x="8764" y="3001"/>
                    <a:pt x="8859" y="3001"/>
                  </a:cubicBezTo>
                  <a:lnTo>
                    <a:pt x="10145" y="3001"/>
                  </a:lnTo>
                  <a:lnTo>
                    <a:pt x="10979" y="3882"/>
                  </a:lnTo>
                  <a:lnTo>
                    <a:pt x="10145" y="4763"/>
                  </a:lnTo>
                  <a:lnTo>
                    <a:pt x="6501" y="4763"/>
                  </a:lnTo>
                  <a:lnTo>
                    <a:pt x="6501" y="3001"/>
                  </a:lnTo>
                  <a:lnTo>
                    <a:pt x="8049" y="3001"/>
                  </a:lnTo>
                  <a:cubicBezTo>
                    <a:pt x="8145" y="3001"/>
                    <a:pt x="8216" y="2929"/>
                    <a:pt x="8240" y="2858"/>
                  </a:cubicBezTo>
                  <a:cubicBezTo>
                    <a:pt x="8240" y="2739"/>
                    <a:pt x="8168" y="2644"/>
                    <a:pt x="8049" y="2644"/>
                  </a:cubicBezTo>
                  <a:lnTo>
                    <a:pt x="6501" y="2644"/>
                  </a:lnTo>
                  <a:lnTo>
                    <a:pt x="6501" y="1953"/>
                  </a:lnTo>
                  <a:cubicBezTo>
                    <a:pt x="6740" y="1763"/>
                    <a:pt x="6859" y="1453"/>
                    <a:pt x="6859" y="1143"/>
                  </a:cubicBezTo>
                  <a:cubicBezTo>
                    <a:pt x="6859" y="524"/>
                    <a:pt x="6335" y="0"/>
                    <a:pt x="56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57" name="Shape 657"/>
        <p:cNvGrpSpPr/>
        <p:nvPr/>
      </p:nvGrpSpPr>
      <p:grpSpPr>
        <a:xfrm>
          <a:off x="0" y="0"/>
          <a:ext cx="0" cy="0"/>
          <a:chOff x="0" y="0"/>
          <a:chExt cx="0" cy="0"/>
        </a:xfrm>
      </p:grpSpPr>
      <p:sp>
        <p:nvSpPr>
          <p:cNvPr id="658" name="Google Shape;658;p55"/>
          <p:cNvSpPr txBox="1"/>
          <p:nvPr>
            <p:ph type="title"/>
          </p:nvPr>
        </p:nvSpPr>
        <p:spPr>
          <a:xfrm>
            <a:off x="1650150" y="1626300"/>
            <a:ext cx="5843700" cy="1890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Awesome words</a:t>
            </a:r>
            <a:endParaRPr/>
          </a:p>
        </p:txBody>
      </p:sp>
      <p:sp>
        <p:nvSpPr>
          <p:cNvPr id="659" name="Google Shape;659;p55"/>
          <p:cNvSpPr/>
          <p:nvPr/>
        </p:nvSpPr>
        <p:spPr>
          <a:xfrm>
            <a:off x="712950" y="4529015"/>
            <a:ext cx="7662062" cy="1115134"/>
          </a:xfrm>
          <a:prstGeom prst="rect">
            <a:avLst/>
          </a:prstGeom>
        </p:spPr>
        <p:txBody>
          <a:bodyPr>
            <a:prstTxWarp prst="textPlain"/>
          </a:bodyPr>
          <a:lstStyle/>
          <a:p>
            <a:pPr lvl="0" algn="ctr"/>
            <a:r>
              <a:rPr b="1" i="0">
                <a:ln>
                  <a:noFill/>
                </a:ln>
                <a:solidFill>
                  <a:srgbClr val="5BBE91">
                    <a:alpha val="27219"/>
                  </a:srgbClr>
                </a:solidFill>
                <a:latin typeface="Rubik"/>
              </a:rPr>
              <a:t>AWESOME</a:t>
            </a:r>
          </a:p>
        </p:txBody>
      </p:sp>
      <p:sp>
        <p:nvSpPr>
          <p:cNvPr id="660" name="Google Shape;660;p55"/>
          <p:cNvSpPr/>
          <p:nvPr/>
        </p:nvSpPr>
        <p:spPr>
          <a:xfrm>
            <a:off x="3753950" y="953639"/>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55"/>
          <p:cNvSpPr/>
          <p:nvPr/>
        </p:nvSpPr>
        <p:spPr>
          <a:xfrm>
            <a:off x="4321525" y="953639"/>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55"/>
          <p:cNvSpPr/>
          <p:nvPr/>
        </p:nvSpPr>
        <p:spPr>
          <a:xfrm>
            <a:off x="4889100" y="953639"/>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3" name="Google Shape;663;p55"/>
          <p:cNvGrpSpPr/>
          <p:nvPr/>
        </p:nvGrpSpPr>
        <p:grpSpPr>
          <a:xfrm>
            <a:off x="5034897" y="1032557"/>
            <a:ext cx="153293" cy="274056"/>
            <a:chOff x="4964100" y="3087000"/>
            <a:chExt cx="165525" cy="295925"/>
          </a:xfrm>
        </p:grpSpPr>
        <p:sp>
          <p:nvSpPr>
            <p:cNvPr id="664" name="Google Shape;664;p55"/>
            <p:cNvSpPr/>
            <p:nvPr/>
          </p:nvSpPr>
          <p:spPr>
            <a:xfrm>
              <a:off x="5020050" y="3207850"/>
              <a:ext cx="53025" cy="23850"/>
            </a:xfrm>
            <a:custGeom>
              <a:rect b="b" l="l" r="r" t="t"/>
              <a:pathLst>
                <a:path extrusionOk="0" h="954" w="2121">
                  <a:moveTo>
                    <a:pt x="1644" y="334"/>
                  </a:moveTo>
                  <a:cubicBezTo>
                    <a:pt x="1716" y="334"/>
                    <a:pt x="1763" y="406"/>
                    <a:pt x="1763" y="477"/>
                  </a:cubicBezTo>
                  <a:lnTo>
                    <a:pt x="1763" y="596"/>
                  </a:lnTo>
                  <a:lnTo>
                    <a:pt x="358" y="596"/>
                  </a:lnTo>
                  <a:lnTo>
                    <a:pt x="358" y="477"/>
                  </a:lnTo>
                  <a:cubicBezTo>
                    <a:pt x="358" y="406"/>
                    <a:pt x="406" y="334"/>
                    <a:pt x="501" y="334"/>
                  </a:cubicBezTo>
                  <a:close/>
                  <a:moveTo>
                    <a:pt x="477" y="1"/>
                  </a:moveTo>
                  <a:cubicBezTo>
                    <a:pt x="215" y="1"/>
                    <a:pt x="1" y="215"/>
                    <a:pt x="1" y="477"/>
                  </a:cubicBezTo>
                  <a:lnTo>
                    <a:pt x="1" y="763"/>
                  </a:lnTo>
                  <a:cubicBezTo>
                    <a:pt x="1" y="858"/>
                    <a:pt x="72" y="953"/>
                    <a:pt x="168" y="953"/>
                  </a:cubicBezTo>
                  <a:lnTo>
                    <a:pt x="1930" y="953"/>
                  </a:lnTo>
                  <a:cubicBezTo>
                    <a:pt x="2025" y="953"/>
                    <a:pt x="2097" y="858"/>
                    <a:pt x="2097" y="763"/>
                  </a:cubicBezTo>
                  <a:lnTo>
                    <a:pt x="2120" y="763"/>
                  </a:lnTo>
                  <a:lnTo>
                    <a:pt x="2120" y="477"/>
                  </a:lnTo>
                  <a:cubicBezTo>
                    <a:pt x="2120" y="215"/>
                    <a:pt x="1882" y="1"/>
                    <a:pt x="16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55"/>
            <p:cNvSpPr/>
            <p:nvPr/>
          </p:nvSpPr>
          <p:spPr>
            <a:xfrm>
              <a:off x="5000425" y="3242975"/>
              <a:ext cx="92300" cy="45875"/>
            </a:xfrm>
            <a:custGeom>
              <a:rect b="b" l="l" r="r" t="t"/>
              <a:pathLst>
                <a:path extrusionOk="0" h="1835" w="3692">
                  <a:moveTo>
                    <a:pt x="381" y="1"/>
                  </a:moveTo>
                  <a:cubicBezTo>
                    <a:pt x="167" y="1"/>
                    <a:pt x="0" y="191"/>
                    <a:pt x="0" y="406"/>
                  </a:cubicBezTo>
                  <a:lnTo>
                    <a:pt x="0" y="1644"/>
                  </a:lnTo>
                  <a:cubicBezTo>
                    <a:pt x="0" y="1739"/>
                    <a:pt x="72" y="1811"/>
                    <a:pt x="167" y="1811"/>
                  </a:cubicBezTo>
                  <a:lnTo>
                    <a:pt x="1524" y="1811"/>
                  </a:lnTo>
                  <a:cubicBezTo>
                    <a:pt x="1524" y="1811"/>
                    <a:pt x="1548" y="1811"/>
                    <a:pt x="1572" y="1787"/>
                  </a:cubicBezTo>
                  <a:cubicBezTo>
                    <a:pt x="1715" y="1644"/>
                    <a:pt x="1596" y="1477"/>
                    <a:pt x="1453" y="1477"/>
                  </a:cubicBezTo>
                  <a:lnTo>
                    <a:pt x="405" y="1477"/>
                  </a:lnTo>
                  <a:cubicBezTo>
                    <a:pt x="381" y="1477"/>
                    <a:pt x="357" y="1477"/>
                    <a:pt x="357" y="1453"/>
                  </a:cubicBezTo>
                  <a:lnTo>
                    <a:pt x="357" y="406"/>
                  </a:lnTo>
                  <a:cubicBezTo>
                    <a:pt x="357" y="382"/>
                    <a:pt x="381" y="358"/>
                    <a:pt x="405" y="358"/>
                  </a:cubicBezTo>
                  <a:lnTo>
                    <a:pt x="3286" y="358"/>
                  </a:lnTo>
                  <a:cubicBezTo>
                    <a:pt x="3310" y="358"/>
                    <a:pt x="3334" y="382"/>
                    <a:pt x="3334" y="406"/>
                  </a:cubicBezTo>
                  <a:lnTo>
                    <a:pt x="3334" y="1406"/>
                  </a:lnTo>
                  <a:cubicBezTo>
                    <a:pt x="3334" y="1430"/>
                    <a:pt x="3334" y="1453"/>
                    <a:pt x="3310" y="1453"/>
                  </a:cubicBezTo>
                  <a:lnTo>
                    <a:pt x="2286" y="1453"/>
                  </a:lnTo>
                  <a:cubicBezTo>
                    <a:pt x="2191" y="1453"/>
                    <a:pt x="2120" y="1525"/>
                    <a:pt x="2096" y="1596"/>
                  </a:cubicBezTo>
                  <a:cubicBezTo>
                    <a:pt x="2072" y="1715"/>
                    <a:pt x="2143" y="1835"/>
                    <a:pt x="2262" y="1835"/>
                  </a:cubicBezTo>
                  <a:lnTo>
                    <a:pt x="3286" y="1835"/>
                  </a:lnTo>
                  <a:cubicBezTo>
                    <a:pt x="3406" y="1835"/>
                    <a:pt x="3501" y="1787"/>
                    <a:pt x="3572" y="1715"/>
                  </a:cubicBezTo>
                  <a:cubicBezTo>
                    <a:pt x="3644" y="1644"/>
                    <a:pt x="3691" y="1549"/>
                    <a:pt x="3691" y="1430"/>
                  </a:cubicBezTo>
                  <a:lnTo>
                    <a:pt x="3691" y="406"/>
                  </a:lnTo>
                  <a:cubicBezTo>
                    <a:pt x="3691" y="191"/>
                    <a:pt x="3501" y="1"/>
                    <a:pt x="32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55"/>
            <p:cNvSpPr/>
            <p:nvPr/>
          </p:nvSpPr>
          <p:spPr>
            <a:xfrm>
              <a:off x="5004575" y="3301325"/>
              <a:ext cx="22050" cy="8950"/>
            </a:xfrm>
            <a:custGeom>
              <a:rect b="b" l="l" r="r" t="t"/>
              <a:pathLst>
                <a:path extrusionOk="0" h="358" w="882">
                  <a:moveTo>
                    <a:pt x="191" y="1"/>
                  </a:moveTo>
                  <a:cubicBezTo>
                    <a:pt x="96" y="1"/>
                    <a:pt x="25" y="72"/>
                    <a:pt x="1" y="167"/>
                  </a:cubicBezTo>
                  <a:cubicBezTo>
                    <a:pt x="1" y="263"/>
                    <a:pt x="72" y="358"/>
                    <a:pt x="191" y="358"/>
                  </a:cubicBezTo>
                  <a:lnTo>
                    <a:pt x="691" y="358"/>
                  </a:lnTo>
                  <a:cubicBezTo>
                    <a:pt x="787" y="358"/>
                    <a:pt x="858" y="286"/>
                    <a:pt x="858" y="215"/>
                  </a:cubicBezTo>
                  <a:cubicBezTo>
                    <a:pt x="882" y="96"/>
                    <a:pt x="810" y="1"/>
                    <a:pt x="6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55"/>
            <p:cNvSpPr/>
            <p:nvPr/>
          </p:nvSpPr>
          <p:spPr>
            <a:xfrm>
              <a:off x="5004575" y="3319200"/>
              <a:ext cx="22050" cy="8350"/>
            </a:xfrm>
            <a:custGeom>
              <a:rect b="b" l="l" r="r" t="t"/>
              <a:pathLst>
                <a:path extrusionOk="0" h="334" w="882">
                  <a:moveTo>
                    <a:pt x="191" y="0"/>
                  </a:moveTo>
                  <a:cubicBezTo>
                    <a:pt x="96" y="0"/>
                    <a:pt x="25" y="48"/>
                    <a:pt x="1" y="143"/>
                  </a:cubicBezTo>
                  <a:cubicBezTo>
                    <a:pt x="1" y="238"/>
                    <a:pt x="72" y="333"/>
                    <a:pt x="191" y="333"/>
                  </a:cubicBezTo>
                  <a:lnTo>
                    <a:pt x="691" y="333"/>
                  </a:lnTo>
                  <a:cubicBezTo>
                    <a:pt x="787" y="333"/>
                    <a:pt x="858" y="286"/>
                    <a:pt x="858" y="191"/>
                  </a:cubicBezTo>
                  <a:cubicBezTo>
                    <a:pt x="882" y="71"/>
                    <a:pt x="810" y="0"/>
                    <a:pt x="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55"/>
            <p:cNvSpPr/>
            <p:nvPr/>
          </p:nvSpPr>
          <p:spPr>
            <a:xfrm>
              <a:off x="5035550" y="3301325"/>
              <a:ext cx="22050" cy="8950"/>
            </a:xfrm>
            <a:custGeom>
              <a:rect b="b" l="l" r="r" t="t"/>
              <a:pathLst>
                <a:path extrusionOk="0" h="358" w="882">
                  <a:moveTo>
                    <a:pt x="191" y="1"/>
                  </a:moveTo>
                  <a:cubicBezTo>
                    <a:pt x="95" y="1"/>
                    <a:pt x="24" y="72"/>
                    <a:pt x="0" y="167"/>
                  </a:cubicBezTo>
                  <a:cubicBezTo>
                    <a:pt x="0" y="263"/>
                    <a:pt x="72" y="358"/>
                    <a:pt x="191" y="358"/>
                  </a:cubicBezTo>
                  <a:lnTo>
                    <a:pt x="691" y="358"/>
                  </a:lnTo>
                  <a:cubicBezTo>
                    <a:pt x="786" y="358"/>
                    <a:pt x="857" y="286"/>
                    <a:pt x="857" y="215"/>
                  </a:cubicBezTo>
                  <a:cubicBezTo>
                    <a:pt x="881" y="96"/>
                    <a:pt x="810" y="1"/>
                    <a:pt x="6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55"/>
            <p:cNvSpPr/>
            <p:nvPr/>
          </p:nvSpPr>
          <p:spPr>
            <a:xfrm>
              <a:off x="5035550" y="3319200"/>
              <a:ext cx="22050" cy="8350"/>
            </a:xfrm>
            <a:custGeom>
              <a:rect b="b" l="l" r="r" t="t"/>
              <a:pathLst>
                <a:path extrusionOk="0" h="334" w="882">
                  <a:moveTo>
                    <a:pt x="191" y="0"/>
                  </a:moveTo>
                  <a:cubicBezTo>
                    <a:pt x="95" y="0"/>
                    <a:pt x="24" y="48"/>
                    <a:pt x="0" y="143"/>
                  </a:cubicBezTo>
                  <a:cubicBezTo>
                    <a:pt x="0" y="238"/>
                    <a:pt x="72" y="333"/>
                    <a:pt x="191" y="333"/>
                  </a:cubicBezTo>
                  <a:lnTo>
                    <a:pt x="691" y="333"/>
                  </a:lnTo>
                  <a:cubicBezTo>
                    <a:pt x="786" y="333"/>
                    <a:pt x="857" y="286"/>
                    <a:pt x="857" y="191"/>
                  </a:cubicBezTo>
                  <a:cubicBezTo>
                    <a:pt x="881" y="71"/>
                    <a:pt x="810" y="0"/>
                    <a:pt x="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55"/>
            <p:cNvSpPr/>
            <p:nvPr/>
          </p:nvSpPr>
          <p:spPr>
            <a:xfrm>
              <a:off x="5004575" y="3337050"/>
              <a:ext cx="22050" cy="8350"/>
            </a:xfrm>
            <a:custGeom>
              <a:rect b="b" l="l" r="r" t="t"/>
              <a:pathLst>
                <a:path extrusionOk="0" h="334" w="882">
                  <a:moveTo>
                    <a:pt x="191" y="0"/>
                  </a:moveTo>
                  <a:cubicBezTo>
                    <a:pt x="96" y="0"/>
                    <a:pt x="25" y="48"/>
                    <a:pt x="1" y="143"/>
                  </a:cubicBezTo>
                  <a:cubicBezTo>
                    <a:pt x="1" y="262"/>
                    <a:pt x="72" y="334"/>
                    <a:pt x="191" y="334"/>
                  </a:cubicBezTo>
                  <a:lnTo>
                    <a:pt x="691" y="334"/>
                  </a:lnTo>
                  <a:cubicBezTo>
                    <a:pt x="787" y="334"/>
                    <a:pt x="858" y="286"/>
                    <a:pt x="858" y="191"/>
                  </a:cubicBezTo>
                  <a:cubicBezTo>
                    <a:pt x="882" y="96"/>
                    <a:pt x="810" y="0"/>
                    <a:pt x="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55"/>
            <p:cNvSpPr/>
            <p:nvPr/>
          </p:nvSpPr>
          <p:spPr>
            <a:xfrm>
              <a:off x="5035550" y="3337050"/>
              <a:ext cx="22050" cy="8350"/>
            </a:xfrm>
            <a:custGeom>
              <a:rect b="b" l="l" r="r" t="t"/>
              <a:pathLst>
                <a:path extrusionOk="0" h="334" w="882">
                  <a:moveTo>
                    <a:pt x="191" y="0"/>
                  </a:moveTo>
                  <a:cubicBezTo>
                    <a:pt x="95" y="0"/>
                    <a:pt x="24" y="48"/>
                    <a:pt x="0" y="143"/>
                  </a:cubicBezTo>
                  <a:cubicBezTo>
                    <a:pt x="0" y="262"/>
                    <a:pt x="72" y="334"/>
                    <a:pt x="191" y="334"/>
                  </a:cubicBezTo>
                  <a:lnTo>
                    <a:pt x="691" y="334"/>
                  </a:lnTo>
                  <a:cubicBezTo>
                    <a:pt x="786" y="334"/>
                    <a:pt x="857" y="286"/>
                    <a:pt x="857" y="191"/>
                  </a:cubicBezTo>
                  <a:cubicBezTo>
                    <a:pt x="881" y="96"/>
                    <a:pt x="810" y="0"/>
                    <a:pt x="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55"/>
            <p:cNvSpPr/>
            <p:nvPr/>
          </p:nvSpPr>
          <p:spPr>
            <a:xfrm>
              <a:off x="5066500" y="3301325"/>
              <a:ext cx="22050" cy="8950"/>
            </a:xfrm>
            <a:custGeom>
              <a:rect b="b" l="l" r="r" t="t"/>
              <a:pathLst>
                <a:path extrusionOk="0" h="358" w="882">
                  <a:moveTo>
                    <a:pt x="191" y="1"/>
                  </a:moveTo>
                  <a:cubicBezTo>
                    <a:pt x="96" y="1"/>
                    <a:pt x="24" y="72"/>
                    <a:pt x="24" y="167"/>
                  </a:cubicBezTo>
                  <a:cubicBezTo>
                    <a:pt x="0" y="263"/>
                    <a:pt x="72" y="358"/>
                    <a:pt x="191" y="358"/>
                  </a:cubicBezTo>
                  <a:lnTo>
                    <a:pt x="691" y="358"/>
                  </a:lnTo>
                  <a:cubicBezTo>
                    <a:pt x="786" y="358"/>
                    <a:pt x="858" y="286"/>
                    <a:pt x="882" y="215"/>
                  </a:cubicBezTo>
                  <a:cubicBezTo>
                    <a:pt x="882" y="96"/>
                    <a:pt x="810" y="1"/>
                    <a:pt x="6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55"/>
            <p:cNvSpPr/>
            <p:nvPr/>
          </p:nvSpPr>
          <p:spPr>
            <a:xfrm>
              <a:off x="5066500" y="3319200"/>
              <a:ext cx="22050" cy="8350"/>
            </a:xfrm>
            <a:custGeom>
              <a:rect b="b" l="l" r="r" t="t"/>
              <a:pathLst>
                <a:path extrusionOk="0" h="334" w="882">
                  <a:moveTo>
                    <a:pt x="191" y="0"/>
                  </a:moveTo>
                  <a:cubicBezTo>
                    <a:pt x="96" y="0"/>
                    <a:pt x="24" y="48"/>
                    <a:pt x="24" y="143"/>
                  </a:cubicBezTo>
                  <a:cubicBezTo>
                    <a:pt x="0" y="238"/>
                    <a:pt x="72" y="333"/>
                    <a:pt x="191" y="333"/>
                  </a:cubicBezTo>
                  <a:lnTo>
                    <a:pt x="691" y="333"/>
                  </a:lnTo>
                  <a:cubicBezTo>
                    <a:pt x="786" y="333"/>
                    <a:pt x="858" y="286"/>
                    <a:pt x="882" y="191"/>
                  </a:cubicBezTo>
                  <a:cubicBezTo>
                    <a:pt x="882" y="71"/>
                    <a:pt x="810" y="0"/>
                    <a:pt x="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55"/>
            <p:cNvSpPr/>
            <p:nvPr/>
          </p:nvSpPr>
          <p:spPr>
            <a:xfrm>
              <a:off x="5066500" y="3337050"/>
              <a:ext cx="22050" cy="8350"/>
            </a:xfrm>
            <a:custGeom>
              <a:rect b="b" l="l" r="r" t="t"/>
              <a:pathLst>
                <a:path extrusionOk="0" h="334" w="882">
                  <a:moveTo>
                    <a:pt x="191" y="0"/>
                  </a:moveTo>
                  <a:cubicBezTo>
                    <a:pt x="96" y="0"/>
                    <a:pt x="24" y="48"/>
                    <a:pt x="24" y="143"/>
                  </a:cubicBezTo>
                  <a:cubicBezTo>
                    <a:pt x="0" y="262"/>
                    <a:pt x="72" y="334"/>
                    <a:pt x="191" y="334"/>
                  </a:cubicBezTo>
                  <a:lnTo>
                    <a:pt x="691" y="334"/>
                  </a:lnTo>
                  <a:cubicBezTo>
                    <a:pt x="786" y="334"/>
                    <a:pt x="858" y="286"/>
                    <a:pt x="882" y="191"/>
                  </a:cubicBezTo>
                  <a:cubicBezTo>
                    <a:pt x="882" y="96"/>
                    <a:pt x="810" y="0"/>
                    <a:pt x="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55"/>
            <p:cNvSpPr/>
            <p:nvPr/>
          </p:nvSpPr>
          <p:spPr>
            <a:xfrm>
              <a:off x="5004575" y="3354325"/>
              <a:ext cx="22050" cy="8950"/>
            </a:xfrm>
            <a:custGeom>
              <a:rect b="b" l="l" r="r" t="t"/>
              <a:pathLst>
                <a:path extrusionOk="0" h="358" w="882">
                  <a:moveTo>
                    <a:pt x="191" y="0"/>
                  </a:moveTo>
                  <a:cubicBezTo>
                    <a:pt x="96" y="0"/>
                    <a:pt x="25" y="72"/>
                    <a:pt x="1" y="143"/>
                  </a:cubicBezTo>
                  <a:cubicBezTo>
                    <a:pt x="1" y="262"/>
                    <a:pt x="72" y="357"/>
                    <a:pt x="191" y="357"/>
                  </a:cubicBezTo>
                  <a:lnTo>
                    <a:pt x="691" y="357"/>
                  </a:lnTo>
                  <a:cubicBezTo>
                    <a:pt x="787" y="357"/>
                    <a:pt x="858" y="286"/>
                    <a:pt x="858" y="191"/>
                  </a:cubicBezTo>
                  <a:cubicBezTo>
                    <a:pt x="882" y="95"/>
                    <a:pt x="810" y="0"/>
                    <a:pt x="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55"/>
            <p:cNvSpPr/>
            <p:nvPr/>
          </p:nvSpPr>
          <p:spPr>
            <a:xfrm>
              <a:off x="5035550" y="3354325"/>
              <a:ext cx="22050" cy="8950"/>
            </a:xfrm>
            <a:custGeom>
              <a:rect b="b" l="l" r="r" t="t"/>
              <a:pathLst>
                <a:path extrusionOk="0" h="358" w="882">
                  <a:moveTo>
                    <a:pt x="191" y="0"/>
                  </a:moveTo>
                  <a:cubicBezTo>
                    <a:pt x="95" y="0"/>
                    <a:pt x="24" y="72"/>
                    <a:pt x="0" y="143"/>
                  </a:cubicBezTo>
                  <a:cubicBezTo>
                    <a:pt x="0" y="262"/>
                    <a:pt x="72" y="357"/>
                    <a:pt x="191" y="357"/>
                  </a:cubicBezTo>
                  <a:lnTo>
                    <a:pt x="691" y="357"/>
                  </a:lnTo>
                  <a:cubicBezTo>
                    <a:pt x="786" y="357"/>
                    <a:pt x="857" y="286"/>
                    <a:pt x="857" y="191"/>
                  </a:cubicBezTo>
                  <a:cubicBezTo>
                    <a:pt x="881" y="95"/>
                    <a:pt x="810" y="0"/>
                    <a:pt x="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55"/>
            <p:cNvSpPr/>
            <p:nvPr/>
          </p:nvSpPr>
          <p:spPr>
            <a:xfrm>
              <a:off x="5066500" y="3354325"/>
              <a:ext cx="22050" cy="8950"/>
            </a:xfrm>
            <a:custGeom>
              <a:rect b="b" l="l" r="r" t="t"/>
              <a:pathLst>
                <a:path extrusionOk="0" h="358" w="882">
                  <a:moveTo>
                    <a:pt x="191" y="0"/>
                  </a:moveTo>
                  <a:cubicBezTo>
                    <a:pt x="96" y="0"/>
                    <a:pt x="24" y="72"/>
                    <a:pt x="24" y="143"/>
                  </a:cubicBezTo>
                  <a:cubicBezTo>
                    <a:pt x="0" y="262"/>
                    <a:pt x="72" y="357"/>
                    <a:pt x="191" y="357"/>
                  </a:cubicBezTo>
                  <a:lnTo>
                    <a:pt x="691" y="357"/>
                  </a:lnTo>
                  <a:cubicBezTo>
                    <a:pt x="786" y="357"/>
                    <a:pt x="858" y="286"/>
                    <a:pt x="882" y="191"/>
                  </a:cubicBezTo>
                  <a:cubicBezTo>
                    <a:pt x="882" y="95"/>
                    <a:pt x="810" y="0"/>
                    <a:pt x="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55"/>
            <p:cNvSpPr/>
            <p:nvPr/>
          </p:nvSpPr>
          <p:spPr>
            <a:xfrm>
              <a:off x="4964100" y="3087000"/>
              <a:ext cx="165525" cy="295925"/>
            </a:xfrm>
            <a:custGeom>
              <a:rect b="b" l="l" r="r" t="t"/>
              <a:pathLst>
                <a:path extrusionOk="0" h="11837" w="6621">
                  <a:moveTo>
                    <a:pt x="2072" y="334"/>
                  </a:moveTo>
                  <a:cubicBezTo>
                    <a:pt x="2120" y="334"/>
                    <a:pt x="2191" y="381"/>
                    <a:pt x="2191" y="501"/>
                  </a:cubicBezTo>
                  <a:lnTo>
                    <a:pt x="2382" y="3311"/>
                  </a:lnTo>
                  <a:lnTo>
                    <a:pt x="1763" y="3311"/>
                  </a:lnTo>
                  <a:lnTo>
                    <a:pt x="1953" y="501"/>
                  </a:lnTo>
                  <a:cubicBezTo>
                    <a:pt x="1953" y="381"/>
                    <a:pt x="2025" y="334"/>
                    <a:pt x="2072" y="334"/>
                  </a:cubicBezTo>
                  <a:close/>
                  <a:moveTo>
                    <a:pt x="2525" y="3644"/>
                  </a:moveTo>
                  <a:cubicBezTo>
                    <a:pt x="2620" y="3644"/>
                    <a:pt x="2715" y="3739"/>
                    <a:pt x="2715" y="3858"/>
                  </a:cubicBezTo>
                  <a:lnTo>
                    <a:pt x="2715" y="4073"/>
                  </a:lnTo>
                  <a:lnTo>
                    <a:pt x="1429" y="4073"/>
                  </a:lnTo>
                  <a:lnTo>
                    <a:pt x="1429" y="3858"/>
                  </a:lnTo>
                  <a:cubicBezTo>
                    <a:pt x="1429" y="3739"/>
                    <a:pt x="1525" y="3644"/>
                    <a:pt x="1620" y="3644"/>
                  </a:cubicBezTo>
                  <a:close/>
                  <a:moveTo>
                    <a:pt x="5097" y="3406"/>
                  </a:moveTo>
                  <a:cubicBezTo>
                    <a:pt x="5121" y="3406"/>
                    <a:pt x="5144" y="3430"/>
                    <a:pt x="5144" y="3454"/>
                  </a:cubicBezTo>
                  <a:lnTo>
                    <a:pt x="5144" y="4073"/>
                  </a:lnTo>
                  <a:lnTo>
                    <a:pt x="4287" y="4073"/>
                  </a:lnTo>
                  <a:lnTo>
                    <a:pt x="4287" y="3454"/>
                  </a:lnTo>
                  <a:cubicBezTo>
                    <a:pt x="4287" y="3430"/>
                    <a:pt x="4311" y="3406"/>
                    <a:pt x="4358" y="3406"/>
                  </a:cubicBezTo>
                  <a:close/>
                  <a:moveTo>
                    <a:pt x="691" y="4906"/>
                  </a:moveTo>
                  <a:lnTo>
                    <a:pt x="691" y="6335"/>
                  </a:lnTo>
                  <a:lnTo>
                    <a:pt x="405" y="6192"/>
                  </a:lnTo>
                  <a:cubicBezTo>
                    <a:pt x="358" y="6192"/>
                    <a:pt x="358" y="6168"/>
                    <a:pt x="358" y="6121"/>
                  </a:cubicBezTo>
                  <a:lnTo>
                    <a:pt x="358" y="5121"/>
                  </a:lnTo>
                  <a:cubicBezTo>
                    <a:pt x="358" y="5049"/>
                    <a:pt x="358" y="5049"/>
                    <a:pt x="405" y="5049"/>
                  </a:cubicBezTo>
                  <a:lnTo>
                    <a:pt x="691" y="4906"/>
                  </a:lnTo>
                  <a:close/>
                  <a:moveTo>
                    <a:pt x="691" y="6907"/>
                  </a:moveTo>
                  <a:lnTo>
                    <a:pt x="691" y="8359"/>
                  </a:lnTo>
                  <a:lnTo>
                    <a:pt x="405" y="8216"/>
                  </a:lnTo>
                  <a:cubicBezTo>
                    <a:pt x="358" y="8193"/>
                    <a:pt x="358" y="8193"/>
                    <a:pt x="358" y="8121"/>
                  </a:cubicBezTo>
                  <a:lnTo>
                    <a:pt x="358" y="7121"/>
                  </a:lnTo>
                  <a:cubicBezTo>
                    <a:pt x="358" y="7073"/>
                    <a:pt x="358" y="7049"/>
                    <a:pt x="405" y="7049"/>
                  </a:cubicBezTo>
                  <a:lnTo>
                    <a:pt x="691" y="6907"/>
                  </a:lnTo>
                  <a:close/>
                  <a:moveTo>
                    <a:pt x="5954" y="4882"/>
                  </a:moveTo>
                  <a:lnTo>
                    <a:pt x="6240" y="5025"/>
                  </a:lnTo>
                  <a:cubicBezTo>
                    <a:pt x="6287" y="5049"/>
                    <a:pt x="6287" y="5049"/>
                    <a:pt x="6287" y="5121"/>
                  </a:cubicBezTo>
                  <a:lnTo>
                    <a:pt x="6287" y="8240"/>
                  </a:lnTo>
                  <a:cubicBezTo>
                    <a:pt x="6287" y="8312"/>
                    <a:pt x="6287" y="8312"/>
                    <a:pt x="6240" y="8335"/>
                  </a:cubicBezTo>
                  <a:lnTo>
                    <a:pt x="5954" y="8478"/>
                  </a:lnTo>
                  <a:lnTo>
                    <a:pt x="5954" y="4882"/>
                  </a:lnTo>
                  <a:close/>
                  <a:moveTo>
                    <a:pt x="2048" y="0"/>
                  </a:moveTo>
                  <a:cubicBezTo>
                    <a:pt x="1834" y="0"/>
                    <a:pt x="1596" y="167"/>
                    <a:pt x="1572" y="477"/>
                  </a:cubicBezTo>
                  <a:lnTo>
                    <a:pt x="1405" y="3334"/>
                  </a:lnTo>
                  <a:cubicBezTo>
                    <a:pt x="1191" y="3430"/>
                    <a:pt x="1048" y="3620"/>
                    <a:pt x="1048" y="3858"/>
                  </a:cubicBezTo>
                  <a:lnTo>
                    <a:pt x="1048" y="4120"/>
                  </a:lnTo>
                  <a:cubicBezTo>
                    <a:pt x="858" y="4192"/>
                    <a:pt x="739" y="4335"/>
                    <a:pt x="691" y="4501"/>
                  </a:cubicBezTo>
                  <a:lnTo>
                    <a:pt x="239" y="4739"/>
                  </a:lnTo>
                  <a:cubicBezTo>
                    <a:pt x="24" y="4835"/>
                    <a:pt x="0" y="5001"/>
                    <a:pt x="0" y="5121"/>
                  </a:cubicBezTo>
                  <a:lnTo>
                    <a:pt x="0" y="6097"/>
                  </a:lnTo>
                  <a:cubicBezTo>
                    <a:pt x="0" y="6216"/>
                    <a:pt x="24" y="6407"/>
                    <a:pt x="239" y="6502"/>
                  </a:cubicBezTo>
                  <a:lnTo>
                    <a:pt x="477" y="6621"/>
                  </a:lnTo>
                  <a:lnTo>
                    <a:pt x="239" y="6740"/>
                  </a:lnTo>
                  <a:cubicBezTo>
                    <a:pt x="24" y="6835"/>
                    <a:pt x="0" y="7002"/>
                    <a:pt x="0" y="7121"/>
                  </a:cubicBezTo>
                  <a:lnTo>
                    <a:pt x="0" y="8121"/>
                  </a:lnTo>
                  <a:cubicBezTo>
                    <a:pt x="0" y="8240"/>
                    <a:pt x="24" y="8407"/>
                    <a:pt x="239" y="8502"/>
                  </a:cubicBezTo>
                  <a:lnTo>
                    <a:pt x="667" y="8740"/>
                  </a:lnTo>
                  <a:lnTo>
                    <a:pt x="667" y="9574"/>
                  </a:lnTo>
                  <a:cubicBezTo>
                    <a:pt x="667" y="9645"/>
                    <a:pt x="739" y="9741"/>
                    <a:pt x="834" y="9741"/>
                  </a:cubicBezTo>
                  <a:cubicBezTo>
                    <a:pt x="844" y="9743"/>
                    <a:pt x="854" y="9744"/>
                    <a:pt x="864" y="9744"/>
                  </a:cubicBezTo>
                  <a:cubicBezTo>
                    <a:pt x="948" y="9744"/>
                    <a:pt x="1024" y="9659"/>
                    <a:pt x="1024" y="9574"/>
                  </a:cubicBezTo>
                  <a:lnTo>
                    <a:pt x="1024" y="4620"/>
                  </a:lnTo>
                  <a:cubicBezTo>
                    <a:pt x="1024" y="4501"/>
                    <a:pt x="1167" y="4406"/>
                    <a:pt x="1310" y="4406"/>
                  </a:cubicBezTo>
                  <a:lnTo>
                    <a:pt x="5335" y="4406"/>
                  </a:lnTo>
                  <a:cubicBezTo>
                    <a:pt x="5478" y="4406"/>
                    <a:pt x="5621" y="4501"/>
                    <a:pt x="5621" y="4620"/>
                  </a:cubicBezTo>
                  <a:lnTo>
                    <a:pt x="5621" y="11336"/>
                  </a:lnTo>
                  <a:cubicBezTo>
                    <a:pt x="5621" y="11408"/>
                    <a:pt x="5502" y="11503"/>
                    <a:pt x="5382" y="11503"/>
                  </a:cubicBezTo>
                  <a:lnTo>
                    <a:pt x="1263" y="11503"/>
                  </a:lnTo>
                  <a:cubicBezTo>
                    <a:pt x="1120" y="11503"/>
                    <a:pt x="1024" y="11408"/>
                    <a:pt x="1024" y="11336"/>
                  </a:cubicBezTo>
                  <a:lnTo>
                    <a:pt x="1024" y="10384"/>
                  </a:lnTo>
                  <a:cubicBezTo>
                    <a:pt x="1024" y="10288"/>
                    <a:pt x="953" y="10217"/>
                    <a:pt x="882" y="10193"/>
                  </a:cubicBezTo>
                  <a:cubicBezTo>
                    <a:pt x="762" y="10193"/>
                    <a:pt x="667" y="10264"/>
                    <a:pt x="667" y="10384"/>
                  </a:cubicBezTo>
                  <a:lnTo>
                    <a:pt x="667" y="11336"/>
                  </a:lnTo>
                  <a:cubicBezTo>
                    <a:pt x="667" y="11622"/>
                    <a:pt x="929" y="11836"/>
                    <a:pt x="1263" y="11836"/>
                  </a:cubicBezTo>
                  <a:lnTo>
                    <a:pt x="5382" y="11836"/>
                  </a:lnTo>
                  <a:cubicBezTo>
                    <a:pt x="5692" y="11836"/>
                    <a:pt x="5954" y="11622"/>
                    <a:pt x="5954" y="11336"/>
                  </a:cubicBezTo>
                  <a:lnTo>
                    <a:pt x="5954" y="8859"/>
                  </a:lnTo>
                  <a:lnTo>
                    <a:pt x="6406" y="8645"/>
                  </a:lnTo>
                  <a:cubicBezTo>
                    <a:pt x="6597" y="8526"/>
                    <a:pt x="6621" y="8359"/>
                    <a:pt x="6621" y="8240"/>
                  </a:cubicBezTo>
                  <a:lnTo>
                    <a:pt x="6621" y="5144"/>
                  </a:lnTo>
                  <a:cubicBezTo>
                    <a:pt x="6621" y="5001"/>
                    <a:pt x="6597" y="4835"/>
                    <a:pt x="6406" y="4739"/>
                  </a:cubicBezTo>
                  <a:lnTo>
                    <a:pt x="5954" y="4501"/>
                  </a:lnTo>
                  <a:cubicBezTo>
                    <a:pt x="5906" y="4311"/>
                    <a:pt x="5740" y="4144"/>
                    <a:pt x="5502" y="4097"/>
                  </a:cubicBezTo>
                  <a:lnTo>
                    <a:pt x="5502" y="3501"/>
                  </a:lnTo>
                  <a:cubicBezTo>
                    <a:pt x="5502" y="3263"/>
                    <a:pt x="5335" y="3096"/>
                    <a:pt x="5097" y="3096"/>
                  </a:cubicBezTo>
                  <a:lnTo>
                    <a:pt x="4358" y="3096"/>
                  </a:lnTo>
                  <a:cubicBezTo>
                    <a:pt x="4120" y="3096"/>
                    <a:pt x="3954" y="3263"/>
                    <a:pt x="3954" y="3501"/>
                  </a:cubicBezTo>
                  <a:lnTo>
                    <a:pt x="3954" y="4073"/>
                  </a:lnTo>
                  <a:lnTo>
                    <a:pt x="3072" y="4073"/>
                  </a:lnTo>
                  <a:lnTo>
                    <a:pt x="3072" y="3858"/>
                  </a:lnTo>
                  <a:cubicBezTo>
                    <a:pt x="3072" y="3620"/>
                    <a:pt x="2930" y="3430"/>
                    <a:pt x="2739" y="3334"/>
                  </a:cubicBezTo>
                  <a:lnTo>
                    <a:pt x="2549" y="477"/>
                  </a:lnTo>
                  <a:cubicBezTo>
                    <a:pt x="2525" y="167"/>
                    <a:pt x="2287" y="0"/>
                    <a:pt x="20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 name="Google Shape;679;p55"/>
          <p:cNvGrpSpPr/>
          <p:nvPr/>
        </p:nvGrpSpPr>
        <p:grpSpPr>
          <a:xfrm>
            <a:off x="4441791" y="1055414"/>
            <a:ext cx="191597" cy="241559"/>
            <a:chOff x="2910700" y="3087000"/>
            <a:chExt cx="235175" cy="296500"/>
          </a:xfrm>
        </p:grpSpPr>
        <p:sp>
          <p:nvSpPr>
            <p:cNvPr id="680" name="Google Shape;680;p55"/>
            <p:cNvSpPr/>
            <p:nvPr/>
          </p:nvSpPr>
          <p:spPr>
            <a:xfrm>
              <a:off x="2984525" y="3319775"/>
              <a:ext cx="100050" cy="8375"/>
            </a:xfrm>
            <a:custGeom>
              <a:rect b="b" l="l" r="r" t="t"/>
              <a:pathLst>
                <a:path extrusionOk="0" h="335" w="4002">
                  <a:moveTo>
                    <a:pt x="215" y="1"/>
                  </a:moveTo>
                  <a:cubicBezTo>
                    <a:pt x="119" y="1"/>
                    <a:pt x="24" y="48"/>
                    <a:pt x="24" y="144"/>
                  </a:cubicBezTo>
                  <a:cubicBezTo>
                    <a:pt x="0" y="239"/>
                    <a:pt x="95" y="334"/>
                    <a:pt x="191" y="334"/>
                  </a:cubicBezTo>
                  <a:lnTo>
                    <a:pt x="3811" y="334"/>
                  </a:lnTo>
                  <a:cubicBezTo>
                    <a:pt x="3906" y="334"/>
                    <a:pt x="3977" y="287"/>
                    <a:pt x="4001" y="191"/>
                  </a:cubicBezTo>
                  <a:cubicBezTo>
                    <a:pt x="4001" y="72"/>
                    <a:pt x="3930" y="1"/>
                    <a:pt x="38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55"/>
            <p:cNvSpPr/>
            <p:nvPr/>
          </p:nvSpPr>
          <p:spPr>
            <a:xfrm>
              <a:off x="2984525" y="3342400"/>
              <a:ext cx="100050" cy="8975"/>
            </a:xfrm>
            <a:custGeom>
              <a:rect b="b" l="l" r="r" t="t"/>
              <a:pathLst>
                <a:path extrusionOk="0" h="359" w="4002">
                  <a:moveTo>
                    <a:pt x="215" y="1"/>
                  </a:moveTo>
                  <a:cubicBezTo>
                    <a:pt x="119" y="1"/>
                    <a:pt x="24" y="72"/>
                    <a:pt x="24" y="168"/>
                  </a:cubicBezTo>
                  <a:cubicBezTo>
                    <a:pt x="0" y="263"/>
                    <a:pt x="95" y="358"/>
                    <a:pt x="191" y="358"/>
                  </a:cubicBezTo>
                  <a:lnTo>
                    <a:pt x="3811" y="358"/>
                  </a:lnTo>
                  <a:cubicBezTo>
                    <a:pt x="3906" y="358"/>
                    <a:pt x="3977" y="287"/>
                    <a:pt x="4001" y="215"/>
                  </a:cubicBezTo>
                  <a:cubicBezTo>
                    <a:pt x="4001" y="96"/>
                    <a:pt x="3930" y="1"/>
                    <a:pt x="38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55"/>
            <p:cNvSpPr/>
            <p:nvPr/>
          </p:nvSpPr>
          <p:spPr>
            <a:xfrm>
              <a:off x="2964275" y="3115575"/>
              <a:ext cx="141125" cy="140525"/>
            </a:xfrm>
            <a:custGeom>
              <a:rect b="b" l="l" r="r" t="t"/>
              <a:pathLst>
                <a:path extrusionOk="0" h="5621" w="5645">
                  <a:moveTo>
                    <a:pt x="2191" y="429"/>
                  </a:moveTo>
                  <a:lnTo>
                    <a:pt x="2191" y="429"/>
                  </a:lnTo>
                  <a:cubicBezTo>
                    <a:pt x="2072" y="644"/>
                    <a:pt x="1953" y="905"/>
                    <a:pt x="1882" y="1191"/>
                  </a:cubicBezTo>
                  <a:lnTo>
                    <a:pt x="977" y="1191"/>
                  </a:lnTo>
                  <a:cubicBezTo>
                    <a:pt x="1287" y="834"/>
                    <a:pt x="1715" y="572"/>
                    <a:pt x="2191" y="429"/>
                  </a:cubicBezTo>
                  <a:close/>
                  <a:moveTo>
                    <a:pt x="2834" y="358"/>
                  </a:moveTo>
                  <a:cubicBezTo>
                    <a:pt x="3025" y="358"/>
                    <a:pt x="3239" y="644"/>
                    <a:pt x="3406" y="1191"/>
                  </a:cubicBezTo>
                  <a:lnTo>
                    <a:pt x="2239" y="1191"/>
                  </a:lnTo>
                  <a:cubicBezTo>
                    <a:pt x="2406" y="644"/>
                    <a:pt x="2644" y="358"/>
                    <a:pt x="2834" y="358"/>
                  </a:cubicBezTo>
                  <a:close/>
                  <a:moveTo>
                    <a:pt x="3454" y="429"/>
                  </a:moveTo>
                  <a:cubicBezTo>
                    <a:pt x="3930" y="572"/>
                    <a:pt x="4359" y="834"/>
                    <a:pt x="4668" y="1191"/>
                  </a:cubicBezTo>
                  <a:lnTo>
                    <a:pt x="3787" y="1191"/>
                  </a:lnTo>
                  <a:cubicBezTo>
                    <a:pt x="3692" y="905"/>
                    <a:pt x="3597" y="644"/>
                    <a:pt x="3454" y="429"/>
                  </a:cubicBezTo>
                  <a:close/>
                  <a:moveTo>
                    <a:pt x="1787" y="1548"/>
                  </a:moveTo>
                  <a:cubicBezTo>
                    <a:pt x="1739" y="1882"/>
                    <a:pt x="1691" y="2263"/>
                    <a:pt x="1668" y="2644"/>
                  </a:cubicBezTo>
                  <a:lnTo>
                    <a:pt x="358" y="2644"/>
                  </a:lnTo>
                  <a:cubicBezTo>
                    <a:pt x="405" y="2239"/>
                    <a:pt x="524" y="1858"/>
                    <a:pt x="715" y="1548"/>
                  </a:cubicBezTo>
                  <a:close/>
                  <a:moveTo>
                    <a:pt x="3501" y="1548"/>
                  </a:moveTo>
                  <a:cubicBezTo>
                    <a:pt x="3573" y="1858"/>
                    <a:pt x="3620" y="2239"/>
                    <a:pt x="3644" y="2644"/>
                  </a:cubicBezTo>
                  <a:lnTo>
                    <a:pt x="2025" y="2644"/>
                  </a:lnTo>
                  <a:cubicBezTo>
                    <a:pt x="2025" y="2215"/>
                    <a:pt x="2072" y="1858"/>
                    <a:pt x="2144" y="1548"/>
                  </a:cubicBezTo>
                  <a:close/>
                  <a:moveTo>
                    <a:pt x="4930" y="1548"/>
                  </a:moveTo>
                  <a:cubicBezTo>
                    <a:pt x="5144" y="1858"/>
                    <a:pt x="5264" y="2239"/>
                    <a:pt x="5287" y="2644"/>
                  </a:cubicBezTo>
                  <a:lnTo>
                    <a:pt x="3978" y="2644"/>
                  </a:lnTo>
                  <a:cubicBezTo>
                    <a:pt x="3978" y="2263"/>
                    <a:pt x="3930" y="1882"/>
                    <a:pt x="3858" y="1548"/>
                  </a:cubicBezTo>
                  <a:close/>
                  <a:moveTo>
                    <a:pt x="1668" y="3001"/>
                  </a:moveTo>
                  <a:cubicBezTo>
                    <a:pt x="1691" y="3382"/>
                    <a:pt x="1739" y="3763"/>
                    <a:pt x="1787" y="4097"/>
                  </a:cubicBezTo>
                  <a:lnTo>
                    <a:pt x="715" y="4097"/>
                  </a:lnTo>
                  <a:cubicBezTo>
                    <a:pt x="524" y="3787"/>
                    <a:pt x="382" y="3406"/>
                    <a:pt x="358" y="3001"/>
                  </a:cubicBezTo>
                  <a:close/>
                  <a:moveTo>
                    <a:pt x="3644" y="3001"/>
                  </a:moveTo>
                  <a:cubicBezTo>
                    <a:pt x="3620" y="3430"/>
                    <a:pt x="3573" y="3787"/>
                    <a:pt x="3501" y="4097"/>
                  </a:cubicBezTo>
                  <a:lnTo>
                    <a:pt x="2144" y="4097"/>
                  </a:lnTo>
                  <a:cubicBezTo>
                    <a:pt x="2072" y="3787"/>
                    <a:pt x="2025" y="3406"/>
                    <a:pt x="2025" y="3001"/>
                  </a:cubicBezTo>
                  <a:close/>
                  <a:moveTo>
                    <a:pt x="5287" y="3001"/>
                  </a:moveTo>
                  <a:cubicBezTo>
                    <a:pt x="5264" y="3406"/>
                    <a:pt x="5144" y="3787"/>
                    <a:pt x="4930" y="4097"/>
                  </a:cubicBezTo>
                  <a:lnTo>
                    <a:pt x="3858" y="4097"/>
                  </a:lnTo>
                  <a:cubicBezTo>
                    <a:pt x="3930" y="3763"/>
                    <a:pt x="3978" y="3382"/>
                    <a:pt x="3978" y="3001"/>
                  </a:cubicBezTo>
                  <a:close/>
                  <a:moveTo>
                    <a:pt x="1882" y="4454"/>
                  </a:moveTo>
                  <a:cubicBezTo>
                    <a:pt x="1953" y="4740"/>
                    <a:pt x="2072" y="5002"/>
                    <a:pt x="2191" y="5216"/>
                  </a:cubicBezTo>
                  <a:cubicBezTo>
                    <a:pt x="1715" y="5073"/>
                    <a:pt x="1287" y="4811"/>
                    <a:pt x="977" y="4454"/>
                  </a:cubicBezTo>
                  <a:close/>
                  <a:moveTo>
                    <a:pt x="4668" y="4454"/>
                  </a:moveTo>
                  <a:cubicBezTo>
                    <a:pt x="4359" y="4811"/>
                    <a:pt x="3930" y="5073"/>
                    <a:pt x="3454" y="5216"/>
                  </a:cubicBezTo>
                  <a:cubicBezTo>
                    <a:pt x="3597" y="5002"/>
                    <a:pt x="3692" y="4740"/>
                    <a:pt x="3787" y="4454"/>
                  </a:cubicBezTo>
                  <a:close/>
                  <a:moveTo>
                    <a:pt x="3406" y="4454"/>
                  </a:moveTo>
                  <a:cubicBezTo>
                    <a:pt x="3239" y="5002"/>
                    <a:pt x="3025" y="5287"/>
                    <a:pt x="2834" y="5287"/>
                  </a:cubicBezTo>
                  <a:cubicBezTo>
                    <a:pt x="2644" y="5287"/>
                    <a:pt x="2406" y="5002"/>
                    <a:pt x="2239" y="4454"/>
                  </a:cubicBezTo>
                  <a:close/>
                  <a:moveTo>
                    <a:pt x="2834" y="1"/>
                  </a:moveTo>
                  <a:cubicBezTo>
                    <a:pt x="1263" y="1"/>
                    <a:pt x="1" y="1263"/>
                    <a:pt x="1" y="2811"/>
                  </a:cubicBezTo>
                  <a:cubicBezTo>
                    <a:pt x="1" y="4359"/>
                    <a:pt x="1263" y="5621"/>
                    <a:pt x="2834" y="5621"/>
                  </a:cubicBezTo>
                  <a:cubicBezTo>
                    <a:pt x="4382" y="5621"/>
                    <a:pt x="5645" y="4359"/>
                    <a:pt x="5645" y="2811"/>
                  </a:cubicBezTo>
                  <a:cubicBezTo>
                    <a:pt x="5645" y="1263"/>
                    <a:pt x="4382" y="1"/>
                    <a:pt x="28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55"/>
            <p:cNvSpPr/>
            <p:nvPr/>
          </p:nvSpPr>
          <p:spPr>
            <a:xfrm>
              <a:off x="2958325" y="3272750"/>
              <a:ext cx="153025" cy="32175"/>
            </a:xfrm>
            <a:custGeom>
              <a:rect b="b" l="l" r="r" t="t"/>
              <a:pathLst>
                <a:path extrusionOk="0" h="1287" w="6121">
                  <a:moveTo>
                    <a:pt x="596" y="1"/>
                  </a:moveTo>
                  <a:cubicBezTo>
                    <a:pt x="262" y="1"/>
                    <a:pt x="0" y="262"/>
                    <a:pt x="0" y="572"/>
                  </a:cubicBezTo>
                  <a:lnTo>
                    <a:pt x="0" y="1120"/>
                  </a:lnTo>
                  <a:cubicBezTo>
                    <a:pt x="0" y="1215"/>
                    <a:pt x="96" y="1286"/>
                    <a:pt x="191" y="1286"/>
                  </a:cubicBezTo>
                  <a:lnTo>
                    <a:pt x="2787" y="1286"/>
                  </a:lnTo>
                  <a:cubicBezTo>
                    <a:pt x="2787" y="1286"/>
                    <a:pt x="2810" y="1286"/>
                    <a:pt x="2810" y="1263"/>
                  </a:cubicBezTo>
                  <a:cubicBezTo>
                    <a:pt x="2953" y="1120"/>
                    <a:pt x="2858" y="953"/>
                    <a:pt x="2715" y="953"/>
                  </a:cubicBezTo>
                  <a:lnTo>
                    <a:pt x="596" y="953"/>
                  </a:lnTo>
                  <a:cubicBezTo>
                    <a:pt x="477" y="953"/>
                    <a:pt x="358" y="834"/>
                    <a:pt x="358" y="715"/>
                  </a:cubicBezTo>
                  <a:lnTo>
                    <a:pt x="358" y="572"/>
                  </a:lnTo>
                  <a:cubicBezTo>
                    <a:pt x="358" y="429"/>
                    <a:pt x="453" y="334"/>
                    <a:pt x="596" y="334"/>
                  </a:cubicBezTo>
                  <a:lnTo>
                    <a:pt x="5549" y="334"/>
                  </a:lnTo>
                  <a:cubicBezTo>
                    <a:pt x="5668" y="334"/>
                    <a:pt x="5787" y="429"/>
                    <a:pt x="5787" y="572"/>
                  </a:cubicBezTo>
                  <a:lnTo>
                    <a:pt x="5787" y="763"/>
                  </a:lnTo>
                  <a:cubicBezTo>
                    <a:pt x="5787" y="858"/>
                    <a:pt x="5692" y="929"/>
                    <a:pt x="5597" y="929"/>
                  </a:cubicBezTo>
                  <a:lnTo>
                    <a:pt x="3525" y="929"/>
                  </a:lnTo>
                  <a:cubicBezTo>
                    <a:pt x="3477" y="929"/>
                    <a:pt x="3430" y="953"/>
                    <a:pt x="3406" y="1001"/>
                  </a:cubicBezTo>
                  <a:cubicBezTo>
                    <a:pt x="3311" y="1144"/>
                    <a:pt x="3406" y="1286"/>
                    <a:pt x="3549" y="1286"/>
                  </a:cubicBezTo>
                  <a:lnTo>
                    <a:pt x="5549" y="1286"/>
                  </a:lnTo>
                  <a:cubicBezTo>
                    <a:pt x="5883" y="1286"/>
                    <a:pt x="6121" y="1025"/>
                    <a:pt x="6121" y="715"/>
                  </a:cubicBezTo>
                  <a:lnTo>
                    <a:pt x="6121" y="572"/>
                  </a:lnTo>
                  <a:cubicBezTo>
                    <a:pt x="6121" y="239"/>
                    <a:pt x="5859" y="1"/>
                    <a:pt x="554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55"/>
            <p:cNvSpPr/>
            <p:nvPr/>
          </p:nvSpPr>
          <p:spPr>
            <a:xfrm>
              <a:off x="2910700" y="3087000"/>
              <a:ext cx="235175" cy="296500"/>
            </a:xfrm>
            <a:custGeom>
              <a:rect b="b" l="l" r="r" t="t"/>
              <a:pathLst>
                <a:path extrusionOk="0" h="11860" w="9407">
                  <a:moveTo>
                    <a:pt x="905" y="358"/>
                  </a:moveTo>
                  <a:lnTo>
                    <a:pt x="905" y="11479"/>
                  </a:lnTo>
                  <a:cubicBezTo>
                    <a:pt x="572" y="11431"/>
                    <a:pt x="334" y="11146"/>
                    <a:pt x="334" y="10788"/>
                  </a:cubicBezTo>
                  <a:lnTo>
                    <a:pt x="334" y="1048"/>
                  </a:lnTo>
                  <a:cubicBezTo>
                    <a:pt x="334" y="715"/>
                    <a:pt x="572" y="429"/>
                    <a:pt x="905" y="358"/>
                  </a:cubicBezTo>
                  <a:close/>
                  <a:moveTo>
                    <a:pt x="1048" y="0"/>
                  </a:moveTo>
                  <a:cubicBezTo>
                    <a:pt x="477" y="0"/>
                    <a:pt x="0" y="453"/>
                    <a:pt x="0" y="1048"/>
                  </a:cubicBezTo>
                  <a:lnTo>
                    <a:pt x="0" y="10788"/>
                  </a:lnTo>
                  <a:cubicBezTo>
                    <a:pt x="0" y="11384"/>
                    <a:pt x="453" y="11860"/>
                    <a:pt x="1048" y="11860"/>
                  </a:cubicBezTo>
                  <a:lnTo>
                    <a:pt x="8359" y="11860"/>
                  </a:lnTo>
                  <a:cubicBezTo>
                    <a:pt x="8954" y="11860"/>
                    <a:pt x="9407" y="11384"/>
                    <a:pt x="9407" y="10788"/>
                  </a:cubicBezTo>
                  <a:lnTo>
                    <a:pt x="9407" y="6740"/>
                  </a:lnTo>
                  <a:cubicBezTo>
                    <a:pt x="9407" y="6645"/>
                    <a:pt x="9359" y="6549"/>
                    <a:pt x="9264" y="6549"/>
                  </a:cubicBezTo>
                  <a:cubicBezTo>
                    <a:pt x="9169" y="6549"/>
                    <a:pt x="9074" y="6621"/>
                    <a:pt x="9074" y="6716"/>
                  </a:cubicBezTo>
                  <a:lnTo>
                    <a:pt x="9074" y="10788"/>
                  </a:lnTo>
                  <a:cubicBezTo>
                    <a:pt x="9074" y="11193"/>
                    <a:pt x="8740" y="11503"/>
                    <a:pt x="8359" y="11503"/>
                  </a:cubicBezTo>
                  <a:lnTo>
                    <a:pt x="1239" y="11503"/>
                  </a:lnTo>
                  <a:lnTo>
                    <a:pt x="1239" y="334"/>
                  </a:lnTo>
                  <a:lnTo>
                    <a:pt x="8883" y="334"/>
                  </a:lnTo>
                  <a:cubicBezTo>
                    <a:pt x="8978" y="334"/>
                    <a:pt x="9074" y="429"/>
                    <a:pt x="9074" y="524"/>
                  </a:cubicBezTo>
                  <a:lnTo>
                    <a:pt x="9074" y="5978"/>
                  </a:lnTo>
                  <a:cubicBezTo>
                    <a:pt x="9074" y="5978"/>
                    <a:pt x="9074" y="6002"/>
                    <a:pt x="9074" y="6025"/>
                  </a:cubicBezTo>
                  <a:cubicBezTo>
                    <a:pt x="9132" y="6075"/>
                    <a:pt x="9190" y="6096"/>
                    <a:pt x="9241" y="6096"/>
                  </a:cubicBezTo>
                  <a:cubicBezTo>
                    <a:pt x="9336" y="6096"/>
                    <a:pt x="9407" y="6023"/>
                    <a:pt x="9407" y="5930"/>
                  </a:cubicBezTo>
                  <a:lnTo>
                    <a:pt x="9407" y="1048"/>
                  </a:lnTo>
                  <a:cubicBezTo>
                    <a:pt x="9407" y="477"/>
                    <a:pt x="8954" y="0"/>
                    <a:pt x="83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5" name="Google Shape;685;p55"/>
          <p:cNvSpPr/>
          <p:nvPr/>
        </p:nvSpPr>
        <p:spPr>
          <a:xfrm>
            <a:off x="3837175" y="1055337"/>
            <a:ext cx="278455" cy="241527"/>
          </a:xfrm>
          <a:custGeom>
            <a:rect b="b" l="l" r="r" t="t"/>
            <a:pathLst>
              <a:path extrusionOk="0" h="10432" w="12027">
                <a:moveTo>
                  <a:pt x="10955" y="382"/>
                </a:moveTo>
                <a:lnTo>
                  <a:pt x="11431" y="405"/>
                </a:lnTo>
                <a:lnTo>
                  <a:pt x="6597" y="5359"/>
                </a:lnTo>
                <a:lnTo>
                  <a:pt x="6287" y="5049"/>
                </a:lnTo>
                <a:lnTo>
                  <a:pt x="10955" y="382"/>
                </a:lnTo>
                <a:close/>
                <a:moveTo>
                  <a:pt x="9336" y="1"/>
                </a:moveTo>
                <a:cubicBezTo>
                  <a:pt x="8573" y="48"/>
                  <a:pt x="7954" y="691"/>
                  <a:pt x="7430" y="1263"/>
                </a:cubicBezTo>
                <a:cubicBezTo>
                  <a:pt x="7311" y="1382"/>
                  <a:pt x="7192" y="1501"/>
                  <a:pt x="7097" y="1620"/>
                </a:cubicBezTo>
                <a:lnTo>
                  <a:pt x="6383" y="2311"/>
                </a:lnTo>
                <a:cubicBezTo>
                  <a:pt x="6335" y="2382"/>
                  <a:pt x="6335" y="2501"/>
                  <a:pt x="6383" y="2573"/>
                </a:cubicBezTo>
                <a:cubicBezTo>
                  <a:pt x="6418" y="2596"/>
                  <a:pt x="6466" y="2608"/>
                  <a:pt x="6514" y="2608"/>
                </a:cubicBezTo>
                <a:cubicBezTo>
                  <a:pt x="6561" y="2608"/>
                  <a:pt x="6609" y="2596"/>
                  <a:pt x="6645" y="2573"/>
                </a:cubicBezTo>
                <a:lnTo>
                  <a:pt x="7335" y="1858"/>
                </a:lnTo>
                <a:cubicBezTo>
                  <a:pt x="7454" y="1739"/>
                  <a:pt x="7573" y="1644"/>
                  <a:pt x="7669" y="1501"/>
                </a:cubicBezTo>
                <a:cubicBezTo>
                  <a:pt x="8169" y="977"/>
                  <a:pt x="8740" y="382"/>
                  <a:pt x="9359" y="358"/>
                </a:cubicBezTo>
                <a:lnTo>
                  <a:pt x="10479" y="382"/>
                </a:lnTo>
                <a:lnTo>
                  <a:pt x="5930" y="4930"/>
                </a:lnTo>
                <a:cubicBezTo>
                  <a:pt x="5859" y="5002"/>
                  <a:pt x="5859" y="5097"/>
                  <a:pt x="5930" y="5168"/>
                </a:cubicBezTo>
                <a:lnTo>
                  <a:pt x="6359" y="5621"/>
                </a:lnTo>
                <a:lnTo>
                  <a:pt x="6168" y="5787"/>
                </a:lnTo>
                <a:cubicBezTo>
                  <a:pt x="6019" y="5713"/>
                  <a:pt x="5796" y="5629"/>
                  <a:pt x="5557" y="5629"/>
                </a:cubicBezTo>
                <a:cubicBezTo>
                  <a:pt x="5413" y="5629"/>
                  <a:pt x="5263" y="5659"/>
                  <a:pt x="5120" y="5740"/>
                </a:cubicBezTo>
                <a:lnTo>
                  <a:pt x="4287" y="4906"/>
                </a:lnTo>
                <a:lnTo>
                  <a:pt x="6073" y="3120"/>
                </a:lnTo>
                <a:cubicBezTo>
                  <a:pt x="6144" y="3073"/>
                  <a:pt x="6144" y="2954"/>
                  <a:pt x="6073" y="2882"/>
                </a:cubicBezTo>
                <a:cubicBezTo>
                  <a:pt x="6037" y="2846"/>
                  <a:pt x="5996" y="2829"/>
                  <a:pt x="5954" y="2829"/>
                </a:cubicBezTo>
                <a:cubicBezTo>
                  <a:pt x="5912" y="2829"/>
                  <a:pt x="5871" y="2846"/>
                  <a:pt x="5835" y="2882"/>
                </a:cubicBezTo>
                <a:lnTo>
                  <a:pt x="2096" y="6621"/>
                </a:lnTo>
                <a:cubicBezTo>
                  <a:pt x="2024" y="6692"/>
                  <a:pt x="2024" y="6811"/>
                  <a:pt x="2096" y="6859"/>
                </a:cubicBezTo>
                <a:cubicBezTo>
                  <a:pt x="2132" y="6895"/>
                  <a:pt x="2173" y="6913"/>
                  <a:pt x="2215" y="6913"/>
                </a:cubicBezTo>
                <a:cubicBezTo>
                  <a:pt x="2257" y="6913"/>
                  <a:pt x="2298" y="6895"/>
                  <a:pt x="2334" y="6859"/>
                </a:cubicBezTo>
                <a:lnTo>
                  <a:pt x="4049" y="5144"/>
                </a:lnTo>
                <a:lnTo>
                  <a:pt x="5549" y="6645"/>
                </a:lnTo>
                <a:lnTo>
                  <a:pt x="5263" y="6931"/>
                </a:lnTo>
                <a:cubicBezTo>
                  <a:pt x="5190" y="6910"/>
                  <a:pt x="5117" y="6899"/>
                  <a:pt x="5043" y="6899"/>
                </a:cubicBezTo>
                <a:cubicBezTo>
                  <a:pt x="4781" y="6899"/>
                  <a:pt x="4513" y="7033"/>
                  <a:pt x="4215" y="7312"/>
                </a:cubicBezTo>
                <a:cubicBezTo>
                  <a:pt x="3787" y="7431"/>
                  <a:pt x="3310" y="7788"/>
                  <a:pt x="2858" y="8336"/>
                </a:cubicBezTo>
                <a:cubicBezTo>
                  <a:pt x="2453" y="8860"/>
                  <a:pt x="2167" y="9455"/>
                  <a:pt x="2096" y="9955"/>
                </a:cubicBezTo>
                <a:cubicBezTo>
                  <a:pt x="1898" y="10036"/>
                  <a:pt x="1709" y="10071"/>
                  <a:pt x="1535" y="10071"/>
                </a:cubicBezTo>
                <a:cubicBezTo>
                  <a:pt x="1145" y="10071"/>
                  <a:pt x="832" y="9892"/>
                  <a:pt x="667" y="9645"/>
                </a:cubicBezTo>
                <a:cubicBezTo>
                  <a:pt x="453" y="9336"/>
                  <a:pt x="405" y="8812"/>
                  <a:pt x="905" y="8288"/>
                </a:cubicBezTo>
                <a:lnTo>
                  <a:pt x="1763" y="7431"/>
                </a:lnTo>
                <a:cubicBezTo>
                  <a:pt x="1834" y="7383"/>
                  <a:pt x="1834" y="7264"/>
                  <a:pt x="1763" y="7193"/>
                </a:cubicBezTo>
                <a:cubicBezTo>
                  <a:pt x="1727" y="7157"/>
                  <a:pt x="1685" y="7139"/>
                  <a:pt x="1643" y="7139"/>
                </a:cubicBezTo>
                <a:cubicBezTo>
                  <a:pt x="1602" y="7139"/>
                  <a:pt x="1560" y="7157"/>
                  <a:pt x="1524" y="7193"/>
                </a:cubicBezTo>
                <a:lnTo>
                  <a:pt x="667" y="8050"/>
                </a:lnTo>
                <a:cubicBezTo>
                  <a:pt x="119" y="8598"/>
                  <a:pt x="0" y="9312"/>
                  <a:pt x="381" y="9836"/>
                </a:cubicBezTo>
                <a:cubicBezTo>
                  <a:pt x="572" y="10122"/>
                  <a:pt x="858" y="10312"/>
                  <a:pt x="1191" y="10384"/>
                </a:cubicBezTo>
                <a:cubicBezTo>
                  <a:pt x="1310" y="10407"/>
                  <a:pt x="1429" y="10431"/>
                  <a:pt x="1548" y="10431"/>
                </a:cubicBezTo>
                <a:cubicBezTo>
                  <a:pt x="1810" y="10431"/>
                  <a:pt x="2072" y="10360"/>
                  <a:pt x="2334" y="10241"/>
                </a:cubicBezTo>
                <a:cubicBezTo>
                  <a:pt x="2382" y="10217"/>
                  <a:pt x="2429" y="10145"/>
                  <a:pt x="2429" y="10098"/>
                </a:cubicBezTo>
                <a:cubicBezTo>
                  <a:pt x="2477" y="9645"/>
                  <a:pt x="2739" y="9074"/>
                  <a:pt x="3144" y="8550"/>
                </a:cubicBezTo>
                <a:cubicBezTo>
                  <a:pt x="3525" y="8050"/>
                  <a:pt x="3977" y="7716"/>
                  <a:pt x="4334" y="7645"/>
                </a:cubicBezTo>
                <a:cubicBezTo>
                  <a:pt x="4382" y="7645"/>
                  <a:pt x="4406" y="7621"/>
                  <a:pt x="4430" y="7597"/>
                </a:cubicBezTo>
                <a:cubicBezTo>
                  <a:pt x="4703" y="7324"/>
                  <a:pt x="4900" y="7246"/>
                  <a:pt x="5051" y="7246"/>
                </a:cubicBezTo>
                <a:cubicBezTo>
                  <a:pt x="5123" y="7246"/>
                  <a:pt x="5185" y="7265"/>
                  <a:pt x="5239" y="7288"/>
                </a:cubicBezTo>
                <a:cubicBezTo>
                  <a:pt x="5259" y="7294"/>
                  <a:pt x="5278" y="7297"/>
                  <a:pt x="5296" y="7297"/>
                </a:cubicBezTo>
                <a:cubicBezTo>
                  <a:pt x="5347" y="7297"/>
                  <a:pt x="5395" y="7275"/>
                  <a:pt x="5430" y="7240"/>
                </a:cubicBezTo>
                <a:lnTo>
                  <a:pt x="5906" y="6764"/>
                </a:lnTo>
                <a:cubicBezTo>
                  <a:pt x="5978" y="6716"/>
                  <a:pt x="5978" y="6597"/>
                  <a:pt x="5906" y="6526"/>
                </a:cubicBezTo>
                <a:lnTo>
                  <a:pt x="5382" y="6002"/>
                </a:lnTo>
                <a:cubicBezTo>
                  <a:pt x="5438" y="5985"/>
                  <a:pt x="5495" y="5977"/>
                  <a:pt x="5553" y="5977"/>
                </a:cubicBezTo>
                <a:cubicBezTo>
                  <a:pt x="5742" y="5977"/>
                  <a:pt x="5938" y="6059"/>
                  <a:pt x="6121" y="6168"/>
                </a:cubicBezTo>
                <a:cubicBezTo>
                  <a:pt x="6144" y="6168"/>
                  <a:pt x="6168" y="6192"/>
                  <a:pt x="6192" y="6192"/>
                </a:cubicBezTo>
                <a:cubicBezTo>
                  <a:pt x="6240" y="6192"/>
                  <a:pt x="6287" y="6168"/>
                  <a:pt x="6335" y="6121"/>
                </a:cubicBezTo>
                <a:lnTo>
                  <a:pt x="6716" y="5740"/>
                </a:lnTo>
                <a:lnTo>
                  <a:pt x="11955" y="358"/>
                </a:lnTo>
                <a:cubicBezTo>
                  <a:pt x="12003" y="310"/>
                  <a:pt x="12027" y="239"/>
                  <a:pt x="12003" y="167"/>
                </a:cubicBezTo>
                <a:cubicBezTo>
                  <a:pt x="11979" y="96"/>
                  <a:pt x="11908" y="72"/>
                  <a:pt x="11836" y="72"/>
                </a:cubicBezTo>
                <a:lnTo>
                  <a:pt x="935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9" name="Shape 689"/>
        <p:cNvGrpSpPr/>
        <p:nvPr/>
      </p:nvGrpSpPr>
      <p:grpSpPr>
        <a:xfrm>
          <a:off x="0" y="0"/>
          <a:ext cx="0" cy="0"/>
          <a:chOff x="0" y="0"/>
          <a:chExt cx="0" cy="0"/>
        </a:xfrm>
      </p:grpSpPr>
      <p:sp>
        <p:nvSpPr>
          <p:cNvPr id="690" name="Google Shape;690;p56"/>
          <p:cNvSpPr txBox="1"/>
          <p:nvPr>
            <p:ph idx="1" type="subTitle"/>
          </p:nvPr>
        </p:nvSpPr>
        <p:spPr>
          <a:xfrm>
            <a:off x="713225" y="1403525"/>
            <a:ext cx="7204500" cy="1967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“This is a quote, words full of wisdom that someone important said and can make the reader get inspired.”</a:t>
            </a:r>
            <a:endParaRPr/>
          </a:p>
        </p:txBody>
      </p:sp>
      <p:sp>
        <p:nvSpPr>
          <p:cNvPr id="691" name="Google Shape;691;p56"/>
          <p:cNvSpPr txBox="1"/>
          <p:nvPr>
            <p:ph type="title"/>
          </p:nvPr>
        </p:nvSpPr>
        <p:spPr>
          <a:xfrm>
            <a:off x="713100" y="3252700"/>
            <a:ext cx="7204500" cy="531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—Someone Famous</a:t>
            </a:r>
            <a:endParaRPr/>
          </a:p>
        </p:txBody>
      </p:sp>
      <p:sp>
        <p:nvSpPr>
          <p:cNvPr id="692" name="Google Shape;692;p56"/>
          <p:cNvSpPr/>
          <p:nvPr/>
        </p:nvSpPr>
        <p:spPr>
          <a:xfrm>
            <a:off x="1505950" y="4452815"/>
            <a:ext cx="6924819" cy="1115134"/>
          </a:xfrm>
          <a:prstGeom prst="rect">
            <a:avLst/>
          </a:prstGeom>
        </p:spPr>
        <p:txBody>
          <a:bodyPr>
            <a:prstTxWarp prst="textPlain"/>
          </a:bodyPr>
          <a:lstStyle/>
          <a:p>
            <a:pPr lvl="0" algn="ctr"/>
            <a:r>
              <a:rPr b="1" i="0">
                <a:ln>
                  <a:noFill/>
                </a:ln>
                <a:solidFill>
                  <a:srgbClr val="5BBE91">
                    <a:alpha val="27219"/>
                  </a:srgbClr>
                </a:solidFill>
                <a:latin typeface="Rubik"/>
              </a:rPr>
              <a:t>TOURISM</a:t>
            </a:r>
          </a:p>
        </p:txBody>
      </p:sp>
      <p:sp>
        <p:nvSpPr>
          <p:cNvPr id="693" name="Google Shape;693;p56"/>
          <p:cNvSpPr/>
          <p:nvPr/>
        </p:nvSpPr>
        <p:spPr>
          <a:xfrm>
            <a:off x="713225" y="953639"/>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56"/>
          <p:cNvSpPr/>
          <p:nvPr/>
        </p:nvSpPr>
        <p:spPr>
          <a:xfrm>
            <a:off x="1280800" y="953639"/>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56"/>
          <p:cNvSpPr/>
          <p:nvPr/>
        </p:nvSpPr>
        <p:spPr>
          <a:xfrm>
            <a:off x="1848375" y="953639"/>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6" name="Google Shape;696;p56"/>
          <p:cNvGrpSpPr/>
          <p:nvPr/>
        </p:nvGrpSpPr>
        <p:grpSpPr>
          <a:xfrm>
            <a:off x="787110" y="1014787"/>
            <a:ext cx="269700" cy="264277"/>
            <a:chOff x="909075" y="2186825"/>
            <a:chExt cx="297125" cy="291150"/>
          </a:xfrm>
        </p:grpSpPr>
        <p:sp>
          <p:nvSpPr>
            <p:cNvPr id="697" name="Google Shape;697;p56"/>
            <p:cNvSpPr/>
            <p:nvPr/>
          </p:nvSpPr>
          <p:spPr>
            <a:xfrm>
              <a:off x="985300" y="2422575"/>
              <a:ext cx="11925" cy="8950"/>
            </a:xfrm>
            <a:custGeom>
              <a:rect b="b" l="l" r="r" t="t"/>
              <a:pathLst>
                <a:path extrusionOk="0" h="358" w="477">
                  <a:moveTo>
                    <a:pt x="191" y="1"/>
                  </a:moveTo>
                  <a:cubicBezTo>
                    <a:pt x="95" y="1"/>
                    <a:pt x="24" y="72"/>
                    <a:pt x="24" y="144"/>
                  </a:cubicBezTo>
                  <a:cubicBezTo>
                    <a:pt x="0" y="263"/>
                    <a:pt x="72" y="358"/>
                    <a:pt x="191" y="358"/>
                  </a:cubicBezTo>
                  <a:lnTo>
                    <a:pt x="286" y="358"/>
                  </a:lnTo>
                  <a:cubicBezTo>
                    <a:pt x="381" y="358"/>
                    <a:pt x="476" y="286"/>
                    <a:pt x="476" y="191"/>
                  </a:cubicBezTo>
                  <a:cubicBezTo>
                    <a:pt x="476" y="96"/>
                    <a:pt x="405" y="1"/>
                    <a:pt x="3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56"/>
            <p:cNvSpPr/>
            <p:nvPr/>
          </p:nvSpPr>
          <p:spPr>
            <a:xfrm>
              <a:off x="1041250" y="2409475"/>
              <a:ext cx="11950" cy="8375"/>
            </a:xfrm>
            <a:custGeom>
              <a:rect b="b" l="l" r="r" t="t"/>
              <a:pathLst>
                <a:path extrusionOk="0" h="335" w="478">
                  <a:moveTo>
                    <a:pt x="191" y="1"/>
                  </a:moveTo>
                  <a:cubicBezTo>
                    <a:pt x="96" y="1"/>
                    <a:pt x="25" y="48"/>
                    <a:pt x="1" y="144"/>
                  </a:cubicBezTo>
                  <a:cubicBezTo>
                    <a:pt x="1" y="239"/>
                    <a:pt x="72" y="334"/>
                    <a:pt x="191" y="334"/>
                  </a:cubicBezTo>
                  <a:lnTo>
                    <a:pt x="287" y="334"/>
                  </a:lnTo>
                  <a:cubicBezTo>
                    <a:pt x="382" y="334"/>
                    <a:pt x="453" y="286"/>
                    <a:pt x="477" y="191"/>
                  </a:cubicBezTo>
                  <a:cubicBezTo>
                    <a:pt x="477" y="72"/>
                    <a:pt x="406" y="1"/>
                    <a:pt x="2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56"/>
            <p:cNvSpPr/>
            <p:nvPr/>
          </p:nvSpPr>
          <p:spPr>
            <a:xfrm>
              <a:off x="1017450" y="2432100"/>
              <a:ext cx="11925" cy="8950"/>
            </a:xfrm>
            <a:custGeom>
              <a:rect b="b" l="l" r="r" t="t"/>
              <a:pathLst>
                <a:path extrusionOk="0" h="358" w="477">
                  <a:moveTo>
                    <a:pt x="191" y="1"/>
                  </a:moveTo>
                  <a:cubicBezTo>
                    <a:pt x="95" y="1"/>
                    <a:pt x="24" y="72"/>
                    <a:pt x="0" y="167"/>
                  </a:cubicBezTo>
                  <a:cubicBezTo>
                    <a:pt x="0" y="263"/>
                    <a:pt x="72" y="358"/>
                    <a:pt x="191" y="358"/>
                  </a:cubicBezTo>
                  <a:lnTo>
                    <a:pt x="286" y="358"/>
                  </a:lnTo>
                  <a:cubicBezTo>
                    <a:pt x="381" y="358"/>
                    <a:pt x="453" y="286"/>
                    <a:pt x="476" y="215"/>
                  </a:cubicBezTo>
                  <a:cubicBezTo>
                    <a:pt x="476" y="96"/>
                    <a:pt x="405" y="1"/>
                    <a:pt x="3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56"/>
            <p:cNvSpPr/>
            <p:nvPr/>
          </p:nvSpPr>
          <p:spPr>
            <a:xfrm>
              <a:off x="1156750" y="2256475"/>
              <a:ext cx="8950" cy="19075"/>
            </a:xfrm>
            <a:custGeom>
              <a:rect b="b" l="l" r="r" t="t"/>
              <a:pathLst>
                <a:path extrusionOk="0" h="763" w="358">
                  <a:moveTo>
                    <a:pt x="215" y="0"/>
                  </a:moveTo>
                  <a:cubicBezTo>
                    <a:pt x="96" y="0"/>
                    <a:pt x="1" y="72"/>
                    <a:pt x="1" y="191"/>
                  </a:cubicBezTo>
                  <a:lnTo>
                    <a:pt x="1" y="572"/>
                  </a:lnTo>
                  <a:cubicBezTo>
                    <a:pt x="1" y="667"/>
                    <a:pt x="72" y="739"/>
                    <a:pt x="167" y="762"/>
                  </a:cubicBezTo>
                  <a:cubicBezTo>
                    <a:pt x="263" y="762"/>
                    <a:pt x="358" y="691"/>
                    <a:pt x="358" y="572"/>
                  </a:cubicBezTo>
                  <a:lnTo>
                    <a:pt x="358" y="191"/>
                  </a:lnTo>
                  <a:cubicBezTo>
                    <a:pt x="358" y="96"/>
                    <a:pt x="287" y="24"/>
                    <a:pt x="2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56"/>
            <p:cNvSpPr/>
            <p:nvPr/>
          </p:nvSpPr>
          <p:spPr>
            <a:xfrm>
              <a:off x="1116875" y="2226700"/>
              <a:ext cx="19075" cy="8950"/>
            </a:xfrm>
            <a:custGeom>
              <a:rect b="b" l="l" r="r" t="t"/>
              <a:pathLst>
                <a:path extrusionOk="0" h="358" w="763">
                  <a:moveTo>
                    <a:pt x="191" y="1"/>
                  </a:moveTo>
                  <a:cubicBezTo>
                    <a:pt x="95" y="1"/>
                    <a:pt x="24" y="72"/>
                    <a:pt x="24" y="167"/>
                  </a:cubicBezTo>
                  <a:cubicBezTo>
                    <a:pt x="0" y="263"/>
                    <a:pt x="72" y="358"/>
                    <a:pt x="191" y="358"/>
                  </a:cubicBezTo>
                  <a:lnTo>
                    <a:pt x="572" y="358"/>
                  </a:lnTo>
                  <a:cubicBezTo>
                    <a:pt x="667" y="358"/>
                    <a:pt x="738" y="286"/>
                    <a:pt x="762" y="191"/>
                  </a:cubicBezTo>
                  <a:cubicBezTo>
                    <a:pt x="762" y="96"/>
                    <a:pt x="691" y="1"/>
                    <a:pt x="5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56"/>
            <p:cNvSpPr/>
            <p:nvPr/>
          </p:nvSpPr>
          <p:spPr>
            <a:xfrm>
              <a:off x="1177600" y="2248000"/>
              <a:ext cx="16700" cy="15650"/>
            </a:xfrm>
            <a:custGeom>
              <a:rect b="b" l="l" r="r" t="t"/>
              <a:pathLst>
                <a:path extrusionOk="0" h="626" w="668">
                  <a:moveTo>
                    <a:pt x="191" y="0"/>
                  </a:moveTo>
                  <a:cubicBezTo>
                    <a:pt x="149" y="0"/>
                    <a:pt x="107" y="18"/>
                    <a:pt x="72" y="54"/>
                  </a:cubicBezTo>
                  <a:cubicBezTo>
                    <a:pt x="0" y="125"/>
                    <a:pt x="0" y="220"/>
                    <a:pt x="72" y="292"/>
                  </a:cubicBezTo>
                  <a:lnTo>
                    <a:pt x="357" y="578"/>
                  </a:lnTo>
                  <a:cubicBezTo>
                    <a:pt x="381" y="601"/>
                    <a:pt x="429" y="625"/>
                    <a:pt x="477" y="625"/>
                  </a:cubicBezTo>
                  <a:cubicBezTo>
                    <a:pt x="524" y="625"/>
                    <a:pt x="572" y="601"/>
                    <a:pt x="596" y="578"/>
                  </a:cubicBezTo>
                  <a:cubicBezTo>
                    <a:pt x="667" y="506"/>
                    <a:pt x="667" y="411"/>
                    <a:pt x="596" y="339"/>
                  </a:cubicBezTo>
                  <a:lnTo>
                    <a:pt x="310" y="54"/>
                  </a:lnTo>
                  <a:cubicBezTo>
                    <a:pt x="274" y="18"/>
                    <a:pt x="232" y="0"/>
                    <a:pt x="1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56"/>
            <p:cNvSpPr/>
            <p:nvPr/>
          </p:nvSpPr>
          <p:spPr>
            <a:xfrm>
              <a:off x="1128175" y="2198575"/>
              <a:ext cx="16700" cy="15650"/>
            </a:xfrm>
            <a:custGeom>
              <a:rect b="b" l="l" r="r" t="t"/>
              <a:pathLst>
                <a:path extrusionOk="0" h="626" w="668">
                  <a:moveTo>
                    <a:pt x="191" y="0"/>
                  </a:moveTo>
                  <a:cubicBezTo>
                    <a:pt x="149" y="0"/>
                    <a:pt x="108" y="18"/>
                    <a:pt x="72" y="54"/>
                  </a:cubicBezTo>
                  <a:cubicBezTo>
                    <a:pt x="1" y="125"/>
                    <a:pt x="1" y="221"/>
                    <a:pt x="72" y="292"/>
                  </a:cubicBezTo>
                  <a:lnTo>
                    <a:pt x="358" y="578"/>
                  </a:lnTo>
                  <a:cubicBezTo>
                    <a:pt x="382" y="602"/>
                    <a:pt x="429" y="626"/>
                    <a:pt x="477" y="626"/>
                  </a:cubicBezTo>
                  <a:cubicBezTo>
                    <a:pt x="525" y="626"/>
                    <a:pt x="572" y="602"/>
                    <a:pt x="596" y="578"/>
                  </a:cubicBezTo>
                  <a:cubicBezTo>
                    <a:pt x="667" y="507"/>
                    <a:pt x="667" y="411"/>
                    <a:pt x="596" y="340"/>
                  </a:cubicBezTo>
                  <a:lnTo>
                    <a:pt x="310" y="54"/>
                  </a:lnTo>
                  <a:cubicBezTo>
                    <a:pt x="275" y="18"/>
                    <a:pt x="233" y="0"/>
                    <a:pt x="1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56"/>
            <p:cNvSpPr/>
            <p:nvPr/>
          </p:nvSpPr>
          <p:spPr>
            <a:xfrm>
              <a:off x="1128175" y="2248000"/>
              <a:ext cx="16700" cy="15650"/>
            </a:xfrm>
            <a:custGeom>
              <a:rect b="b" l="l" r="r" t="t"/>
              <a:pathLst>
                <a:path extrusionOk="0" h="626" w="668">
                  <a:moveTo>
                    <a:pt x="477" y="0"/>
                  </a:moveTo>
                  <a:cubicBezTo>
                    <a:pt x="435" y="0"/>
                    <a:pt x="394" y="18"/>
                    <a:pt x="358" y="54"/>
                  </a:cubicBezTo>
                  <a:lnTo>
                    <a:pt x="72" y="339"/>
                  </a:lnTo>
                  <a:cubicBezTo>
                    <a:pt x="1" y="411"/>
                    <a:pt x="1" y="506"/>
                    <a:pt x="72" y="578"/>
                  </a:cubicBezTo>
                  <a:cubicBezTo>
                    <a:pt x="120" y="601"/>
                    <a:pt x="144" y="625"/>
                    <a:pt x="191" y="625"/>
                  </a:cubicBezTo>
                  <a:cubicBezTo>
                    <a:pt x="239" y="625"/>
                    <a:pt x="286" y="601"/>
                    <a:pt x="310" y="578"/>
                  </a:cubicBezTo>
                  <a:lnTo>
                    <a:pt x="596" y="292"/>
                  </a:lnTo>
                  <a:cubicBezTo>
                    <a:pt x="667" y="220"/>
                    <a:pt x="667" y="125"/>
                    <a:pt x="596" y="54"/>
                  </a:cubicBezTo>
                  <a:cubicBezTo>
                    <a:pt x="560" y="18"/>
                    <a:pt x="519" y="0"/>
                    <a:pt x="4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56"/>
            <p:cNvSpPr/>
            <p:nvPr/>
          </p:nvSpPr>
          <p:spPr>
            <a:xfrm>
              <a:off x="1156750" y="2186825"/>
              <a:ext cx="8950" cy="19075"/>
            </a:xfrm>
            <a:custGeom>
              <a:rect b="b" l="l" r="r" t="t"/>
              <a:pathLst>
                <a:path extrusionOk="0" h="763" w="358">
                  <a:moveTo>
                    <a:pt x="191" y="0"/>
                  </a:moveTo>
                  <a:cubicBezTo>
                    <a:pt x="96" y="0"/>
                    <a:pt x="1" y="72"/>
                    <a:pt x="1" y="191"/>
                  </a:cubicBezTo>
                  <a:lnTo>
                    <a:pt x="1" y="572"/>
                  </a:lnTo>
                  <a:cubicBezTo>
                    <a:pt x="1" y="691"/>
                    <a:pt x="96" y="762"/>
                    <a:pt x="191" y="762"/>
                  </a:cubicBezTo>
                  <a:cubicBezTo>
                    <a:pt x="287" y="738"/>
                    <a:pt x="358" y="667"/>
                    <a:pt x="358" y="572"/>
                  </a:cubicBezTo>
                  <a:lnTo>
                    <a:pt x="358" y="191"/>
                  </a:lnTo>
                  <a:cubicBezTo>
                    <a:pt x="358" y="95"/>
                    <a:pt x="287" y="24"/>
                    <a:pt x="1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56"/>
            <p:cNvSpPr/>
            <p:nvPr/>
          </p:nvSpPr>
          <p:spPr>
            <a:xfrm>
              <a:off x="1186525" y="2226700"/>
              <a:ext cx="19675" cy="8950"/>
            </a:xfrm>
            <a:custGeom>
              <a:rect b="b" l="l" r="r" t="t"/>
              <a:pathLst>
                <a:path extrusionOk="0" h="358" w="787">
                  <a:moveTo>
                    <a:pt x="191" y="1"/>
                  </a:moveTo>
                  <a:cubicBezTo>
                    <a:pt x="96" y="1"/>
                    <a:pt x="0" y="96"/>
                    <a:pt x="24" y="191"/>
                  </a:cubicBezTo>
                  <a:cubicBezTo>
                    <a:pt x="24" y="286"/>
                    <a:pt x="96" y="358"/>
                    <a:pt x="191" y="358"/>
                  </a:cubicBezTo>
                  <a:lnTo>
                    <a:pt x="596" y="358"/>
                  </a:lnTo>
                  <a:cubicBezTo>
                    <a:pt x="667" y="358"/>
                    <a:pt x="763" y="286"/>
                    <a:pt x="763" y="191"/>
                  </a:cubicBezTo>
                  <a:cubicBezTo>
                    <a:pt x="786" y="96"/>
                    <a:pt x="691" y="1"/>
                    <a:pt x="5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56"/>
            <p:cNvSpPr/>
            <p:nvPr/>
          </p:nvSpPr>
          <p:spPr>
            <a:xfrm>
              <a:off x="1177600" y="2198575"/>
              <a:ext cx="16700" cy="15650"/>
            </a:xfrm>
            <a:custGeom>
              <a:rect b="b" l="l" r="r" t="t"/>
              <a:pathLst>
                <a:path extrusionOk="0" h="626" w="668">
                  <a:moveTo>
                    <a:pt x="477" y="0"/>
                  </a:moveTo>
                  <a:cubicBezTo>
                    <a:pt x="435" y="0"/>
                    <a:pt x="393" y="18"/>
                    <a:pt x="357" y="54"/>
                  </a:cubicBezTo>
                  <a:lnTo>
                    <a:pt x="72" y="340"/>
                  </a:lnTo>
                  <a:cubicBezTo>
                    <a:pt x="0" y="411"/>
                    <a:pt x="0" y="507"/>
                    <a:pt x="72" y="578"/>
                  </a:cubicBezTo>
                  <a:cubicBezTo>
                    <a:pt x="96" y="602"/>
                    <a:pt x="143" y="626"/>
                    <a:pt x="191" y="626"/>
                  </a:cubicBezTo>
                  <a:cubicBezTo>
                    <a:pt x="238" y="626"/>
                    <a:pt x="286" y="602"/>
                    <a:pt x="310" y="578"/>
                  </a:cubicBezTo>
                  <a:lnTo>
                    <a:pt x="596" y="292"/>
                  </a:lnTo>
                  <a:cubicBezTo>
                    <a:pt x="667" y="221"/>
                    <a:pt x="667" y="125"/>
                    <a:pt x="596" y="54"/>
                  </a:cubicBezTo>
                  <a:cubicBezTo>
                    <a:pt x="560" y="18"/>
                    <a:pt x="518" y="0"/>
                    <a:pt x="4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56"/>
            <p:cNvSpPr/>
            <p:nvPr/>
          </p:nvSpPr>
          <p:spPr>
            <a:xfrm>
              <a:off x="926350" y="2371975"/>
              <a:ext cx="48850" cy="84650"/>
            </a:xfrm>
            <a:custGeom>
              <a:rect b="b" l="l" r="r" t="t"/>
              <a:pathLst>
                <a:path extrusionOk="0" h="3386" w="1954">
                  <a:moveTo>
                    <a:pt x="977" y="358"/>
                  </a:moveTo>
                  <a:cubicBezTo>
                    <a:pt x="1215" y="358"/>
                    <a:pt x="1382" y="596"/>
                    <a:pt x="1477" y="1048"/>
                  </a:cubicBezTo>
                  <a:cubicBezTo>
                    <a:pt x="1572" y="1477"/>
                    <a:pt x="1596" y="1929"/>
                    <a:pt x="1596" y="2096"/>
                  </a:cubicBezTo>
                  <a:lnTo>
                    <a:pt x="1596" y="2144"/>
                  </a:lnTo>
                  <a:cubicBezTo>
                    <a:pt x="1596" y="2215"/>
                    <a:pt x="1572" y="2287"/>
                    <a:pt x="1501" y="2358"/>
                  </a:cubicBezTo>
                  <a:cubicBezTo>
                    <a:pt x="1453" y="2406"/>
                    <a:pt x="1382" y="2429"/>
                    <a:pt x="1287" y="2429"/>
                  </a:cubicBezTo>
                  <a:lnTo>
                    <a:pt x="1144" y="2429"/>
                  </a:lnTo>
                  <a:lnTo>
                    <a:pt x="1144" y="2168"/>
                  </a:lnTo>
                  <a:cubicBezTo>
                    <a:pt x="1144" y="2072"/>
                    <a:pt x="1072" y="2001"/>
                    <a:pt x="1001" y="1977"/>
                  </a:cubicBezTo>
                  <a:cubicBezTo>
                    <a:pt x="882" y="1977"/>
                    <a:pt x="786" y="2048"/>
                    <a:pt x="786" y="2168"/>
                  </a:cubicBezTo>
                  <a:lnTo>
                    <a:pt x="786" y="2453"/>
                  </a:lnTo>
                  <a:lnTo>
                    <a:pt x="667" y="2453"/>
                  </a:lnTo>
                  <a:cubicBezTo>
                    <a:pt x="501" y="2453"/>
                    <a:pt x="358" y="2310"/>
                    <a:pt x="358" y="2144"/>
                  </a:cubicBezTo>
                  <a:cubicBezTo>
                    <a:pt x="358" y="1501"/>
                    <a:pt x="596" y="358"/>
                    <a:pt x="977" y="358"/>
                  </a:cubicBezTo>
                  <a:close/>
                  <a:moveTo>
                    <a:pt x="977" y="0"/>
                  </a:moveTo>
                  <a:cubicBezTo>
                    <a:pt x="620" y="0"/>
                    <a:pt x="358" y="334"/>
                    <a:pt x="167" y="953"/>
                  </a:cubicBezTo>
                  <a:cubicBezTo>
                    <a:pt x="48" y="1405"/>
                    <a:pt x="1" y="1906"/>
                    <a:pt x="1" y="2144"/>
                  </a:cubicBezTo>
                  <a:cubicBezTo>
                    <a:pt x="1" y="2501"/>
                    <a:pt x="310" y="2787"/>
                    <a:pt x="667" y="2787"/>
                  </a:cubicBezTo>
                  <a:lnTo>
                    <a:pt x="786" y="2787"/>
                  </a:lnTo>
                  <a:lnTo>
                    <a:pt x="786" y="3215"/>
                  </a:lnTo>
                  <a:cubicBezTo>
                    <a:pt x="786" y="3287"/>
                    <a:pt x="858" y="3382"/>
                    <a:pt x="953" y="3382"/>
                  </a:cubicBezTo>
                  <a:cubicBezTo>
                    <a:pt x="963" y="3385"/>
                    <a:pt x="973" y="3386"/>
                    <a:pt x="983" y="3386"/>
                  </a:cubicBezTo>
                  <a:cubicBezTo>
                    <a:pt x="1067" y="3386"/>
                    <a:pt x="1144" y="3301"/>
                    <a:pt x="1144" y="3215"/>
                  </a:cubicBezTo>
                  <a:lnTo>
                    <a:pt x="1144" y="2787"/>
                  </a:lnTo>
                  <a:lnTo>
                    <a:pt x="1287" y="2787"/>
                  </a:lnTo>
                  <a:cubicBezTo>
                    <a:pt x="1477" y="2787"/>
                    <a:pt x="1644" y="2715"/>
                    <a:pt x="1763" y="2596"/>
                  </a:cubicBezTo>
                  <a:cubicBezTo>
                    <a:pt x="1882" y="2453"/>
                    <a:pt x="1953" y="2310"/>
                    <a:pt x="1930" y="2120"/>
                  </a:cubicBezTo>
                  <a:lnTo>
                    <a:pt x="1930" y="2096"/>
                  </a:lnTo>
                  <a:cubicBezTo>
                    <a:pt x="1906" y="358"/>
                    <a:pt x="1406" y="0"/>
                    <a:pt x="9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56"/>
            <p:cNvSpPr/>
            <p:nvPr/>
          </p:nvSpPr>
          <p:spPr>
            <a:xfrm>
              <a:off x="909075" y="2241600"/>
              <a:ext cx="296525" cy="236375"/>
            </a:xfrm>
            <a:custGeom>
              <a:rect b="b" l="l" r="r" t="t"/>
              <a:pathLst>
                <a:path extrusionOk="0" h="9455" w="11861">
                  <a:moveTo>
                    <a:pt x="4049" y="4001"/>
                  </a:moveTo>
                  <a:cubicBezTo>
                    <a:pt x="4430" y="4001"/>
                    <a:pt x="4645" y="4644"/>
                    <a:pt x="4669" y="5739"/>
                  </a:cubicBezTo>
                  <a:lnTo>
                    <a:pt x="4669" y="5787"/>
                  </a:lnTo>
                  <a:cubicBezTo>
                    <a:pt x="4669" y="5858"/>
                    <a:pt x="4645" y="5930"/>
                    <a:pt x="4573" y="5977"/>
                  </a:cubicBezTo>
                  <a:cubicBezTo>
                    <a:pt x="4526" y="6049"/>
                    <a:pt x="4454" y="6073"/>
                    <a:pt x="4359" y="6073"/>
                  </a:cubicBezTo>
                  <a:lnTo>
                    <a:pt x="4216" y="6073"/>
                  </a:lnTo>
                  <a:lnTo>
                    <a:pt x="4216" y="5811"/>
                  </a:lnTo>
                  <a:cubicBezTo>
                    <a:pt x="4216" y="5715"/>
                    <a:pt x="4168" y="5620"/>
                    <a:pt x="4073" y="5620"/>
                  </a:cubicBezTo>
                  <a:cubicBezTo>
                    <a:pt x="3954" y="5620"/>
                    <a:pt x="3883" y="5692"/>
                    <a:pt x="3883" y="5787"/>
                  </a:cubicBezTo>
                  <a:lnTo>
                    <a:pt x="3883" y="6073"/>
                  </a:lnTo>
                  <a:lnTo>
                    <a:pt x="3740" y="6073"/>
                  </a:lnTo>
                  <a:cubicBezTo>
                    <a:pt x="3573" y="6073"/>
                    <a:pt x="3430" y="5930"/>
                    <a:pt x="3430" y="5763"/>
                  </a:cubicBezTo>
                  <a:cubicBezTo>
                    <a:pt x="3430" y="5144"/>
                    <a:pt x="3668" y="4001"/>
                    <a:pt x="4049" y="4001"/>
                  </a:cubicBezTo>
                  <a:close/>
                  <a:moveTo>
                    <a:pt x="10194" y="5573"/>
                  </a:moveTo>
                  <a:cubicBezTo>
                    <a:pt x="10551" y="5573"/>
                    <a:pt x="10789" y="6216"/>
                    <a:pt x="10813" y="7311"/>
                  </a:cubicBezTo>
                  <a:lnTo>
                    <a:pt x="10813" y="7359"/>
                  </a:lnTo>
                  <a:cubicBezTo>
                    <a:pt x="10813" y="7430"/>
                    <a:pt x="10765" y="7502"/>
                    <a:pt x="10717" y="7549"/>
                  </a:cubicBezTo>
                  <a:cubicBezTo>
                    <a:pt x="10670" y="7621"/>
                    <a:pt x="10575" y="7644"/>
                    <a:pt x="10503" y="7644"/>
                  </a:cubicBezTo>
                  <a:lnTo>
                    <a:pt x="10360" y="7644"/>
                  </a:lnTo>
                  <a:lnTo>
                    <a:pt x="10360" y="7383"/>
                  </a:lnTo>
                  <a:cubicBezTo>
                    <a:pt x="10360" y="7287"/>
                    <a:pt x="10289" y="7216"/>
                    <a:pt x="10194" y="7192"/>
                  </a:cubicBezTo>
                  <a:cubicBezTo>
                    <a:pt x="10098" y="7192"/>
                    <a:pt x="10003" y="7263"/>
                    <a:pt x="10003" y="7359"/>
                  </a:cubicBezTo>
                  <a:lnTo>
                    <a:pt x="10003" y="7644"/>
                  </a:lnTo>
                  <a:lnTo>
                    <a:pt x="9860" y="7644"/>
                  </a:lnTo>
                  <a:cubicBezTo>
                    <a:pt x="9693" y="7644"/>
                    <a:pt x="9574" y="7525"/>
                    <a:pt x="9574" y="7359"/>
                  </a:cubicBezTo>
                  <a:cubicBezTo>
                    <a:pt x="9574" y="6716"/>
                    <a:pt x="9812" y="5573"/>
                    <a:pt x="10194" y="5573"/>
                  </a:cubicBezTo>
                  <a:close/>
                  <a:moveTo>
                    <a:pt x="3144" y="5073"/>
                  </a:moveTo>
                  <a:cubicBezTo>
                    <a:pt x="3097" y="5358"/>
                    <a:pt x="3073" y="5620"/>
                    <a:pt x="3073" y="5787"/>
                  </a:cubicBezTo>
                  <a:cubicBezTo>
                    <a:pt x="3073" y="6144"/>
                    <a:pt x="3359" y="6430"/>
                    <a:pt x="3716" y="6430"/>
                  </a:cubicBezTo>
                  <a:lnTo>
                    <a:pt x="3883" y="6430"/>
                  </a:lnTo>
                  <a:lnTo>
                    <a:pt x="3883" y="6835"/>
                  </a:lnTo>
                  <a:cubicBezTo>
                    <a:pt x="3883" y="6930"/>
                    <a:pt x="3954" y="7001"/>
                    <a:pt x="4049" y="7001"/>
                  </a:cubicBezTo>
                  <a:cubicBezTo>
                    <a:pt x="4145" y="7001"/>
                    <a:pt x="4216" y="6930"/>
                    <a:pt x="4216" y="6835"/>
                  </a:cubicBezTo>
                  <a:lnTo>
                    <a:pt x="4216" y="6430"/>
                  </a:lnTo>
                  <a:lnTo>
                    <a:pt x="4359" y="6430"/>
                  </a:lnTo>
                  <a:cubicBezTo>
                    <a:pt x="4549" y="6430"/>
                    <a:pt x="4716" y="6358"/>
                    <a:pt x="4835" y="6239"/>
                  </a:cubicBezTo>
                  <a:cubicBezTo>
                    <a:pt x="4859" y="6216"/>
                    <a:pt x="4883" y="6192"/>
                    <a:pt x="4907" y="6168"/>
                  </a:cubicBezTo>
                  <a:lnTo>
                    <a:pt x="6740" y="6168"/>
                  </a:lnTo>
                  <a:cubicBezTo>
                    <a:pt x="6550" y="6430"/>
                    <a:pt x="6526" y="6787"/>
                    <a:pt x="6502" y="7097"/>
                  </a:cubicBezTo>
                  <a:cubicBezTo>
                    <a:pt x="6478" y="7335"/>
                    <a:pt x="6478" y="7573"/>
                    <a:pt x="6383" y="7692"/>
                  </a:cubicBezTo>
                  <a:cubicBezTo>
                    <a:pt x="5383" y="8930"/>
                    <a:pt x="2597" y="9050"/>
                    <a:pt x="1668" y="9097"/>
                  </a:cubicBezTo>
                  <a:cubicBezTo>
                    <a:pt x="1525" y="9097"/>
                    <a:pt x="1454" y="9121"/>
                    <a:pt x="1382" y="9121"/>
                  </a:cubicBezTo>
                  <a:lnTo>
                    <a:pt x="358" y="9121"/>
                  </a:lnTo>
                  <a:lnTo>
                    <a:pt x="358" y="5073"/>
                  </a:lnTo>
                  <a:close/>
                  <a:moveTo>
                    <a:pt x="7884" y="6168"/>
                  </a:moveTo>
                  <a:cubicBezTo>
                    <a:pt x="7860" y="6192"/>
                    <a:pt x="7860" y="6239"/>
                    <a:pt x="7836" y="6263"/>
                  </a:cubicBezTo>
                  <a:cubicBezTo>
                    <a:pt x="7717" y="6597"/>
                    <a:pt x="7836" y="7025"/>
                    <a:pt x="8122" y="7311"/>
                  </a:cubicBezTo>
                  <a:cubicBezTo>
                    <a:pt x="8384" y="7525"/>
                    <a:pt x="8598" y="7906"/>
                    <a:pt x="8455" y="8264"/>
                  </a:cubicBezTo>
                  <a:cubicBezTo>
                    <a:pt x="8360" y="8526"/>
                    <a:pt x="7907" y="9121"/>
                    <a:pt x="5859" y="9121"/>
                  </a:cubicBezTo>
                  <a:lnTo>
                    <a:pt x="4359" y="9121"/>
                  </a:lnTo>
                  <a:cubicBezTo>
                    <a:pt x="5264" y="8907"/>
                    <a:pt x="6145" y="8526"/>
                    <a:pt x="6645" y="7906"/>
                  </a:cubicBezTo>
                  <a:cubicBezTo>
                    <a:pt x="6812" y="7692"/>
                    <a:pt x="6836" y="7406"/>
                    <a:pt x="6859" y="7121"/>
                  </a:cubicBezTo>
                  <a:cubicBezTo>
                    <a:pt x="6883" y="6573"/>
                    <a:pt x="6955" y="6239"/>
                    <a:pt x="7479" y="6168"/>
                  </a:cubicBezTo>
                  <a:close/>
                  <a:moveTo>
                    <a:pt x="11527" y="6168"/>
                  </a:moveTo>
                  <a:lnTo>
                    <a:pt x="11527" y="9097"/>
                  </a:lnTo>
                  <a:lnTo>
                    <a:pt x="11527" y="9121"/>
                  </a:lnTo>
                  <a:lnTo>
                    <a:pt x="8026" y="9121"/>
                  </a:lnTo>
                  <a:cubicBezTo>
                    <a:pt x="8407" y="8930"/>
                    <a:pt x="8669" y="8692"/>
                    <a:pt x="8788" y="8383"/>
                  </a:cubicBezTo>
                  <a:cubicBezTo>
                    <a:pt x="8955" y="7954"/>
                    <a:pt x="8812" y="7430"/>
                    <a:pt x="8384" y="7049"/>
                  </a:cubicBezTo>
                  <a:cubicBezTo>
                    <a:pt x="8145" y="6835"/>
                    <a:pt x="8122" y="6549"/>
                    <a:pt x="8169" y="6382"/>
                  </a:cubicBezTo>
                  <a:cubicBezTo>
                    <a:pt x="8217" y="6287"/>
                    <a:pt x="8312" y="6168"/>
                    <a:pt x="8527" y="6168"/>
                  </a:cubicBezTo>
                  <a:lnTo>
                    <a:pt x="9384" y="6168"/>
                  </a:lnTo>
                  <a:cubicBezTo>
                    <a:pt x="9265" y="6620"/>
                    <a:pt x="9217" y="7121"/>
                    <a:pt x="9217" y="7359"/>
                  </a:cubicBezTo>
                  <a:cubicBezTo>
                    <a:pt x="9217" y="7716"/>
                    <a:pt x="9527" y="8002"/>
                    <a:pt x="9884" y="8002"/>
                  </a:cubicBezTo>
                  <a:lnTo>
                    <a:pt x="10027" y="8002"/>
                  </a:lnTo>
                  <a:lnTo>
                    <a:pt x="10027" y="8407"/>
                  </a:lnTo>
                  <a:cubicBezTo>
                    <a:pt x="10027" y="8502"/>
                    <a:pt x="10074" y="8597"/>
                    <a:pt x="10170" y="8597"/>
                  </a:cubicBezTo>
                  <a:cubicBezTo>
                    <a:pt x="10265" y="8597"/>
                    <a:pt x="10360" y="8526"/>
                    <a:pt x="10360" y="8430"/>
                  </a:cubicBezTo>
                  <a:lnTo>
                    <a:pt x="10360" y="8002"/>
                  </a:lnTo>
                  <a:lnTo>
                    <a:pt x="10503" y="8002"/>
                  </a:lnTo>
                  <a:cubicBezTo>
                    <a:pt x="10694" y="8002"/>
                    <a:pt x="10860" y="7930"/>
                    <a:pt x="10979" y="7811"/>
                  </a:cubicBezTo>
                  <a:cubicBezTo>
                    <a:pt x="11098" y="7668"/>
                    <a:pt x="11170" y="7502"/>
                    <a:pt x="11170" y="7335"/>
                  </a:cubicBezTo>
                  <a:lnTo>
                    <a:pt x="11170" y="7311"/>
                  </a:lnTo>
                  <a:cubicBezTo>
                    <a:pt x="11146" y="6835"/>
                    <a:pt x="11122" y="6454"/>
                    <a:pt x="11051" y="6168"/>
                  </a:cubicBezTo>
                  <a:close/>
                  <a:moveTo>
                    <a:pt x="4216" y="0"/>
                  </a:moveTo>
                  <a:cubicBezTo>
                    <a:pt x="4097" y="0"/>
                    <a:pt x="3978" y="71"/>
                    <a:pt x="3883" y="191"/>
                  </a:cubicBezTo>
                  <a:lnTo>
                    <a:pt x="49" y="4787"/>
                  </a:lnTo>
                  <a:cubicBezTo>
                    <a:pt x="25" y="4834"/>
                    <a:pt x="1" y="4858"/>
                    <a:pt x="1" y="4906"/>
                  </a:cubicBezTo>
                  <a:lnTo>
                    <a:pt x="1" y="9288"/>
                  </a:lnTo>
                  <a:cubicBezTo>
                    <a:pt x="1" y="9383"/>
                    <a:pt x="96" y="9454"/>
                    <a:pt x="191" y="9454"/>
                  </a:cubicBezTo>
                  <a:lnTo>
                    <a:pt x="11694" y="9454"/>
                  </a:lnTo>
                  <a:cubicBezTo>
                    <a:pt x="11789" y="9454"/>
                    <a:pt x="11861" y="9383"/>
                    <a:pt x="11861" y="9288"/>
                  </a:cubicBezTo>
                  <a:lnTo>
                    <a:pt x="11861" y="6001"/>
                  </a:lnTo>
                  <a:cubicBezTo>
                    <a:pt x="11861" y="6001"/>
                    <a:pt x="11861" y="5977"/>
                    <a:pt x="11861" y="5954"/>
                  </a:cubicBezTo>
                  <a:cubicBezTo>
                    <a:pt x="11837" y="5930"/>
                    <a:pt x="11837" y="5906"/>
                    <a:pt x="11813" y="5882"/>
                  </a:cubicBezTo>
                  <a:lnTo>
                    <a:pt x="11837" y="5882"/>
                  </a:lnTo>
                  <a:lnTo>
                    <a:pt x="10265" y="3882"/>
                  </a:lnTo>
                  <a:cubicBezTo>
                    <a:pt x="10231" y="3848"/>
                    <a:pt x="10174" y="3814"/>
                    <a:pt x="10118" y="3814"/>
                  </a:cubicBezTo>
                  <a:cubicBezTo>
                    <a:pt x="10095" y="3814"/>
                    <a:pt x="10072" y="3820"/>
                    <a:pt x="10051" y="3834"/>
                  </a:cubicBezTo>
                  <a:cubicBezTo>
                    <a:pt x="9955" y="3882"/>
                    <a:pt x="9932" y="4001"/>
                    <a:pt x="10003" y="4096"/>
                  </a:cubicBezTo>
                  <a:lnTo>
                    <a:pt x="11337" y="5835"/>
                  </a:lnTo>
                  <a:lnTo>
                    <a:pt x="10932" y="5835"/>
                  </a:lnTo>
                  <a:cubicBezTo>
                    <a:pt x="10741" y="5358"/>
                    <a:pt x="10455" y="5239"/>
                    <a:pt x="10194" y="5239"/>
                  </a:cubicBezTo>
                  <a:cubicBezTo>
                    <a:pt x="9908" y="5239"/>
                    <a:pt x="9693" y="5430"/>
                    <a:pt x="9527" y="5835"/>
                  </a:cubicBezTo>
                  <a:lnTo>
                    <a:pt x="5002" y="5835"/>
                  </a:lnTo>
                  <a:lnTo>
                    <a:pt x="5002" y="5787"/>
                  </a:lnTo>
                  <a:lnTo>
                    <a:pt x="5002" y="5739"/>
                  </a:lnTo>
                  <a:cubicBezTo>
                    <a:pt x="5002" y="5168"/>
                    <a:pt x="4931" y="4739"/>
                    <a:pt x="4835" y="4430"/>
                  </a:cubicBezTo>
                  <a:lnTo>
                    <a:pt x="7479" y="1024"/>
                  </a:lnTo>
                  <a:cubicBezTo>
                    <a:pt x="7526" y="976"/>
                    <a:pt x="7550" y="953"/>
                    <a:pt x="7550" y="953"/>
                  </a:cubicBezTo>
                  <a:cubicBezTo>
                    <a:pt x="7550" y="953"/>
                    <a:pt x="7574" y="976"/>
                    <a:pt x="7622" y="1024"/>
                  </a:cubicBezTo>
                  <a:lnTo>
                    <a:pt x="9503" y="3453"/>
                  </a:lnTo>
                  <a:cubicBezTo>
                    <a:pt x="9544" y="3495"/>
                    <a:pt x="9594" y="3520"/>
                    <a:pt x="9642" y="3520"/>
                  </a:cubicBezTo>
                  <a:cubicBezTo>
                    <a:pt x="9677" y="3520"/>
                    <a:pt x="9711" y="3507"/>
                    <a:pt x="9741" y="3477"/>
                  </a:cubicBezTo>
                  <a:cubicBezTo>
                    <a:pt x="9836" y="3429"/>
                    <a:pt x="9836" y="3310"/>
                    <a:pt x="9789" y="3239"/>
                  </a:cubicBezTo>
                  <a:lnTo>
                    <a:pt x="7884" y="810"/>
                  </a:lnTo>
                  <a:cubicBezTo>
                    <a:pt x="7788" y="667"/>
                    <a:pt x="7669" y="619"/>
                    <a:pt x="7550" y="619"/>
                  </a:cubicBezTo>
                  <a:cubicBezTo>
                    <a:pt x="7431" y="619"/>
                    <a:pt x="7312" y="667"/>
                    <a:pt x="7217" y="810"/>
                  </a:cubicBezTo>
                  <a:lnTo>
                    <a:pt x="6169" y="2167"/>
                  </a:lnTo>
                  <a:lnTo>
                    <a:pt x="5502" y="1381"/>
                  </a:lnTo>
                  <a:cubicBezTo>
                    <a:pt x="5471" y="1335"/>
                    <a:pt x="5421" y="1309"/>
                    <a:pt x="5369" y="1309"/>
                  </a:cubicBezTo>
                  <a:cubicBezTo>
                    <a:pt x="5341" y="1309"/>
                    <a:pt x="5313" y="1317"/>
                    <a:pt x="5288" y="1334"/>
                  </a:cubicBezTo>
                  <a:cubicBezTo>
                    <a:pt x="5192" y="1381"/>
                    <a:pt x="5169" y="1500"/>
                    <a:pt x="5240" y="1596"/>
                  </a:cubicBezTo>
                  <a:lnTo>
                    <a:pt x="5955" y="2453"/>
                  </a:lnTo>
                  <a:lnTo>
                    <a:pt x="4692" y="4048"/>
                  </a:lnTo>
                  <a:cubicBezTo>
                    <a:pt x="4502" y="3739"/>
                    <a:pt x="4264" y="3644"/>
                    <a:pt x="4049" y="3644"/>
                  </a:cubicBezTo>
                  <a:cubicBezTo>
                    <a:pt x="3692" y="3644"/>
                    <a:pt x="3430" y="3977"/>
                    <a:pt x="3264" y="4596"/>
                  </a:cubicBezTo>
                  <a:cubicBezTo>
                    <a:pt x="3240" y="4644"/>
                    <a:pt x="3240" y="4691"/>
                    <a:pt x="3216" y="4739"/>
                  </a:cubicBezTo>
                  <a:lnTo>
                    <a:pt x="549" y="4739"/>
                  </a:lnTo>
                  <a:lnTo>
                    <a:pt x="4145" y="429"/>
                  </a:lnTo>
                  <a:cubicBezTo>
                    <a:pt x="4192" y="381"/>
                    <a:pt x="4216" y="357"/>
                    <a:pt x="4216" y="357"/>
                  </a:cubicBezTo>
                  <a:cubicBezTo>
                    <a:pt x="4216" y="357"/>
                    <a:pt x="4240" y="381"/>
                    <a:pt x="4288" y="429"/>
                  </a:cubicBezTo>
                  <a:lnTo>
                    <a:pt x="4764" y="976"/>
                  </a:lnTo>
                  <a:cubicBezTo>
                    <a:pt x="4795" y="1023"/>
                    <a:pt x="4845" y="1049"/>
                    <a:pt x="4896" y="1049"/>
                  </a:cubicBezTo>
                  <a:cubicBezTo>
                    <a:pt x="4925" y="1049"/>
                    <a:pt x="4953" y="1041"/>
                    <a:pt x="4978" y="1024"/>
                  </a:cubicBezTo>
                  <a:cubicBezTo>
                    <a:pt x="5073" y="976"/>
                    <a:pt x="5097" y="857"/>
                    <a:pt x="5026" y="762"/>
                  </a:cubicBezTo>
                  <a:lnTo>
                    <a:pt x="4549" y="191"/>
                  </a:lnTo>
                  <a:cubicBezTo>
                    <a:pt x="4454" y="71"/>
                    <a:pt x="4335" y="0"/>
                    <a:pt x="42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56"/>
            <p:cNvSpPr/>
            <p:nvPr/>
          </p:nvSpPr>
          <p:spPr>
            <a:xfrm>
              <a:off x="1069250" y="2342200"/>
              <a:ext cx="11925" cy="8375"/>
            </a:xfrm>
            <a:custGeom>
              <a:rect b="b" l="l" r="r" t="t"/>
              <a:pathLst>
                <a:path extrusionOk="0" h="335" w="477">
                  <a:moveTo>
                    <a:pt x="191" y="1"/>
                  </a:moveTo>
                  <a:cubicBezTo>
                    <a:pt x="71" y="1"/>
                    <a:pt x="0" y="96"/>
                    <a:pt x="0" y="191"/>
                  </a:cubicBezTo>
                  <a:cubicBezTo>
                    <a:pt x="24" y="286"/>
                    <a:pt x="95" y="334"/>
                    <a:pt x="191" y="334"/>
                  </a:cubicBezTo>
                  <a:lnTo>
                    <a:pt x="286" y="334"/>
                  </a:lnTo>
                  <a:cubicBezTo>
                    <a:pt x="381" y="334"/>
                    <a:pt x="452" y="286"/>
                    <a:pt x="476" y="191"/>
                  </a:cubicBezTo>
                  <a:cubicBezTo>
                    <a:pt x="476" y="96"/>
                    <a:pt x="405" y="1"/>
                    <a:pt x="3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56"/>
            <p:cNvSpPr/>
            <p:nvPr/>
          </p:nvSpPr>
          <p:spPr>
            <a:xfrm>
              <a:off x="1097225" y="2313625"/>
              <a:ext cx="11925" cy="8950"/>
            </a:xfrm>
            <a:custGeom>
              <a:rect b="b" l="l" r="r" t="t"/>
              <a:pathLst>
                <a:path extrusionOk="0" h="358" w="477">
                  <a:moveTo>
                    <a:pt x="191" y="1"/>
                  </a:moveTo>
                  <a:cubicBezTo>
                    <a:pt x="72" y="1"/>
                    <a:pt x="0" y="96"/>
                    <a:pt x="24" y="191"/>
                  </a:cubicBezTo>
                  <a:cubicBezTo>
                    <a:pt x="24" y="286"/>
                    <a:pt x="96" y="358"/>
                    <a:pt x="191" y="358"/>
                  </a:cubicBezTo>
                  <a:lnTo>
                    <a:pt x="286" y="358"/>
                  </a:lnTo>
                  <a:cubicBezTo>
                    <a:pt x="381" y="358"/>
                    <a:pt x="453" y="286"/>
                    <a:pt x="477" y="191"/>
                  </a:cubicBezTo>
                  <a:cubicBezTo>
                    <a:pt x="477" y="96"/>
                    <a:pt x="405" y="1"/>
                    <a:pt x="3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56"/>
            <p:cNvSpPr/>
            <p:nvPr/>
          </p:nvSpPr>
          <p:spPr>
            <a:xfrm>
              <a:off x="1116275" y="2355300"/>
              <a:ext cx="11925" cy="8950"/>
            </a:xfrm>
            <a:custGeom>
              <a:rect b="b" l="l" r="r" t="t"/>
              <a:pathLst>
                <a:path extrusionOk="0" h="358" w="477">
                  <a:moveTo>
                    <a:pt x="167" y="1"/>
                  </a:moveTo>
                  <a:cubicBezTo>
                    <a:pt x="72" y="1"/>
                    <a:pt x="0" y="96"/>
                    <a:pt x="0" y="191"/>
                  </a:cubicBezTo>
                  <a:cubicBezTo>
                    <a:pt x="24" y="286"/>
                    <a:pt x="96" y="358"/>
                    <a:pt x="191" y="358"/>
                  </a:cubicBezTo>
                  <a:lnTo>
                    <a:pt x="286" y="358"/>
                  </a:lnTo>
                  <a:cubicBezTo>
                    <a:pt x="381" y="358"/>
                    <a:pt x="453" y="286"/>
                    <a:pt x="453" y="191"/>
                  </a:cubicBezTo>
                  <a:cubicBezTo>
                    <a:pt x="477" y="96"/>
                    <a:pt x="381" y="1"/>
                    <a:pt x="2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56"/>
            <p:cNvSpPr/>
            <p:nvPr/>
          </p:nvSpPr>
          <p:spPr>
            <a:xfrm>
              <a:off x="1021025" y="2296950"/>
              <a:ext cx="12525" cy="8950"/>
            </a:xfrm>
            <a:custGeom>
              <a:rect b="b" l="l" r="r" t="t"/>
              <a:pathLst>
                <a:path extrusionOk="0" h="358" w="501">
                  <a:moveTo>
                    <a:pt x="191" y="1"/>
                  </a:moveTo>
                  <a:cubicBezTo>
                    <a:pt x="95" y="1"/>
                    <a:pt x="0" y="96"/>
                    <a:pt x="24" y="191"/>
                  </a:cubicBezTo>
                  <a:cubicBezTo>
                    <a:pt x="24" y="287"/>
                    <a:pt x="119" y="358"/>
                    <a:pt x="191" y="358"/>
                  </a:cubicBezTo>
                  <a:lnTo>
                    <a:pt x="310" y="358"/>
                  </a:lnTo>
                  <a:cubicBezTo>
                    <a:pt x="381" y="358"/>
                    <a:pt x="476" y="287"/>
                    <a:pt x="476" y="191"/>
                  </a:cubicBezTo>
                  <a:cubicBezTo>
                    <a:pt x="500" y="96"/>
                    <a:pt x="405" y="1"/>
                    <a:pt x="3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56"/>
            <p:cNvSpPr/>
            <p:nvPr/>
          </p:nvSpPr>
          <p:spPr>
            <a:xfrm>
              <a:off x="980525" y="2313625"/>
              <a:ext cx="11925" cy="8950"/>
            </a:xfrm>
            <a:custGeom>
              <a:rect b="b" l="l" r="r" t="t"/>
              <a:pathLst>
                <a:path extrusionOk="0" h="358" w="477">
                  <a:moveTo>
                    <a:pt x="191" y="1"/>
                  </a:moveTo>
                  <a:cubicBezTo>
                    <a:pt x="72" y="1"/>
                    <a:pt x="1" y="96"/>
                    <a:pt x="1" y="191"/>
                  </a:cubicBezTo>
                  <a:cubicBezTo>
                    <a:pt x="24" y="286"/>
                    <a:pt x="96" y="358"/>
                    <a:pt x="191" y="358"/>
                  </a:cubicBezTo>
                  <a:lnTo>
                    <a:pt x="286" y="358"/>
                  </a:lnTo>
                  <a:cubicBezTo>
                    <a:pt x="382" y="358"/>
                    <a:pt x="453" y="286"/>
                    <a:pt x="477" y="191"/>
                  </a:cubicBezTo>
                  <a:cubicBezTo>
                    <a:pt x="477" y="96"/>
                    <a:pt x="406" y="1"/>
                    <a:pt x="3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56"/>
            <p:cNvSpPr/>
            <p:nvPr/>
          </p:nvSpPr>
          <p:spPr>
            <a:xfrm>
              <a:off x="1144850" y="2212425"/>
              <a:ext cx="35750" cy="35725"/>
            </a:xfrm>
            <a:custGeom>
              <a:rect b="b" l="l" r="r" t="t"/>
              <a:pathLst>
                <a:path extrusionOk="0" h="1429" w="1430">
                  <a:moveTo>
                    <a:pt x="715" y="357"/>
                  </a:moveTo>
                  <a:cubicBezTo>
                    <a:pt x="905" y="357"/>
                    <a:pt x="1072" y="524"/>
                    <a:pt x="1072" y="715"/>
                  </a:cubicBezTo>
                  <a:cubicBezTo>
                    <a:pt x="1072" y="929"/>
                    <a:pt x="905" y="1096"/>
                    <a:pt x="715" y="1096"/>
                  </a:cubicBezTo>
                  <a:cubicBezTo>
                    <a:pt x="501" y="1096"/>
                    <a:pt x="334" y="929"/>
                    <a:pt x="334" y="715"/>
                  </a:cubicBezTo>
                  <a:cubicBezTo>
                    <a:pt x="334" y="524"/>
                    <a:pt x="501" y="357"/>
                    <a:pt x="715" y="357"/>
                  </a:cubicBezTo>
                  <a:close/>
                  <a:moveTo>
                    <a:pt x="715" y="0"/>
                  </a:moveTo>
                  <a:cubicBezTo>
                    <a:pt x="310" y="0"/>
                    <a:pt x="0" y="334"/>
                    <a:pt x="0" y="715"/>
                  </a:cubicBezTo>
                  <a:cubicBezTo>
                    <a:pt x="0" y="1119"/>
                    <a:pt x="310" y="1429"/>
                    <a:pt x="715" y="1429"/>
                  </a:cubicBezTo>
                  <a:cubicBezTo>
                    <a:pt x="1096" y="1429"/>
                    <a:pt x="1429" y="1119"/>
                    <a:pt x="1429" y="715"/>
                  </a:cubicBezTo>
                  <a:cubicBezTo>
                    <a:pt x="1429" y="334"/>
                    <a:pt x="1096" y="0"/>
                    <a:pt x="7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 name="Google Shape;716;p56"/>
          <p:cNvGrpSpPr/>
          <p:nvPr/>
        </p:nvGrpSpPr>
        <p:grpSpPr>
          <a:xfrm>
            <a:off x="1936671" y="1047746"/>
            <a:ext cx="269133" cy="256720"/>
            <a:chOff x="908500" y="3094150"/>
            <a:chExt cx="296500" cy="282825"/>
          </a:xfrm>
        </p:grpSpPr>
        <p:sp>
          <p:nvSpPr>
            <p:cNvPr id="717" name="Google Shape;717;p56"/>
            <p:cNvSpPr/>
            <p:nvPr/>
          </p:nvSpPr>
          <p:spPr>
            <a:xfrm>
              <a:off x="1076975" y="3123900"/>
              <a:ext cx="36350" cy="36950"/>
            </a:xfrm>
            <a:custGeom>
              <a:rect b="b" l="l" r="r" t="t"/>
              <a:pathLst>
                <a:path extrusionOk="0" h="1478" w="1454">
                  <a:moveTo>
                    <a:pt x="715" y="358"/>
                  </a:moveTo>
                  <a:cubicBezTo>
                    <a:pt x="929" y="358"/>
                    <a:pt x="1096" y="525"/>
                    <a:pt x="1096" y="739"/>
                  </a:cubicBezTo>
                  <a:cubicBezTo>
                    <a:pt x="1096" y="954"/>
                    <a:pt x="929" y="1120"/>
                    <a:pt x="715" y="1120"/>
                  </a:cubicBezTo>
                  <a:cubicBezTo>
                    <a:pt x="501" y="1120"/>
                    <a:pt x="334" y="954"/>
                    <a:pt x="334" y="739"/>
                  </a:cubicBezTo>
                  <a:cubicBezTo>
                    <a:pt x="334" y="525"/>
                    <a:pt x="501" y="358"/>
                    <a:pt x="715" y="358"/>
                  </a:cubicBezTo>
                  <a:close/>
                  <a:moveTo>
                    <a:pt x="715" y="1"/>
                  </a:moveTo>
                  <a:cubicBezTo>
                    <a:pt x="310" y="1"/>
                    <a:pt x="1" y="334"/>
                    <a:pt x="1" y="739"/>
                  </a:cubicBezTo>
                  <a:cubicBezTo>
                    <a:pt x="1" y="1144"/>
                    <a:pt x="310" y="1477"/>
                    <a:pt x="715" y="1477"/>
                  </a:cubicBezTo>
                  <a:cubicBezTo>
                    <a:pt x="1120" y="1477"/>
                    <a:pt x="1453" y="1144"/>
                    <a:pt x="1453" y="739"/>
                  </a:cubicBezTo>
                  <a:cubicBezTo>
                    <a:pt x="1453" y="334"/>
                    <a:pt x="1120" y="1"/>
                    <a:pt x="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56"/>
            <p:cNvSpPr/>
            <p:nvPr/>
          </p:nvSpPr>
          <p:spPr>
            <a:xfrm>
              <a:off x="1076975" y="3309675"/>
              <a:ext cx="36350" cy="36325"/>
            </a:xfrm>
            <a:custGeom>
              <a:rect b="b" l="l" r="r" t="t"/>
              <a:pathLst>
                <a:path extrusionOk="0" h="1453" w="1454">
                  <a:moveTo>
                    <a:pt x="715" y="357"/>
                  </a:moveTo>
                  <a:cubicBezTo>
                    <a:pt x="929" y="357"/>
                    <a:pt x="1096" y="524"/>
                    <a:pt x="1096" y="738"/>
                  </a:cubicBezTo>
                  <a:cubicBezTo>
                    <a:pt x="1096" y="929"/>
                    <a:pt x="929" y="1095"/>
                    <a:pt x="715" y="1095"/>
                  </a:cubicBezTo>
                  <a:cubicBezTo>
                    <a:pt x="501" y="1095"/>
                    <a:pt x="334" y="929"/>
                    <a:pt x="334" y="738"/>
                  </a:cubicBezTo>
                  <a:cubicBezTo>
                    <a:pt x="334" y="524"/>
                    <a:pt x="501" y="357"/>
                    <a:pt x="715" y="357"/>
                  </a:cubicBezTo>
                  <a:close/>
                  <a:moveTo>
                    <a:pt x="715" y="0"/>
                  </a:moveTo>
                  <a:cubicBezTo>
                    <a:pt x="310" y="0"/>
                    <a:pt x="1" y="333"/>
                    <a:pt x="1" y="738"/>
                  </a:cubicBezTo>
                  <a:cubicBezTo>
                    <a:pt x="1" y="1119"/>
                    <a:pt x="310" y="1453"/>
                    <a:pt x="715" y="1453"/>
                  </a:cubicBezTo>
                  <a:cubicBezTo>
                    <a:pt x="1120" y="1453"/>
                    <a:pt x="1453" y="1119"/>
                    <a:pt x="1453" y="738"/>
                  </a:cubicBezTo>
                  <a:cubicBezTo>
                    <a:pt x="1453" y="333"/>
                    <a:pt x="1120" y="0"/>
                    <a:pt x="7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56"/>
            <p:cNvSpPr/>
            <p:nvPr/>
          </p:nvSpPr>
          <p:spPr>
            <a:xfrm>
              <a:off x="908500" y="3094150"/>
              <a:ext cx="296500" cy="282825"/>
            </a:xfrm>
            <a:custGeom>
              <a:rect b="b" l="l" r="r" t="t"/>
              <a:pathLst>
                <a:path extrusionOk="0" h="11313" w="11860">
                  <a:moveTo>
                    <a:pt x="9383" y="2596"/>
                  </a:moveTo>
                  <a:lnTo>
                    <a:pt x="11526" y="4882"/>
                  </a:lnTo>
                  <a:lnTo>
                    <a:pt x="11526" y="5454"/>
                  </a:lnTo>
                  <a:lnTo>
                    <a:pt x="10955" y="5406"/>
                  </a:lnTo>
                  <a:lnTo>
                    <a:pt x="9383" y="3715"/>
                  </a:lnTo>
                  <a:lnTo>
                    <a:pt x="9383" y="2596"/>
                  </a:lnTo>
                  <a:close/>
                  <a:moveTo>
                    <a:pt x="5549" y="3001"/>
                  </a:moveTo>
                  <a:lnTo>
                    <a:pt x="5549" y="3429"/>
                  </a:lnTo>
                  <a:lnTo>
                    <a:pt x="357" y="5811"/>
                  </a:lnTo>
                  <a:cubicBezTo>
                    <a:pt x="357" y="5668"/>
                    <a:pt x="357" y="5525"/>
                    <a:pt x="381" y="5382"/>
                  </a:cubicBezTo>
                  <a:lnTo>
                    <a:pt x="5549" y="3001"/>
                  </a:lnTo>
                  <a:close/>
                  <a:moveTo>
                    <a:pt x="3667" y="7407"/>
                  </a:moveTo>
                  <a:cubicBezTo>
                    <a:pt x="3964" y="7407"/>
                    <a:pt x="4338" y="7608"/>
                    <a:pt x="4596" y="8026"/>
                  </a:cubicBezTo>
                  <a:lnTo>
                    <a:pt x="5549" y="9431"/>
                  </a:lnTo>
                  <a:cubicBezTo>
                    <a:pt x="5549" y="9918"/>
                    <a:pt x="5752" y="10360"/>
                    <a:pt x="6071" y="10713"/>
                  </a:cubicBezTo>
                  <a:lnTo>
                    <a:pt x="6071" y="10713"/>
                  </a:lnTo>
                  <a:lnTo>
                    <a:pt x="2691" y="10169"/>
                  </a:lnTo>
                  <a:cubicBezTo>
                    <a:pt x="2239" y="10098"/>
                    <a:pt x="1786" y="9716"/>
                    <a:pt x="1500" y="9169"/>
                  </a:cubicBezTo>
                  <a:cubicBezTo>
                    <a:pt x="1286" y="8788"/>
                    <a:pt x="1191" y="8407"/>
                    <a:pt x="1238" y="8073"/>
                  </a:cubicBezTo>
                  <a:lnTo>
                    <a:pt x="1238" y="8073"/>
                  </a:lnTo>
                  <a:cubicBezTo>
                    <a:pt x="1782" y="8812"/>
                    <a:pt x="2390" y="9090"/>
                    <a:pt x="2880" y="9090"/>
                  </a:cubicBezTo>
                  <a:cubicBezTo>
                    <a:pt x="2990" y="9090"/>
                    <a:pt x="3095" y="9076"/>
                    <a:pt x="3191" y="9050"/>
                  </a:cubicBezTo>
                  <a:cubicBezTo>
                    <a:pt x="3548" y="8978"/>
                    <a:pt x="3787" y="8716"/>
                    <a:pt x="3810" y="8430"/>
                  </a:cubicBezTo>
                  <a:cubicBezTo>
                    <a:pt x="3810" y="8288"/>
                    <a:pt x="3787" y="7978"/>
                    <a:pt x="3263" y="7740"/>
                  </a:cubicBezTo>
                  <a:cubicBezTo>
                    <a:pt x="3287" y="7573"/>
                    <a:pt x="3358" y="7478"/>
                    <a:pt x="3501" y="7430"/>
                  </a:cubicBezTo>
                  <a:cubicBezTo>
                    <a:pt x="3552" y="7415"/>
                    <a:pt x="3608" y="7407"/>
                    <a:pt x="3667" y="7407"/>
                  </a:cubicBezTo>
                  <a:close/>
                  <a:moveTo>
                    <a:pt x="7454" y="0"/>
                  </a:moveTo>
                  <a:cubicBezTo>
                    <a:pt x="7168" y="0"/>
                    <a:pt x="6906" y="72"/>
                    <a:pt x="6668" y="191"/>
                  </a:cubicBezTo>
                  <a:lnTo>
                    <a:pt x="6621" y="191"/>
                  </a:lnTo>
                  <a:lnTo>
                    <a:pt x="3572" y="1620"/>
                  </a:lnTo>
                  <a:cubicBezTo>
                    <a:pt x="3477" y="1643"/>
                    <a:pt x="3429" y="1762"/>
                    <a:pt x="3477" y="1834"/>
                  </a:cubicBezTo>
                  <a:cubicBezTo>
                    <a:pt x="3501" y="1905"/>
                    <a:pt x="3572" y="1953"/>
                    <a:pt x="3644" y="1953"/>
                  </a:cubicBezTo>
                  <a:cubicBezTo>
                    <a:pt x="3668" y="1953"/>
                    <a:pt x="3691" y="1929"/>
                    <a:pt x="3715" y="1929"/>
                  </a:cubicBezTo>
                  <a:lnTo>
                    <a:pt x="5811" y="953"/>
                  </a:lnTo>
                  <a:lnTo>
                    <a:pt x="5811" y="953"/>
                  </a:lnTo>
                  <a:cubicBezTo>
                    <a:pt x="5644" y="1239"/>
                    <a:pt x="5549" y="1572"/>
                    <a:pt x="5549" y="1929"/>
                  </a:cubicBezTo>
                  <a:lnTo>
                    <a:pt x="5549" y="2620"/>
                  </a:lnTo>
                  <a:lnTo>
                    <a:pt x="429" y="5001"/>
                  </a:lnTo>
                  <a:cubicBezTo>
                    <a:pt x="548" y="4096"/>
                    <a:pt x="929" y="3215"/>
                    <a:pt x="1905" y="2763"/>
                  </a:cubicBezTo>
                  <a:lnTo>
                    <a:pt x="2929" y="2286"/>
                  </a:lnTo>
                  <a:cubicBezTo>
                    <a:pt x="3001" y="2263"/>
                    <a:pt x="3048" y="2167"/>
                    <a:pt x="3025" y="2072"/>
                  </a:cubicBezTo>
                  <a:cubicBezTo>
                    <a:pt x="2990" y="2002"/>
                    <a:pt x="2929" y="1958"/>
                    <a:pt x="2862" y="1958"/>
                  </a:cubicBezTo>
                  <a:cubicBezTo>
                    <a:pt x="2837" y="1958"/>
                    <a:pt x="2812" y="1964"/>
                    <a:pt x="2786" y="1977"/>
                  </a:cubicBezTo>
                  <a:lnTo>
                    <a:pt x="1762" y="2453"/>
                  </a:lnTo>
                  <a:cubicBezTo>
                    <a:pt x="1024" y="2786"/>
                    <a:pt x="524" y="3382"/>
                    <a:pt x="238" y="4215"/>
                  </a:cubicBezTo>
                  <a:cubicBezTo>
                    <a:pt x="143" y="4549"/>
                    <a:pt x="72" y="4906"/>
                    <a:pt x="48" y="5263"/>
                  </a:cubicBezTo>
                  <a:cubicBezTo>
                    <a:pt x="24" y="5549"/>
                    <a:pt x="0" y="5835"/>
                    <a:pt x="0" y="6097"/>
                  </a:cubicBezTo>
                  <a:cubicBezTo>
                    <a:pt x="0" y="6121"/>
                    <a:pt x="24" y="6168"/>
                    <a:pt x="48" y="6192"/>
                  </a:cubicBezTo>
                  <a:cubicBezTo>
                    <a:pt x="72" y="6240"/>
                    <a:pt x="119" y="6263"/>
                    <a:pt x="191" y="6263"/>
                  </a:cubicBezTo>
                  <a:lnTo>
                    <a:pt x="262" y="6263"/>
                  </a:lnTo>
                  <a:lnTo>
                    <a:pt x="5549" y="3811"/>
                  </a:lnTo>
                  <a:lnTo>
                    <a:pt x="5549" y="8812"/>
                  </a:lnTo>
                  <a:lnTo>
                    <a:pt x="4906" y="7835"/>
                  </a:lnTo>
                  <a:cubicBezTo>
                    <a:pt x="4580" y="7298"/>
                    <a:pt x="4069" y="7055"/>
                    <a:pt x="3658" y="7055"/>
                  </a:cubicBezTo>
                  <a:cubicBezTo>
                    <a:pt x="3559" y="7055"/>
                    <a:pt x="3465" y="7069"/>
                    <a:pt x="3382" y="7097"/>
                  </a:cubicBezTo>
                  <a:cubicBezTo>
                    <a:pt x="3072" y="7216"/>
                    <a:pt x="2882" y="7502"/>
                    <a:pt x="2929" y="7859"/>
                  </a:cubicBezTo>
                  <a:cubicBezTo>
                    <a:pt x="2929" y="7930"/>
                    <a:pt x="2977" y="7978"/>
                    <a:pt x="3048" y="8002"/>
                  </a:cubicBezTo>
                  <a:cubicBezTo>
                    <a:pt x="3310" y="8121"/>
                    <a:pt x="3477" y="8264"/>
                    <a:pt x="3477" y="8430"/>
                  </a:cubicBezTo>
                  <a:cubicBezTo>
                    <a:pt x="3453" y="8550"/>
                    <a:pt x="3310" y="8669"/>
                    <a:pt x="3120" y="8716"/>
                  </a:cubicBezTo>
                  <a:cubicBezTo>
                    <a:pt x="3047" y="8734"/>
                    <a:pt x="2969" y="8744"/>
                    <a:pt x="2887" y="8744"/>
                  </a:cubicBezTo>
                  <a:cubicBezTo>
                    <a:pt x="2428" y="8744"/>
                    <a:pt x="1835" y="8438"/>
                    <a:pt x="1310" y="7549"/>
                  </a:cubicBezTo>
                  <a:cubicBezTo>
                    <a:pt x="1286" y="7502"/>
                    <a:pt x="1215" y="7478"/>
                    <a:pt x="1143" y="7478"/>
                  </a:cubicBezTo>
                  <a:cubicBezTo>
                    <a:pt x="1096" y="7478"/>
                    <a:pt x="1024" y="7526"/>
                    <a:pt x="1000" y="7573"/>
                  </a:cubicBezTo>
                  <a:cubicBezTo>
                    <a:pt x="786" y="8073"/>
                    <a:pt x="857" y="8740"/>
                    <a:pt x="1191" y="9335"/>
                  </a:cubicBezTo>
                  <a:cubicBezTo>
                    <a:pt x="1548" y="9978"/>
                    <a:pt x="2096" y="10431"/>
                    <a:pt x="2644" y="10526"/>
                  </a:cubicBezTo>
                  <a:lnTo>
                    <a:pt x="6859" y="11217"/>
                  </a:lnTo>
                  <a:cubicBezTo>
                    <a:pt x="7049" y="11264"/>
                    <a:pt x="7264" y="11312"/>
                    <a:pt x="7454" y="11312"/>
                  </a:cubicBezTo>
                  <a:cubicBezTo>
                    <a:pt x="8526" y="11288"/>
                    <a:pt x="9383" y="10502"/>
                    <a:pt x="9383" y="9455"/>
                  </a:cubicBezTo>
                  <a:lnTo>
                    <a:pt x="9383" y="7383"/>
                  </a:lnTo>
                  <a:cubicBezTo>
                    <a:pt x="9383" y="7311"/>
                    <a:pt x="9312" y="7216"/>
                    <a:pt x="9240" y="7216"/>
                  </a:cubicBezTo>
                  <a:cubicBezTo>
                    <a:pt x="9228" y="7213"/>
                    <a:pt x="9215" y="7212"/>
                    <a:pt x="9203" y="7212"/>
                  </a:cubicBezTo>
                  <a:cubicBezTo>
                    <a:pt x="9102" y="7212"/>
                    <a:pt x="9026" y="7297"/>
                    <a:pt x="9026" y="7383"/>
                  </a:cubicBezTo>
                  <a:lnTo>
                    <a:pt x="9026" y="9383"/>
                  </a:lnTo>
                  <a:cubicBezTo>
                    <a:pt x="9026" y="10264"/>
                    <a:pt x="8335" y="10979"/>
                    <a:pt x="7454" y="10979"/>
                  </a:cubicBezTo>
                  <a:cubicBezTo>
                    <a:pt x="6573" y="10979"/>
                    <a:pt x="5858" y="10264"/>
                    <a:pt x="5858" y="9383"/>
                  </a:cubicBezTo>
                  <a:lnTo>
                    <a:pt x="5882" y="9383"/>
                  </a:lnTo>
                  <a:lnTo>
                    <a:pt x="5882" y="1929"/>
                  </a:lnTo>
                  <a:cubicBezTo>
                    <a:pt x="5882" y="1072"/>
                    <a:pt x="6597" y="357"/>
                    <a:pt x="7454" y="357"/>
                  </a:cubicBezTo>
                  <a:cubicBezTo>
                    <a:pt x="8335" y="357"/>
                    <a:pt x="9026" y="1072"/>
                    <a:pt x="9026" y="1929"/>
                  </a:cubicBezTo>
                  <a:lnTo>
                    <a:pt x="9026" y="6573"/>
                  </a:lnTo>
                  <a:cubicBezTo>
                    <a:pt x="9026" y="6668"/>
                    <a:pt x="9097" y="6740"/>
                    <a:pt x="9193" y="6763"/>
                  </a:cubicBezTo>
                  <a:cubicBezTo>
                    <a:pt x="9288" y="6763"/>
                    <a:pt x="9383" y="6692"/>
                    <a:pt x="9383" y="6597"/>
                  </a:cubicBezTo>
                  <a:lnTo>
                    <a:pt x="9383" y="4239"/>
                  </a:lnTo>
                  <a:lnTo>
                    <a:pt x="10740" y="5692"/>
                  </a:lnTo>
                  <a:cubicBezTo>
                    <a:pt x="10764" y="5716"/>
                    <a:pt x="10812" y="5739"/>
                    <a:pt x="10860" y="5739"/>
                  </a:cubicBezTo>
                  <a:lnTo>
                    <a:pt x="11669" y="5835"/>
                  </a:lnTo>
                  <a:lnTo>
                    <a:pt x="11693" y="5835"/>
                  </a:lnTo>
                  <a:cubicBezTo>
                    <a:pt x="11764" y="5835"/>
                    <a:pt x="11812" y="5787"/>
                    <a:pt x="11836" y="5739"/>
                  </a:cubicBezTo>
                  <a:cubicBezTo>
                    <a:pt x="11860" y="5716"/>
                    <a:pt x="11860" y="5692"/>
                    <a:pt x="11860" y="5644"/>
                  </a:cubicBezTo>
                  <a:lnTo>
                    <a:pt x="11860" y="4811"/>
                  </a:lnTo>
                  <a:cubicBezTo>
                    <a:pt x="11860" y="4763"/>
                    <a:pt x="11836" y="4739"/>
                    <a:pt x="11812" y="4692"/>
                  </a:cubicBezTo>
                  <a:lnTo>
                    <a:pt x="9383" y="2072"/>
                  </a:lnTo>
                  <a:lnTo>
                    <a:pt x="9383" y="1929"/>
                  </a:lnTo>
                  <a:cubicBezTo>
                    <a:pt x="9383" y="881"/>
                    <a:pt x="8526" y="0"/>
                    <a:pt x="74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56"/>
            <p:cNvSpPr/>
            <p:nvPr/>
          </p:nvSpPr>
          <p:spPr>
            <a:xfrm>
              <a:off x="1079950" y="3220950"/>
              <a:ext cx="29800" cy="29300"/>
            </a:xfrm>
            <a:custGeom>
              <a:rect b="b" l="l" r="r" t="t"/>
              <a:pathLst>
                <a:path extrusionOk="0" h="1172" w="1192">
                  <a:moveTo>
                    <a:pt x="572" y="1"/>
                  </a:moveTo>
                  <a:cubicBezTo>
                    <a:pt x="477" y="24"/>
                    <a:pt x="429" y="96"/>
                    <a:pt x="429" y="191"/>
                  </a:cubicBezTo>
                  <a:lnTo>
                    <a:pt x="429" y="429"/>
                  </a:lnTo>
                  <a:lnTo>
                    <a:pt x="191" y="429"/>
                  </a:lnTo>
                  <a:cubicBezTo>
                    <a:pt x="96" y="429"/>
                    <a:pt x="24" y="477"/>
                    <a:pt x="1" y="572"/>
                  </a:cubicBezTo>
                  <a:cubicBezTo>
                    <a:pt x="1" y="667"/>
                    <a:pt x="72" y="763"/>
                    <a:pt x="191" y="763"/>
                  </a:cubicBezTo>
                  <a:lnTo>
                    <a:pt x="429" y="763"/>
                  </a:lnTo>
                  <a:lnTo>
                    <a:pt x="429" y="1001"/>
                  </a:lnTo>
                  <a:cubicBezTo>
                    <a:pt x="429" y="1096"/>
                    <a:pt x="477" y="1168"/>
                    <a:pt x="572" y="1168"/>
                  </a:cubicBezTo>
                  <a:cubicBezTo>
                    <a:pt x="582" y="1170"/>
                    <a:pt x="592" y="1171"/>
                    <a:pt x="602" y="1171"/>
                  </a:cubicBezTo>
                  <a:cubicBezTo>
                    <a:pt x="687" y="1171"/>
                    <a:pt x="763" y="1086"/>
                    <a:pt x="763" y="1001"/>
                  </a:cubicBezTo>
                  <a:lnTo>
                    <a:pt x="763" y="763"/>
                  </a:lnTo>
                  <a:lnTo>
                    <a:pt x="1001" y="763"/>
                  </a:lnTo>
                  <a:cubicBezTo>
                    <a:pt x="1096" y="763"/>
                    <a:pt x="1168" y="691"/>
                    <a:pt x="1168" y="620"/>
                  </a:cubicBezTo>
                  <a:cubicBezTo>
                    <a:pt x="1191" y="501"/>
                    <a:pt x="1096" y="406"/>
                    <a:pt x="1001" y="406"/>
                  </a:cubicBezTo>
                  <a:lnTo>
                    <a:pt x="763" y="406"/>
                  </a:lnTo>
                  <a:lnTo>
                    <a:pt x="763" y="167"/>
                  </a:lnTo>
                  <a:cubicBezTo>
                    <a:pt x="763" y="72"/>
                    <a:pt x="667" y="1"/>
                    <a:pt x="5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 name="Google Shape;721;p56"/>
          <p:cNvGrpSpPr/>
          <p:nvPr/>
        </p:nvGrpSpPr>
        <p:grpSpPr>
          <a:xfrm>
            <a:off x="1370013" y="1041457"/>
            <a:ext cx="266455" cy="269269"/>
            <a:chOff x="906700" y="2625450"/>
            <a:chExt cx="293550" cy="296650"/>
          </a:xfrm>
        </p:grpSpPr>
        <p:sp>
          <p:nvSpPr>
            <p:cNvPr id="722" name="Google Shape;722;p56"/>
            <p:cNvSpPr/>
            <p:nvPr/>
          </p:nvSpPr>
          <p:spPr>
            <a:xfrm>
              <a:off x="1003150" y="2845275"/>
              <a:ext cx="31575" cy="28025"/>
            </a:xfrm>
            <a:custGeom>
              <a:rect b="b" l="l" r="r" t="t"/>
              <a:pathLst>
                <a:path extrusionOk="0" h="1121" w="1263">
                  <a:moveTo>
                    <a:pt x="929" y="358"/>
                  </a:moveTo>
                  <a:lnTo>
                    <a:pt x="929" y="763"/>
                  </a:lnTo>
                  <a:lnTo>
                    <a:pt x="334" y="763"/>
                  </a:lnTo>
                  <a:lnTo>
                    <a:pt x="334" y="358"/>
                  </a:lnTo>
                  <a:close/>
                  <a:moveTo>
                    <a:pt x="167" y="1"/>
                  </a:moveTo>
                  <a:cubicBezTo>
                    <a:pt x="72" y="1"/>
                    <a:pt x="1" y="72"/>
                    <a:pt x="1" y="168"/>
                  </a:cubicBezTo>
                  <a:lnTo>
                    <a:pt x="1" y="930"/>
                  </a:lnTo>
                  <a:cubicBezTo>
                    <a:pt x="1" y="1025"/>
                    <a:pt x="72" y="1120"/>
                    <a:pt x="167" y="1120"/>
                  </a:cubicBezTo>
                  <a:lnTo>
                    <a:pt x="1096" y="1120"/>
                  </a:lnTo>
                  <a:cubicBezTo>
                    <a:pt x="1191" y="1120"/>
                    <a:pt x="1263" y="1025"/>
                    <a:pt x="1263" y="930"/>
                  </a:cubicBezTo>
                  <a:lnTo>
                    <a:pt x="1263" y="168"/>
                  </a:lnTo>
                  <a:cubicBezTo>
                    <a:pt x="1263" y="72"/>
                    <a:pt x="1191" y="1"/>
                    <a:pt x="10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56"/>
            <p:cNvSpPr/>
            <p:nvPr/>
          </p:nvSpPr>
          <p:spPr>
            <a:xfrm>
              <a:off x="1072225" y="2845275"/>
              <a:ext cx="32175" cy="28025"/>
            </a:xfrm>
            <a:custGeom>
              <a:rect b="b" l="l" r="r" t="t"/>
              <a:pathLst>
                <a:path extrusionOk="0" h="1121" w="1287">
                  <a:moveTo>
                    <a:pt x="929" y="358"/>
                  </a:moveTo>
                  <a:lnTo>
                    <a:pt x="929" y="763"/>
                  </a:lnTo>
                  <a:lnTo>
                    <a:pt x="357" y="763"/>
                  </a:lnTo>
                  <a:lnTo>
                    <a:pt x="357" y="358"/>
                  </a:lnTo>
                  <a:close/>
                  <a:moveTo>
                    <a:pt x="191" y="1"/>
                  </a:moveTo>
                  <a:cubicBezTo>
                    <a:pt x="95" y="1"/>
                    <a:pt x="0" y="72"/>
                    <a:pt x="0" y="168"/>
                  </a:cubicBezTo>
                  <a:lnTo>
                    <a:pt x="0" y="930"/>
                  </a:lnTo>
                  <a:cubicBezTo>
                    <a:pt x="0" y="1025"/>
                    <a:pt x="95" y="1120"/>
                    <a:pt x="191" y="1120"/>
                  </a:cubicBezTo>
                  <a:lnTo>
                    <a:pt x="1119" y="1120"/>
                  </a:lnTo>
                  <a:cubicBezTo>
                    <a:pt x="1191" y="1120"/>
                    <a:pt x="1286" y="1025"/>
                    <a:pt x="1286" y="930"/>
                  </a:cubicBezTo>
                  <a:lnTo>
                    <a:pt x="1286" y="168"/>
                  </a:lnTo>
                  <a:cubicBezTo>
                    <a:pt x="1286" y="72"/>
                    <a:pt x="1191" y="1"/>
                    <a:pt x="11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56"/>
            <p:cNvSpPr/>
            <p:nvPr/>
          </p:nvSpPr>
          <p:spPr>
            <a:xfrm>
              <a:off x="1003150" y="2829800"/>
              <a:ext cx="32175" cy="8950"/>
            </a:xfrm>
            <a:custGeom>
              <a:rect b="b" l="l" r="r" t="t"/>
              <a:pathLst>
                <a:path extrusionOk="0" h="358" w="1287">
                  <a:moveTo>
                    <a:pt x="191" y="1"/>
                  </a:moveTo>
                  <a:cubicBezTo>
                    <a:pt x="96" y="1"/>
                    <a:pt x="24" y="72"/>
                    <a:pt x="1" y="144"/>
                  </a:cubicBezTo>
                  <a:cubicBezTo>
                    <a:pt x="1" y="263"/>
                    <a:pt x="72" y="358"/>
                    <a:pt x="167" y="358"/>
                  </a:cubicBezTo>
                  <a:lnTo>
                    <a:pt x="1096" y="358"/>
                  </a:lnTo>
                  <a:cubicBezTo>
                    <a:pt x="1191" y="358"/>
                    <a:pt x="1263" y="286"/>
                    <a:pt x="1287" y="191"/>
                  </a:cubicBezTo>
                  <a:cubicBezTo>
                    <a:pt x="1287" y="96"/>
                    <a:pt x="1215" y="1"/>
                    <a:pt x="10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56"/>
            <p:cNvSpPr/>
            <p:nvPr/>
          </p:nvSpPr>
          <p:spPr>
            <a:xfrm>
              <a:off x="1072225" y="2829800"/>
              <a:ext cx="32175" cy="8950"/>
            </a:xfrm>
            <a:custGeom>
              <a:rect b="b" l="l" r="r" t="t"/>
              <a:pathLst>
                <a:path extrusionOk="0" h="358" w="1287">
                  <a:moveTo>
                    <a:pt x="191" y="1"/>
                  </a:moveTo>
                  <a:cubicBezTo>
                    <a:pt x="95" y="1"/>
                    <a:pt x="24" y="72"/>
                    <a:pt x="0" y="144"/>
                  </a:cubicBezTo>
                  <a:cubicBezTo>
                    <a:pt x="0" y="263"/>
                    <a:pt x="72" y="358"/>
                    <a:pt x="191" y="358"/>
                  </a:cubicBezTo>
                  <a:lnTo>
                    <a:pt x="1096" y="358"/>
                  </a:lnTo>
                  <a:cubicBezTo>
                    <a:pt x="1191" y="358"/>
                    <a:pt x="1262" y="286"/>
                    <a:pt x="1286" y="191"/>
                  </a:cubicBezTo>
                  <a:cubicBezTo>
                    <a:pt x="1286" y="96"/>
                    <a:pt x="1215" y="1"/>
                    <a:pt x="11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56"/>
            <p:cNvSpPr/>
            <p:nvPr/>
          </p:nvSpPr>
          <p:spPr>
            <a:xfrm>
              <a:off x="906700" y="2625450"/>
              <a:ext cx="293550" cy="296650"/>
            </a:xfrm>
            <a:custGeom>
              <a:rect b="b" l="l" r="r" t="t"/>
              <a:pathLst>
                <a:path extrusionOk="0" h="11866" w="11742">
                  <a:moveTo>
                    <a:pt x="5930" y="340"/>
                  </a:moveTo>
                  <a:cubicBezTo>
                    <a:pt x="6431" y="340"/>
                    <a:pt x="6907" y="459"/>
                    <a:pt x="7097" y="649"/>
                  </a:cubicBezTo>
                  <a:cubicBezTo>
                    <a:pt x="7216" y="768"/>
                    <a:pt x="8288" y="1840"/>
                    <a:pt x="7764" y="2697"/>
                  </a:cubicBezTo>
                  <a:cubicBezTo>
                    <a:pt x="7502" y="3102"/>
                    <a:pt x="7216" y="3507"/>
                    <a:pt x="6954" y="3840"/>
                  </a:cubicBezTo>
                  <a:cubicBezTo>
                    <a:pt x="7216" y="3174"/>
                    <a:pt x="7455" y="2435"/>
                    <a:pt x="7455" y="2221"/>
                  </a:cubicBezTo>
                  <a:cubicBezTo>
                    <a:pt x="7455" y="1769"/>
                    <a:pt x="7288" y="1411"/>
                    <a:pt x="6954" y="1149"/>
                  </a:cubicBezTo>
                  <a:cubicBezTo>
                    <a:pt x="6693" y="935"/>
                    <a:pt x="6312" y="816"/>
                    <a:pt x="5930" y="816"/>
                  </a:cubicBezTo>
                  <a:cubicBezTo>
                    <a:pt x="5168" y="816"/>
                    <a:pt x="4383" y="1292"/>
                    <a:pt x="4383" y="2221"/>
                  </a:cubicBezTo>
                  <a:cubicBezTo>
                    <a:pt x="4383" y="2435"/>
                    <a:pt x="4621" y="3174"/>
                    <a:pt x="4883" y="3840"/>
                  </a:cubicBezTo>
                  <a:cubicBezTo>
                    <a:pt x="4621" y="3507"/>
                    <a:pt x="4359" y="3102"/>
                    <a:pt x="4073" y="2697"/>
                  </a:cubicBezTo>
                  <a:lnTo>
                    <a:pt x="4097" y="2697"/>
                  </a:lnTo>
                  <a:cubicBezTo>
                    <a:pt x="3549" y="1840"/>
                    <a:pt x="4621" y="768"/>
                    <a:pt x="4740" y="649"/>
                  </a:cubicBezTo>
                  <a:cubicBezTo>
                    <a:pt x="4930" y="459"/>
                    <a:pt x="5407" y="340"/>
                    <a:pt x="5930" y="340"/>
                  </a:cubicBezTo>
                  <a:close/>
                  <a:moveTo>
                    <a:pt x="5930" y="1149"/>
                  </a:moveTo>
                  <a:cubicBezTo>
                    <a:pt x="6502" y="1149"/>
                    <a:pt x="7097" y="1483"/>
                    <a:pt x="7097" y="2221"/>
                  </a:cubicBezTo>
                  <a:cubicBezTo>
                    <a:pt x="7097" y="2531"/>
                    <a:pt x="6407" y="4364"/>
                    <a:pt x="6216" y="4650"/>
                  </a:cubicBezTo>
                  <a:cubicBezTo>
                    <a:pt x="6002" y="4841"/>
                    <a:pt x="5930" y="4841"/>
                    <a:pt x="5930" y="4841"/>
                  </a:cubicBezTo>
                  <a:cubicBezTo>
                    <a:pt x="5907" y="4841"/>
                    <a:pt x="5835" y="4841"/>
                    <a:pt x="5621" y="4650"/>
                  </a:cubicBezTo>
                  <a:cubicBezTo>
                    <a:pt x="5549" y="4555"/>
                    <a:pt x="5359" y="4102"/>
                    <a:pt x="5121" y="3459"/>
                  </a:cubicBezTo>
                  <a:cubicBezTo>
                    <a:pt x="4859" y="2793"/>
                    <a:pt x="4740" y="2316"/>
                    <a:pt x="4740" y="2221"/>
                  </a:cubicBezTo>
                  <a:cubicBezTo>
                    <a:pt x="4740" y="1483"/>
                    <a:pt x="5359" y="1149"/>
                    <a:pt x="5930" y="1149"/>
                  </a:cubicBezTo>
                  <a:close/>
                  <a:moveTo>
                    <a:pt x="4478" y="3888"/>
                  </a:moveTo>
                  <a:cubicBezTo>
                    <a:pt x="4644" y="4102"/>
                    <a:pt x="4835" y="4341"/>
                    <a:pt x="5002" y="4531"/>
                  </a:cubicBezTo>
                  <a:lnTo>
                    <a:pt x="5002" y="6222"/>
                  </a:lnTo>
                  <a:cubicBezTo>
                    <a:pt x="5002" y="6293"/>
                    <a:pt x="5049" y="6365"/>
                    <a:pt x="5121" y="6389"/>
                  </a:cubicBezTo>
                  <a:cubicBezTo>
                    <a:pt x="5147" y="6397"/>
                    <a:pt x="5172" y="6401"/>
                    <a:pt x="5195" y="6401"/>
                  </a:cubicBezTo>
                  <a:cubicBezTo>
                    <a:pt x="5303" y="6401"/>
                    <a:pt x="5383" y="6319"/>
                    <a:pt x="5383" y="6222"/>
                  </a:cubicBezTo>
                  <a:lnTo>
                    <a:pt x="5383" y="4888"/>
                  </a:lnTo>
                  <a:cubicBezTo>
                    <a:pt x="5383" y="4888"/>
                    <a:pt x="5573" y="5079"/>
                    <a:pt x="5740" y="5150"/>
                  </a:cubicBezTo>
                  <a:lnTo>
                    <a:pt x="5740" y="11509"/>
                  </a:lnTo>
                  <a:lnTo>
                    <a:pt x="3382" y="11509"/>
                  </a:lnTo>
                  <a:cubicBezTo>
                    <a:pt x="3359" y="11509"/>
                    <a:pt x="3311" y="11485"/>
                    <a:pt x="3287" y="11461"/>
                  </a:cubicBezTo>
                  <a:cubicBezTo>
                    <a:pt x="3287" y="11461"/>
                    <a:pt x="3263" y="11437"/>
                    <a:pt x="3287" y="11437"/>
                  </a:cubicBezTo>
                  <a:lnTo>
                    <a:pt x="3501" y="6698"/>
                  </a:lnTo>
                  <a:lnTo>
                    <a:pt x="3501" y="4150"/>
                  </a:lnTo>
                  <a:lnTo>
                    <a:pt x="4478" y="3888"/>
                  </a:lnTo>
                  <a:close/>
                  <a:moveTo>
                    <a:pt x="7336" y="3888"/>
                  </a:moveTo>
                  <a:lnTo>
                    <a:pt x="8264" y="4150"/>
                  </a:lnTo>
                  <a:lnTo>
                    <a:pt x="8264" y="6674"/>
                  </a:lnTo>
                  <a:lnTo>
                    <a:pt x="8264" y="6698"/>
                  </a:lnTo>
                  <a:lnTo>
                    <a:pt x="8479" y="11437"/>
                  </a:lnTo>
                  <a:cubicBezTo>
                    <a:pt x="8479" y="11437"/>
                    <a:pt x="8479" y="11461"/>
                    <a:pt x="8479" y="11461"/>
                  </a:cubicBezTo>
                  <a:cubicBezTo>
                    <a:pt x="8455" y="11485"/>
                    <a:pt x="8407" y="11509"/>
                    <a:pt x="8383" y="11509"/>
                  </a:cubicBezTo>
                  <a:lnTo>
                    <a:pt x="6097" y="11509"/>
                  </a:lnTo>
                  <a:lnTo>
                    <a:pt x="6097" y="5150"/>
                  </a:lnTo>
                  <a:cubicBezTo>
                    <a:pt x="6192" y="5103"/>
                    <a:pt x="6312" y="5031"/>
                    <a:pt x="6478" y="4888"/>
                  </a:cubicBezTo>
                  <a:lnTo>
                    <a:pt x="6478" y="6198"/>
                  </a:lnTo>
                  <a:cubicBezTo>
                    <a:pt x="6478" y="6293"/>
                    <a:pt x="6526" y="6389"/>
                    <a:pt x="6621" y="6389"/>
                  </a:cubicBezTo>
                  <a:cubicBezTo>
                    <a:pt x="6716" y="6389"/>
                    <a:pt x="6812" y="6317"/>
                    <a:pt x="6812" y="6222"/>
                  </a:cubicBezTo>
                  <a:lnTo>
                    <a:pt x="6812" y="4531"/>
                  </a:lnTo>
                  <a:cubicBezTo>
                    <a:pt x="6835" y="4507"/>
                    <a:pt x="7193" y="4102"/>
                    <a:pt x="7336" y="3888"/>
                  </a:cubicBezTo>
                  <a:close/>
                  <a:moveTo>
                    <a:pt x="5919" y="0"/>
                  </a:moveTo>
                  <a:cubicBezTo>
                    <a:pt x="5353" y="0"/>
                    <a:pt x="4787" y="137"/>
                    <a:pt x="4502" y="411"/>
                  </a:cubicBezTo>
                  <a:cubicBezTo>
                    <a:pt x="3835" y="1030"/>
                    <a:pt x="3263" y="2054"/>
                    <a:pt x="3787" y="2888"/>
                  </a:cubicBezTo>
                  <a:cubicBezTo>
                    <a:pt x="3859" y="3007"/>
                    <a:pt x="4025" y="3269"/>
                    <a:pt x="4263" y="3578"/>
                  </a:cubicBezTo>
                  <a:lnTo>
                    <a:pt x="3073" y="3912"/>
                  </a:lnTo>
                  <a:cubicBezTo>
                    <a:pt x="2954" y="3959"/>
                    <a:pt x="2811" y="4007"/>
                    <a:pt x="2716" y="4150"/>
                  </a:cubicBezTo>
                  <a:lnTo>
                    <a:pt x="1787" y="6198"/>
                  </a:lnTo>
                  <a:cubicBezTo>
                    <a:pt x="1763" y="6269"/>
                    <a:pt x="1787" y="6365"/>
                    <a:pt x="1858" y="6412"/>
                  </a:cubicBezTo>
                  <a:cubicBezTo>
                    <a:pt x="1882" y="6436"/>
                    <a:pt x="1930" y="6460"/>
                    <a:pt x="1953" y="6460"/>
                  </a:cubicBezTo>
                  <a:cubicBezTo>
                    <a:pt x="2025" y="6460"/>
                    <a:pt x="2073" y="6412"/>
                    <a:pt x="2120" y="6341"/>
                  </a:cubicBezTo>
                  <a:lnTo>
                    <a:pt x="3025" y="4293"/>
                  </a:lnTo>
                  <a:cubicBezTo>
                    <a:pt x="3049" y="4293"/>
                    <a:pt x="3120" y="4269"/>
                    <a:pt x="3168" y="4245"/>
                  </a:cubicBezTo>
                  <a:lnTo>
                    <a:pt x="3168" y="6674"/>
                  </a:lnTo>
                  <a:lnTo>
                    <a:pt x="1382" y="10770"/>
                  </a:lnTo>
                  <a:cubicBezTo>
                    <a:pt x="1370" y="10770"/>
                    <a:pt x="1340" y="10776"/>
                    <a:pt x="1305" y="10776"/>
                  </a:cubicBezTo>
                  <a:cubicBezTo>
                    <a:pt x="1269" y="10776"/>
                    <a:pt x="1227" y="10770"/>
                    <a:pt x="1191" y="10747"/>
                  </a:cubicBezTo>
                  <a:lnTo>
                    <a:pt x="453" y="10246"/>
                  </a:lnTo>
                  <a:cubicBezTo>
                    <a:pt x="429" y="10246"/>
                    <a:pt x="382" y="10223"/>
                    <a:pt x="429" y="10080"/>
                  </a:cubicBezTo>
                  <a:lnTo>
                    <a:pt x="1787" y="7055"/>
                  </a:lnTo>
                  <a:cubicBezTo>
                    <a:pt x="1834" y="6960"/>
                    <a:pt x="1787" y="6865"/>
                    <a:pt x="1715" y="6817"/>
                  </a:cubicBezTo>
                  <a:cubicBezTo>
                    <a:pt x="1693" y="6812"/>
                    <a:pt x="1670" y="6809"/>
                    <a:pt x="1648" y="6809"/>
                  </a:cubicBezTo>
                  <a:cubicBezTo>
                    <a:pt x="1578" y="6809"/>
                    <a:pt x="1514" y="6840"/>
                    <a:pt x="1477" y="6912"/>
                  </a:cubicBezTo>
                  <a:lnTo>
                    <a:pt x="120" y="9937"/>
                  </a:lnTo>
                  <a:cubicBezTo>
                    <a:pt x="1" y="10199"/>
                    <a:pt x="48" y="10413"/>
                    <a:pt x="263" y="10556"/>
                  </a:cubicBezTo>
                  <a:lnTo>
                    <a:pt x="1001" y="11032"/>
                  </a:lnTo>
                  <a:cubicBezTo>
                    <a:pt x="1096" y="11096"/>
                    <a:pt x="1202" y="11128"/>
                    <a:pt x="1304" y="11128"/>
                  </a:cubicBezTo>
                  <a:cubicBezTo>
                    <a:pt x="1355" y="11128"/>
                    <a:pt x="1406" y="11120"/>
                    <a:pt x="1453" y="11104"/>
                  </a:cubicBezTo>
                  <a:cubicBezTo>
                    <a:pt x="1572" y="11080"/>
                    <a:pt x="1668" y="11009"/>
                    <a:pt x="1691" y="10913"/>
                  </a:cubicBezTo>
                  <a:lnTo>
                    <a:pt x="3120" y="7651"/>
                  </a:lnTo>
                  <a:lnTo>
                    <a:pt x="3120" y="7651"/>
                  </a:lnTo>
                  <a:lnTo>
                    <a:pt x="2930" y="11413"/>
                  </a:lnTo>
                  <a:cubicBezTo>
                    <a:pt x="2930" y="11532"/>
                    <a:pt x="2954" y="11628"/>
                    <a:pt x="3049" y="11699"/>
                  </a:cubicBezTo>
                  <a:cubicBezTo>
                    <a:pt x="3120" y="11794"/>
                    <a:pt x="3263" y="11866"/>
                    <a:pt x="3382" y="11866"/>
                  </a:cubicBezTo>
                  <a:lnTo>
                    <a:pt x="8383" y="11866"/>
                  </a:lnTo>
                  <a:cubicBezTo>
                    <a:pt x="8502" y="11866"/>
                    <a:pt x="8622" y="11794"/>
                    <a:pt x="8717" y="11699"/>
                  </a:cubicBezTo>
                  <a:cubicBezTo>
                    <a:pt x="8788" y="11628"/>
                    <a:pt x="8836" y="11532"/>
                    <a:pt x="8836" y="11413"/>
                  </a:cubicBezTo>
                  <a:lnTo>
                    <a:pt x="8645" y="7651"/>
                  </a:lnTo>
                  <a:lnTo>
                    <a:pt x="8645" y="7651"/>
                  </a:lnTo>
                  <a:lnTo>
                    <a:pt x="10050" y="10913"/>
                  </a:lnTo>
                  <a:cubicBezTo>
                    <a:pt x="10098" y="11009"/>
                    <a:pt x="10193" y="11080"/>
                    <a:pt x="10289" y="11104"/>
                  </a:cubicBezTo>
                  <a:cubicBezTo>
                    <a:pt x="10336" y="11120"/>
                    <a:pt x="10389" y="11128"/>
                    <a:pt x="10443" y="11128"/>
                  </a:cubicBezTo>
                  <a:cubicBezTo>
                    <a:pt x="10550" y="11128"/>
                    <a:pt x="10662" y="11096"/>
                    <a:pt x="10741" y="11032"/>
                  </a:cubicBezTo>
                  <a:lnTo>
                    <a:pt x="11503" y="10556"/>
                  </a:lnTo>
                  <a:cubicBezTo>
                    <a:pt x="11694" y="10413"/>
                    <a:pt x="11741" y="10199"/>
                    <a:pt x="11646" y="9937"/>
                  </a:cubicBezTo>
                  <a:lnTo>
                    <a:pt x="10289" y="6912"/>
                  </a:lnTo>
                  <a:cubicBezTo>
                    <a:pt x="10252" y="6840"/>
                    <a:pt x="10188" y="6809"/>
                    <a:pt x="10117" y="6809"/>
                  </a:cubicBezTo>
                  <a:cubicBezTo>
                    <a:pt x="10095" y="6809"/>
                    <a:pt x="10073" y="6812"/>
                    <a:pt x="10050" y="6817"/>
                  </a:cubicBezTo>
                  <a:cubicBezTo>
                    <a:pt x="9955" y="6865"/>
                    <a:pt x="9931" y="6984"/>
                    <a:pt x="9955" y="7055"/>
                  </a:cubicBezTo>
                  <a:lnTo>
                    <a:pt x="11313" y="10080"/>
                  </a:lnTo>
                  <a:cubicBezTo>
                    <a:pt x="11384" y="10223"/>
                    <a:pt x="11336" y="10246"/>
                    <a:pt x="11313" y="10246"/>
                  </a:cubicBezTo>
                  <a:lnTo>
                    <a:pt x="10550" y="10747"/>
                  </a:lnTo>
                  <a:cubicBezTo>
                    <a:pt x="10515" y="10770"/>
                    <a:pt x="10473" y="10776"/>
                    <a:pt x="10440" y="10776"/>
                  </a:cubicBezTo>
                  <a:cubicBezTo>
                    <a:pt x="10408" y="10776"/>
                    <a:pt x="10384" y="10770"/>
                    <a:pt x="10384" y="10770"/>
                  </a:cubicBezTo>
                  <a:lnTo>
                    <a:pt x="8598" y="6674"/>
                  </a:lnTo>
                  <a:lnTo>
                    <a:pt x="8598" y="4245"/>
                  </a:lnTo>
                  <a:cubicBezTo>
                    <a:pt x="8645" y="4269"/>
                    <a:pt x="8717" y="4293"/>
                    <a:pt x="8741" y="4293"/>
                  </a:cubicBezTo>
                  <a:lnTo>
                    <a:pt x="9646" y="6341"/>
                  </a:lnTo>
                  <a:cubicBezTo>
                    <a:pt x="9669" y="6412"/>
                    <a:pt x="9741" y="6460"/>
                    <a:pt x="9812" y="6460"/>
                  </a:cubicBezTo>
                  <a:cubicBezTo>
                    <a:pt x="9836" y="6460"/>
                    <a:pt x="9860" y="6436"/>
                    <a:pt x="9884" y="6436"/>
                  </a:cubicBezTo>
                  <a:cubicBezTo>
                    <a:pt x="9955" y="6389"/>
                    <a:pt x="10003" y="6293"/>
                    <a:pt x="9955" y="6198"/>
                  </a:cubicBezTo>
                  <a:lnTo>
                    <a:pt x="9050" y="4150"/>
                  </a:lnTo>
                  <a:cubicBezTo>
                    <a:pt x="9050" y="4150"/>
                    <a:pt x="9026" y="4126"/>
                    <a:pt x="9026" y="4126"/>
                  </a:cubicBezTo>
                  <a:cubicBezTo>
                    <a:pt x="8955" y="3983"/>
                    <a:pt x="8812" y="3959"/>
                    <a:pt x="8693" y="3912"/>
                  </a:cubicBezTo>
                  <a:lnTo>
                    <a:pt x="7574" y="3602"/>
                  </a:lnTo>
                  <a:cubicBezTo>
                    <a:pt x="7717" y="3364"/>
                    <a:pt x="7883" y="3126"/>
                    <a:pt x="8050" y="2888"/>
                  </a:cubicBezTo>
                  <a:cubicBezTo>
                    <a:pt x="8574" y="2054"/>
                    <a:pt x="8002" y="1030"/>
                    <a:pt x="7336" y="411"/>
                  </a:cubicBezTo>
                  <a:cubicBezTo>
                    <a:pt x="7050" y="137"/>
                    <a:pt x="6484" y="0"/>
                    <a:pt x="59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730" name="Shape 730"/>
        <p:cNvGrpSpPr/>
        <p:nvPr/>
      </p:nvGrpSpPr>
      <p:grpSpPr>
        <a:xfrm>
          <a:off x="0" y="0"/>
          <a:ext cx="0" cy="0"/>
          <a:chOff x="0" y="0"/>
          <a:chExt cx="0" cy="0"/>
        </a:xfrm>
      </p:grpSpPr>
      <p:sp>
        <p:nvSpPr>
          <p:cNvPr id="731" name="Google Shape;731;p57"/>
          <p:cNvSpPr txBox="1"/>
          <p:nvPr>
            <p:ph type="title"/>
          </p:nvPr>
        </p:nvSpPr>
        <p:spPr>
          <a:xfrm>
            <a:off x="1374150" y="3596750"/>
            <a:ext cx="6395700" cy="1007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 picture is worth a thousand words</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35" name="Shape 735"/>
        <p:cNvGrpSpPr/>
        <p:nvPr/>
      </p:nvGrpSpPr>
      <p:grpSpPr>
        <a:xfrm>
          <a:off x="0" y="0"/>
          <a:ext cx="0" cy="0"/>
          <a:chOff x="0" y="0"/>
          <a:chExt cx="0" cy="0"/>
        </a:xfrm>
      </p:grpSpPr>
      <p:pic>
        <p:nvPicPr>
          <p:cNvPr id="736" name="Google Shape;736;p58"/>
          <p:cNvPicPr preferRelativeResize="0"/>
          <p:nvPr>
            <p:ph idx="2" type="pic"/>
          </p:nvPr>
        </p:nvPicPr>
        <p:blipFill rotWithShape="1">
          <a:blip r:embed="rId3">
            <a:alphaModFix/>
          </a:blip>
          <a:srcRect b="0" l="51440" r="3480" t="14390"/>
          <a:stretch/>
        </p:blipFill>
        <p:spPr>
          <a:xfrm>
            <a:off x="5375425" y="740100"/>
            <a:ext cx="3478800" cy="4403400"/>
          </a:xfrm>
          <a:prstGeom prst="round2SameRect">
            <a:avLst>
              <a:gd fmla="val 16667" name="adj1"/>
              <a:gd fmla="val 0" name="adj2"/>
            </a:avLst>
          </a:prstGeom>
        </p:spPr>
      </p:pic>
      <p:sp>
        <p:nvSpPr>
          <p:cNvPr id="737" name="Google Shape;737;p58"/>
          <p:cNvSpPr txBox="1"/>
          <p:nvPr>
            <p:ph type="title"/>
          </p:nvPr>
        </p:nvSpPr>
        <p:spPr>
          <a:xfrm>
            <a:off x="720000" y="1173600"/>
            <a:ext cx="5571300" cy="1184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A picture always reinforces the concept</a:t>
            </a:r>
            <a:endParaRPr/>
          </a:p>
        </p:txBody>
      </p:sp>
      <p:sp>
        <p:nvSpPr>
          <p:cNvPr id="738" name="Google Shape;738;p58"/>
          <p:cNvSpPr txBox="1"/>
          <p:nvPr>
            <p:ph idx="1" type="subTitle"/>
          </p:nvPr>
        </p:nvSpPr>
        <p:spPr>
          <a:xfrm>
            <a:off x="720000" y="2358350"/>
            <a:ext cx="3674100" cy="8427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Images reveal large amounts of data, so remember: use an image instead of a long text. Your audience will appreciate it</a:t>
            </a:r>
            <a:endParaRPr/>
          </a:p>
        </p:txBody>
      </p:sp>
      <p:sp>
        <p:nvSpPr>
          <p:cNvPr id="739" name="Google Shape;739;p58"/>
          <p:cNvSpPr/>
          <p:nvPr/>
        </p:nvSpPr>
        <p:spPr>
          <a:xfrm>
            <a:off x="713225" y="3331314"/>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58"/>
          <p:cNvSpPr/>
          <p:nvPr/>
        </p:nvSpPr>
        <p:spPr>
          <a:xfrm>
            <a:off x="1280800" y="3331314"/>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58"/>
          <p:cNvSpPr/>
          <p:nvPr/>
        </p:nvSpPr>
        <p:spPr>
          <a:xfrm>
            <a:off x="1848375" y="3331314"/>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58"/>
          <p:cNvSpPr/>
          <p:nvPr/>
        </p:nvSpPr>
        <p:spPr>
          <a:xfrm>
            <a:off x="1940644" y="3430175"/>
            <a:ext cx="260710" cy="237204"/>
          </a:xfrm>
          <a:custGeom>
            <a:rect b="b" l="l" r="r" t="t"/>
            <a:pathLst>
              <a:path extrusionOk="0" h="10771" w="11837">
                <a:moveTo>
                  <a:pt x="5969" y="346"/>
                </a:moveTo>
                <a:cubicBezTo>
                  <a:pt x="6097" y="346"/>
                  <a:pt x="6228" y="375"/>
                  <a:pt x="6335" y="435"/>
                </a:cubicBezTo>
                <a:cubicBezTo>
                  <a:pt x="6431" y="483"/>
                  <a:pt x="6550" y="602"/>
                  <a:pt x="6597" y="768"/>
                </a:cubicBezTo>
                <a:lnTo>
                  <a:pt x="5359" y="768"/>
                </a:lnTo>
                <a:cubicBezTo>
                  <a:pt x="5407" y="625"/>
                  <a:pt x="5478" y="506"/>
                  <a:pt x="5621" y="435"/>
                </a:cubicBezTo>
                <a:cubicBezTo>
                  <a:pt x="5716" y="375"/>
                  <a:pt x="5841" y="346"/>
                  <a:pt x="5969" y="346"/>
                </a:cubicBezTo>
                <a:close/>
                <a:moveTo>
                  <a:pt x="11408" y="1126"/>
                </a:moveTo>
                <a:cubicBezTo>
                  <a:pt x="11479" y="1126"/>
                  <a:pt x="11527" y="1173"/>
                  <a:pt x="11527" y="1245"/>
                </a:cubicBezTo>
                <a:lnTo>
                  <a:pt x="11527" y="1411"/>
                </a:lnTo>
                <a:cubicBezTo>
                  <a:pt x="11527" y="1483"/>
                  <a:pt x="11455" y="1530"/>
                  <a:pt x="11408" y="1530"/>
                </a:cubicBezTo>
                <a:lnTo>
                  <a:pt x="6978" y="1530"/>
                </a:lnTo>
                <a:lnTo>
                  <a:pt x="6978" y="1126"/>
                </a:lnTo>
                <a:close/>
                <a:moveTo>
                  <a:pt x="6621" y="1888"/>
                </a:moveTo>
                <a:lnTo>
                  <a:pt x="6621" y="3531"/>
                </a:lnTo>
                <a:lnTo>
                  <a:pt x="5359" y="3531"/>
                </a:lnTo>
                <a:lnTo>
                  <a:pt x="5359" y="1888"/>
                </a:lnTo>
                <a:close/>
                <a:moveTo>
                  <a:pt x="6645" y="3888"/>
                </a:moveTo>
                <a:lnTo>
                  <a:pt x="6645" y="4293"/>
                </a:lnTo>
                <a:lnTo>
                  <a:pt x="3216" y="4293"/>
                </a:lnTo>
                <a:cubicBezTo>
                  <a:pt x="3097" y="4293"/>
                  <a:pt x="3001" y="4198"/>
                  <a:pt x="3001" y="4079"/>
                </a:cubicBezTo>
                <a:cubicBezTo>
                  <a:pt x="3001" y="3959"/>
                  <a:pt x="3097" y="3888"/>
                  <a:pt x="3216" y="3888"/>
                </a:cubicBezTo>
                <a:close/>
                <a:moveTo>
                  <a:pt x="8693" y="3888"/>
                </a:moveTo>
                <a:cubicBezTo>
                  <a:pt x="8836" y="3888"/>
                  <a:pt x="8931" y="4007"/>
                  <a:pt x="8907" y="4126"/>
                </a:cubicBezTo>
                <a:cubicBezTo>
                  <a:pt x="8883" y="4221"/>
                  <a:pt x="8788" y="4293"/>
                  <a:pt x="8693" y="4293"/>
                </a:cubicBezTo>
                <a:lnTo>
                  <a:pt x="6978" y="4293"/>
                </a:lnTo>
                <a:lnTo>
                  <a:pt x="6978" y="3888"/>
                </a:lnTo>
                <a:close/>
                <a:moveTo>
                  <a:pt x="3097" y="4650"/>
                </a:moveTo>
                <a:lnTo>
                  <a:pt x="3097" y="5388"/>
                </a:lnTo>
                <a:lnTo>
                  <a:pt x="2811" y="5388"/>
                </a:lnTo>
                <a:cubicBezTo>
                  <a:pt x="2668" y="5388"/>
                  <a:pt x="2549" y="5269"/>
                  <a:pt x="2549" y="5126"/>
                </a:cubicBezTo>
                <a:lnTo>
                  <a:pt x="2549" y="4912"/>
                </a:lnTo>
                <a:cubicBezTo>
                  <a:pt x="2549" y="4745"/>
                  <a:pt x="2668" y="4650"/>
                  <a:pt x="2811" y="4650"/>
                </a:cubicBezTo>
                <a:close/>
                <a:moveTo>
                  <a:pt x="9122" y="4650"/>
                </a:moveTo>
                <a:cubicBezTo>
                  <a:pt x="9265" y="4650"/>
                  <a:pt x="9384" y="4769"/>
                  <a:pt x="9384" y="4912"/>
                </a:cubicBezTo>
                <a:lnTo>
                  <a:pt x="9384" y="5126"/>
                </a:lnTo>
                <a:cubicBezTo>
                  <a:pt x="9384" y="5269"/>
                  <a:pt x="9265" y="5388"/>
                  <a:pt x="9122" y="5388"/>
                </a:cubicBezTo>
                <a:lnTo>
                  <a:pt x="8860" y="5388"/>
                </a:lnTo>
                <a:lnTo>
                  <a:pt x="8860" y="4650"/>
                </a:lnTo>
                <a:close/>
                <a:moveTo>
                  <a:pt x="8502" y="4650"/>
                </a:moveTo>
                <a:lnTo>
                  <a:pt x="8502" y="5555"/>
                </a:lnTo>
                <a:lnTo>
                  <a:pt x="8526" y="5555"/>
                </a:lnTo>
                <a:lnTo>
                  <a:pt x="8526" y="5888"/>
                </a:lnTo>
                <a:cubicBezTo>
                  <a:pt x="8526" y="6627"/>
                  <a:pt x="8074" y="7293"/>
                  <a:pt x="7407" y="7555"/>
                </a:cubicBezTo>
                <a:cubicBezTo>
                  <a:pt x="7455" y="7008"/>
                  <a:pt x="7264" y="6650"/>
                  <a:pt x="7121" y="6508"/>
                </a:cubicBezTo>
                <a:cubicBezTo>
                  <a:pt x="7047" y="6419"/>
                  <a:pt x="6973" y="6394"/>
                  <a:pt x="6916" y="6394"/>
                </a:cubicBezTo>
                <a:cubicBezTo>
                  <a:pt x="6882" y="6394"/>
                  <a:pt x="6853" y="6403"/>
                  <a:pt x="6835" y="6412"/>
                </a:cubicBezTo>
                <a:cubicBezTo>
                  <a:pt x="6740" y="6436"/>
                  <a:pt x="6693" y="6508"/>
                  <a:pt x="6693" y="6603"/>
                </a:cubicBezTo>
                <a:cubicBezTo>
                  <a:pt x="6669" y="6865"/>
                  <a:pt x="6597" y="6984"/>
                  <a:pt x="6526" y="7008"/>
                </a:cubicBezTo>
                <a:cubicBezTo>
                  <a:pt x="6512" y="7015"/>
                  <a:pt x="6500" y="7018"/>
                  <a:pt x="6490" y="7018"/>
                </a:cubicBezTo>
                <a:cubicBezTo>
                  <a:pt x="6464" y="7018"/>
                  <a:pt x="6447" y="7001"/>
                  <a:pt x="6431" y="6984"/>
                </a:cubicBezTo>
                <a:cubicBezTo>
                  <a:pt x="6407" y="6960"/>
                  <a:pt x="6383" y="6936"/>
                  <a:pt x="6407" y="6865"/>
                </a:cubicBezTo>
                <a:cubicBezTo>
                  <a:pt x="6526" y="6531"/>
                  <a:pt x="6502" y="6198"/>
                  <a:pt x="6312" y="5888"/>
                </a:cubicBezTo>
                <a:cubicBezTo>
                  <a:pt x="6145" y="5650"/>
                  <a:pt x="5930" y="5484"/>
                  <a:pt x="5788" y="5412"/>
                </a:cubicBezTo>
                <a:cubicBezTo>
                  <a:pt x="5774" y="5405"/>
                  <a:pt x="5756" y="5402"/>
                  <a:pt x="5736" y="5402"/>
                </a:cubicBezTo>
                <a:cubicBezTo>
                  <a:pt x="5688" y="5402"/>
                  <a:pt x="5631" y="5419"/>
                  <a:pt x="5597" y="5436"/>
                </a:cubicBezTo>
                <a:cubicBezTo>
                  <a:pt x="5549" y="5484"/>
                  <a:pt x="5526" y="5555"/>
                  <a:pt x="5549" y="5626"/>
                </a:cubicBezTo>
                <a:cubicBezTo>
                  <a:pt x="5645" y="5888"/>
                  <a:pt x="5549" y="6031"/>
                  <a:pt x="5454" y="6150"/>
                </a:cubicBezTo>
                <a:cubicBezTo>
                  <a:pt x="5383" y="6246"/>
                  <a:pt x="5335" y="6341"/>
                  <a:pt x="5264" y="6412"/>
                </a:cubicBezTo>
                <a:cubicBezTo>
                  <a:pt x="5049" y="6698"/>
                  <a:pt x="4930" y="6865"/>
                  <a:pt x="5026" y="7317"/>
                </a:cubicBezTo>
                <a:cubicBezTo>
                  <a:pt x="4883" y="7246"/>
                  <a:pt x="4740" y="7210"/>
                  <a:pt x="4594" y="7210"/>
                </a:cubicBezTo>
                <a:cubicBezTo>
                  <a:pt x="4448" y="7210"/>
                  <a:pt x="4299" y="7246"/>
                  <a:pt x="4144" y="7317"/>
                </a:cubicBezTo>
                <a:cubicBezTo>
                  <a:pt x="3692" y="6984"/>
                  <a:pt x="3430" y="6460"/>
                  <a:pt x="3430" y="5888"/>
                </a:cubicBezTo>
                <a:lnTo>
                  <a:pt x="3430" y="4650"/>
                </a:lnTo>
                <a:lnTo>
                  <a:pt x="6645" y="4650"/>
                </a:lnTo>
                <a:lnTo>
                  <a:pt x="6645" y="4841"/>
                </a:lnTo>
                <a:cubicBezTo>
                  <a:pt x="6645" y="4936"/>
                  <a:pt x="6693" y="5007"/>
                  <a:pt x="6788" y="5031"/>
                </a:cubicBezTo>
                <a:cubicBezTo>
                  <a:pt x="6883" y="5031"/>
                  <a:pt x="6978" y="4960"/>
                  <a:pt x="6978" y="4841"/>
                </a:cubicBezTo>
                <a:lnTo>
                  <a:pt x="6978" y="4650"/>
                </a:lnTo>
                <a:close/>
                <a:moveTo>
                  <a:pt x="5907" y="5960"/>
                </a:moveTo>
                <a:cubicBezTo>
                  <a:pt x="6073" y="6127"/>
                  <a:pt x="6192" y="6412"/>
                  <a:pt x="6073" y="6746"/>
                </a:cubicBezTo>
                <a:cubicBezTo>
                  <a:pt x="6002" y="6912"/>
                  <a:pt x="6050" y="7103"/>
                  <a:pt x="6169" y="7222"/>
                </a:cubicBezTo>
                <a:cubicBezTo>
                  <a:pt x="6251" y="7321"/>
                  <a:pt x="6367" y="7374"/>
                  <a:pt x="6486" y="7374"/>
                </a:cubicBezTo>
                <a:cubicBezTo>
                  <a:pt x="6539" y="7374"/>
                  <a:pt x="6593" y="7363"/>
                  <a:pt x="6645" y="7341"/>
                </a:cubicBezTo>
                <a:cubicBezTo>
                  <a:pt x="6740" y="7317"/>
                  <a:pt x="6883" y="7198"/>
                  <a:pt x="6978" y="6936"/>
                </a:cubicBezTo>
                <a:cubicBezTo>
                  <a:pt x="7002" y="6984"/>
                  <a:pt x="7002" y="7055"/>
                  <a:pt x="7026" y="7127"/>
                </a:cubicBezTo>
                <a:cubicBezTo>
                  <a:pt x="7074" y="7341"/>
                  <a:pt x="7074" y="7674"/>
                  <a:pt x="6907" y="8127"/>
                </a:cubicBezTo>
                <a:cubicBezTo>
                  <a:pt x="6859" y="8246"/>
                  <a:pt x="6883" y="8389"/>
                  <a:pt x="6955" y="8484"/>
                </a:cubicBezTo>
                <a:cubicBezTo>
                  <a:pt x="7026" y="8603"/>
                  <a:pt x="7169" y="8675"/>
                  <a:pt x="7336" y="8675"/>
                </a:cubicBezTo>
                <a:cubicBezTo>
                  <a:pt x="7478" y="8675"/>
                  <a:pt x="7598" y="8603"/>
                  <a:pt x="7693" y="8508"/>
                </a:cubicBezTo>
                <a:cubicBezTo>
                  <a:pt x="7717" y="8579"/>
                  <a:pt x="7717" y="8651"/>
                  <a:pt x="7693" y="8722"/>
                </a:cubicBezTo>
                <a:cubicBezTo>
                  <a:pt x="7693" y="8794"/>
                  <a:pt x="7669" y="8865"/>
                  <a:pt x="7645" y="8913"/>
                </a:cubicBezTo>
                <a:cubicBezTo>
                  <a:pt x="7621" y="8984"/>
                  <a:pt x="7598" y="9032"/>
                  <a:pt x="7550" y="9080"/>
                </a:cubicBezTo>
                <a:cubicBezTo>
                  <a:pt x="7359" y="9294"/>
                  <a:pt x="7050" y="9413"/>
                  <a:pt x="6812" y="9484"/>
                </a:cubicBezTo>
                <a:cubicBezTo>
                  <a:pt x="6859" y="8698"/>
                  <a:pt x="6502" y="8175"/>
                  <a:pt x="6264" y="7984"/>
                </a:cubicBezTo>
                <a:cubicBezTo>
                  <a:pt x="6240" y="7960"/>
                  <a:pt x="6204" y="7948"/>
                  <a:pt x="6166" y="7948"/>
                </a:cubicBezTo>
                <a:cubicBezTo>
                  <a:pt x="6127" y="7948"/>
                  <a:pt x="6085" y="7960"/>
                  <a:pt x="6050" y="7984"/>
                </a:cubicBezTo>
                <a:cubicBezTo>
                  <a:pt x="5811" y="8175"/>
                  <a:pt x="5454" y="8698"/>
                  <a:pt x="5502" y="9484"/>
                </a:cubicBezTo>
                <a:cubicBezTo>
                  <a:pt x="5240" y="9389"/>
                  <a:pt x="5049" y="9246"/>
                  <a:pt x="4930" y="9080"/>
                </a:cubicBezTo>
                <a:cubicBezTo>
                  <a:pt x="4906" y="9032"/>
                  <a:pt x="4883" y="8865"/>
                  <a:pt x="4883" y="8722"/>
                </a:cubicBezTo>
                <a:cubicBezTo>
                  <a:pt x="4883" y="8698"/>
                  <a:pt x="4859" y="8651"/>
                  <a:pt x="4859" y="8627"/>
                </a:cubicBezTo>
                <a:cubicBezTo>
                  <a:pt x="4835" y="8198"/>
                  <a:pt x="4811" y="7889"/>
                  <a:pt x="4668" y="7746"/>
                </a:cubicBezTo>
                <a:cubicBezTo>
                  <a:pt x="4597" y="7674"/>
                  <a:pt x="4549" y="7603"/>
                  <a:pt x="4478" y="7555"/>
                </a:cubicBezTo>
                <a:cubicBezTo>
                  <a:pt x="4500" y="7553"/>
                  <a:pt x="4523" y="7551"/>
                  <a:pt x="4546" y="7551"/>
                </a:cubicBezTo>
                <a:cubicBezTo>
                  <a:pt x="4720" y="7551"/>
                  <a:pt x="4916" y="7634"/>
                  <a:pt x="5168" y="7865"/>
                </a:cubicBezTo>
                <a:cubicBezTo>
                  <a:pt x="5192" y="7889"/>
                  <a:pt x="5228" y="7901"/>
                  <a:pt x="5267" y="7901"/>
                </a:cubicBezTo>
                <a:cubicBezTo>
                  <a:pt x="5305" y="7901"/>
                  <a:pt x="5347" y="7889"/>
                  <a:pt x="5383" y="7865"/>
                </a:cubicBezTo>
                <a:cubicBezTo>
                  <a:pt x="5430" y="7841"/>
                  <a:pt x="5478" y="7746"/>
                  <a:pt x="5454" y="7674"/>
                </a:cubicBezTo>
                <a:cubicBezTo>
                  <a:pt x="5240" y="6984"/>
                  <a:pt x="5311" y="6912"/>
                  <a:pt x="5526" y="6627"/>
                </a:cubicBezTo>
                <a:cubicBezTo>
                  <a:pt x="5597" y="6555"/>
                  <a:pt x="5669" y="6460"/>
                  <a:pt x="5740" y="6341"/>
                </a:cubicBezTo>
                <a:cubicBezTo>
                  <a:pt x="5788" y="6269"/>
                  <a:pt x="5883" y="6150"/>
                  <a:pt x="5907" y="5960"/>
                </a:cubicBezTo>
                <a:close/>
                <a:moveTo>
                  <a:pt x="6169" y="8365"/>
                </a:moveTo>
                <a:cubicBezTo>
                  <a:pt x="6312" y="8556"/>
                  <a:pt x="6526" y="8937"/>
                  <a:pt x="6454" y="9556"/>
                </a:cubicBezTo>
                <a:cubicBezTo>
                  <a:pt x="6359" y="9568"/>
                  <a:pt x="6258" y="9574"/>
                  <a:pt x="6157" y="9574"/>
                </a:cubicBezTo>
                <a:cubicBezTo>
                  <a:pt x="6056" y="9574"/>
                  <a:pt x="5954" y="9568"/>
                  <a:pt x="5859" y="9556"/>
                </a:cubicBezTo>
                <a:cubicBezTo>
                  <a:pt x="5788" y="8937"/>
                  <a:pt x="6026" y="8556"/>
                  <a:pt x="6169" y="8365"/>
                </a:cubicBezTo>
                <a:close/>
                <a:moveTo>
                  <a:pt x="1239" y="1888"/>
                </a:moveTo>
                <a:lnTo>
                  <a:pt x="1239" y="10413"/>
                </a:lnTo>
                <a:lnTo>
                  <a:pt x="667" y="10413"/>
                </a:lnTo>
                <a:lnTo>
                  <a:pt x="667" y="1888"/>
                </a:lnTo>
                <a:close/>
                <a:moveTo>
                  <a:pt x="3168" y="9080"/>
                </a:moveTo>
                <a:cubicBezTo>
                  <a:pt x="3359" y="9080"/>
                  <a:pt x="3549" y="9341"/>
                  <a:pt x="3549" y="9746"/>
                </a:cubicBezTo>
                <a:cubicBezTo>
                  <a:pt x="3549" y="10127"/>
                  <a:pt x="3359" y="10413"/>
                  <a:pt x="3168" y="10413"/>
                </a:cubicBezTo>
                <a:cubicBezTo>
                  <a:pt x="3001" y="10413"/>
                  <a:pt x="2811" y="10127"/>
                  <a:pt x="2811" y="9746"/>
                </a:cubicBezTo>
                <a:cubicBezTo>
                  <a:pt x="2811" y="9341"/>
                  <a:pt x="3001" y="9080"/>
                  <a:pt x="3168" y="9080"/>
                </a:cubicBezTo>
                <a:close/>
                <a:moveTo>
                  <a:pt x="8645" y="9056"/>
                </a:moveTo>
                <a:cubicBezTo>
                  <a:pt x="8836" y="9056"/>
                  <a:pt x="9026" y="9341"/>
                  <a:pt x="9026" y="9746"/>
                </a:cubicBezTo>
                <a:cubicBezTo>
                  <a:pt x="9026" y="10127"/>
                  <a:pt x="8836" y="10413"/>
                  <a:pt x="8645" y="10413"/>
                </a:cubicBezTo>
                <a:lnTo>
                  <a:pt x="3692" y="10413"/>
                </a:lnTo>
                <a:cubicBezTo>
                  <a:pt x="3811" y="10223"/>
                  <a:pt x="3859" y="10008"/>
                  <a:pt x="3859" y="9746"/>
                </a:cubicBezTo>
                <a:cubicBezTo>
                  <a:pt x="3859" y="9484"/>
                  <a:pt x="3787" y="9246"/>
                  <a:pt x="3692" y="9080"/>
                </a:cubicBezTo>
                <a:lnTo>
                  <a:pt x="4549" y="9080"/>
                </a:lnTo>
                <a:cubicBezTo>
                  <a:pt x="4573" y="9151"/>
                  <a:pt x="4597" y="9222"/>
                  <a:pt x="4621" y="9270"/>
                </a:cubicBezTo>
                <a:cubicBezTo>
                  <a:pt x="4811" y="9532"/>
                  <a:pt x="5145" y="9746"/>
                  <a:pt x="5549" y="9842"/>
                </a:cubicBezTo>
                <a:cubicBezTo>
                  <a:pt x="5764" y="9913"/>
                  <a:pt x="5978" y="9913"/>
                  <a:pt x="6169" y="9913"/>
                </a:cubicBezTo>
                <a:cubicBezTo>
                  <a:pt x="6383" y="9913"/>
                  <a:pt x="6597" y="9889"/>
                  <a:pt x="6812" y="9842"/>
                </a:cubicBezTo>
                <a:cubicBezTo>
                  <a:pt x="7216" y="9746"/>
                  <a:pt x="7764" y="9508"/>
                  <a:pt x="7979" y="9056"/>
                </a:cubicBezTo>
                <a:close/>
                <a:moveTo>
                  <a:pt x="5957" y="0"/>
                </a:moveTo>
                <a:cubicBezTo>
                  <a:pt x="5770" y="0"/>
                  <a:pt x="5585" y="42"/>
                  <a:pt x="5430" y="125"/>
                </a:cubicBezTo>
                <a:cubicBezTo>
                  <a:pt x="5192" y="268"/>
                  <a:pt x="5049" y="506"/>
                  <a:pt x="5002" y="768"/>
                </a:cubicBezTo>
                <a:lnTo>
                  <a:pt x="477" y="768"/>
                </a:lnTo>
                <a:cubicBezTo>
                  <a:pt x="215" y="768"/>
                  <a:pt x="1" y="983"/>
                  <a:pt x="1" y="1245"/>
                </a:cubicBezTo>
                <a:lnTo>
                  <a:pt x="1" y="1435"/>
                </a:lnTo>
                <a:cubicBezTo>
                  <a:pt x="1" y="1626"/>
                  <a:pt x="310" y="1864"/>
                  <a:pt x="310" y="1864"/>
                </a:cubicBezTo>
                <a:lnTo>
                  <a:pt x="310" y="10580"/>
                </a:lnTo>
                <a:cubicBezTo>
                  <a:pt x="310" y="10675"/>
                  <a:pt x="382" y="10747"/>
                  <a:pt x="477" y="10747"/>
                </a:cubicBezTo>
                <a:lnTo>
                  <a:pt x="1406" y="10747"/>
                </a:lnTo>
                <a:cubicBezTo>
                  <a:pt x="1501" y="10747"/>
                  <a:pt x="1572" y="10675"/>
                  <a:pt x="1572" y="10580"/>
                </a:cubicBezTo>
                <a:lnTo>
                  <a:pt x="1572" y="1888"/>
                </a:lnTo>
                <a:lnTo>
                  <a:pt x="2644" y="1888"/>
                </a:lnTo>
                <a:cubicBezTo>
                  <a:pt x="2739" y="1888"/>
                  <a:pt x="2835" y="1816"/>
                  <a:pt x="2835" y="1745"/>
                </a:cubicBezTo>
                <a:cubicBezTo>
                  <a:pt x="2858" y="1626"/>
                  <a:pt x="2763" y="1530"/>
                  <a:pt x="2668" y="1530"/>
                </a:cubicBezTo>
                <a:lnTo>
                  <a:pt x="477" y="1530"/>
                </a:lnTo>
                <a:cubicBezTo>
                  <a:pt x="406" y="1530"/>
                  <a:pt x="358" y="1483"/>
                  <a:pt x="358" y="1411"/>
                </a:cubicBezTo>
                <a:lnTo>
                  <a:pt x="358" y="1245"/>
                </a:lnTo>
                <a:cubicBezTo>
                  <a:pt x="358" y="1173"/>
                  <a:pt x="406" y="1126"/>
                  <a:pt x="477" y="1126"/>
                </a:cubicBezTo>
                <a:lnTo>
                  <a:pt x="6621" y="1126"/>
                </a:lnTo>
                <a:lnTo>
                  <a:pt x="6621" y="1530"/>
                </a:lnTo>
                <a:lnTo>
                  <a:pt x="3478" y="1530"/>
                </a:lnTo>
                <a:cubicBezTo>
                  <a:pt x="3382" y="1530"/>
                  <a:pt x="3311" y="1602"/>
                  <a:pt x="3287" y="1697"/>
                </a:cubicBezTo>
                <a:cubicBezTo>
                  <a:pt x="3287" y="1792"/>
                  <a:pt x="3359" y="1888"/>
                  <a:pt x="3478" y="1888"/>
                </a:cubicBezTo>
                <a:lnTo>
                  <a:pt x="5002" y="1888"/>
                </a:lnTo>
                <a:lnTo>
                  <a:pt x="5002" y="3555"/>
                </a:lnTo>
                <a:lnTo>
                  <a:pt x="3263" y="3555"/>
                </a:lnTo>
                <a:cubicBezTo>
                  <a:pt x="2977" y="3555"/>
                  <a:pt x="2739" y="3745"/>
                  <a:pt x="2692" y="4031"/>
                </a:cubicBezTo>
                <a:cubicBezTo>
                  <a:pt x="2692" y="4126"/>
                  <a:pt x="2692" y="4221"/>
                  <a:pt x="2739" y="4317"/>
                </a:cubicBezTo>
                <a:cubicBezTo>
                  <a:pt x="2430" y="4340"/>
                  <a:pt x="2192" y="4602"/>
                  <a:pt x="2192" y="4912"/>
                </a:cubicBezTo>
                <a:lnTo>
                  <a:pt x="2192" y="5126"/>
                </a:lnTo>
                <a:cubicBezTo>
                  <a:pt x="2192" y="5460"/>
                  <a:pt x="2477" y="5722"/>
                  <a:pt x="2811" y="5722"/>
                </a:cubicBezTo>
                <a:lnTo>
                  <a:pt x="3073" y="5722"/>
                </a:lnTo>
                <a:lnTo>
                  <a:pt x="3073" y="5865"/>
                </a:lnTo>
                <a:cubicBezTo>
                  <a:pt x="3073" y="6603"/>
                  <a:pt x="3430" y="7270"/>
                  <a:pt x="4049" y="7674"/>
                </a:cubicBezTo>
                <a:cubicBezTo>
                  <a:pt x="4049" y="7674"/>
                  <a:pt x="4073" y="7698"/>
                  <a:pt x="4073" y="7698"/>
                </a:cubicBezTo>
                <a:lnTo>
                  <a:pt x="4121" y="7722"/>
                </a:lnTo>
                <a:cubicBezTo>
                  <a:pt x="4192" y="7770"/>
                  <a:pt x="4287" y="7817"/>
                  <a:pt x="4406" y="7960"/>
                </a:cubicBezTo>
                <a:cubicBezTo>
                  <a:pt x="4478" y="8032"/>
                  <a:pt x="4502" y="8413"/>
                  <a:pt x="4525" y="8627"/>
                </a:cubicBezTo>
                <a:cubicBezTo>
                  <a:pt x="4525" y="8675"/>
                  <a:pt x="4525" y="8698"/>
                  <a:pt x="4525" y="8722"/>
                </a:cubicBezTo>
                <a:lnTo>
                  <a:pt x="3168" y="8722"/>
                </a:lnTo>
                <a:cubicBezTo>
                  <a:pt x="2763" y="8722"/>
                  <a:pt x="2454" y="9175"/>
                  <a:pt x="2454" y="9746"/>
                </a:cubicBezTo>
                <a:cubicBezTo>
                  <a:pt x="2454" y="10318"/>
                  <a:pt x="2763" y="10747"/>
                  <a:pt x="3168" y="10747"/>
                </a:cubicBezTo>
                <a:lnTo>
                  <a:pt x="8645" y="10747"/>
                </a:lnTo>
                <a:cubicBezTo>
                  <a:pt x="9050" y="10747"/>
                  <a:pt x="9360" y="10318"/>
                  <a:pt x="9360" y="9746"/>
                </a:cubicBezTo>
                <a:cubicBezTo>
                  <a:pt x="9360" y="9175"/>
                  <a:pt x="9050" y="8722"/>
                  <a:pt x="8645" y="8722"/>
                </a:cubicBezTo>
                <a:lnTo>
                  <a:pt x="8026" y="8722"/>
                </a:lnTo>
                <a:cubicBezTo>
                  <a:pt x="8050" y="8508"/>
                  <a:pt x="8002" y="8294"/>
                  <a:pt x="7883" y="8056"/>
                </a:cubicBezTo>
                <a:cubicBezTo>
                  <a:pt x="7859" y="7984"/>
                  <a:pt x="7788" y="7960"/>
                  <a:pt x="7717" y="7960"/>
                </a:cubicBezTo>
                <a:lnTo>
                  <a:pt x="7693" y="7960"/>
                </a:lnTo>
                <a:cubicBezTo>
                  <a:pt x="7574" y="7960"/>
                  <a:pt x="7526" y="8056"/>
                  <a:pt x="7478" y="8127"/>
                </a:cubicBezTo>
                <a:cubicBezTo>
                  <a:pt x="7431" y="8246"/>
                  <a:pt x="7383" y="8341"/>
                  <a:pt x="7288" y="8341"/>
                </a:cubicBezTo>
                <a:cubicBezTo>
                  <a:pt x="7240" y="8341"/>
                  <a:pt x="7216" y="8317"/>
                  <a:pt x="7193" y="8317"/>
                </a:cubicBezTo>
                <a:cubicBezTo>
                  <a:pt x="7193" y="8294"/>
                  <a:pt x="7193" y="8270"/>
                  <a:pt x="7193" y="8270"/>
                </a:cubicBezTo>
                <a:cubicBezTo>
                  <a:pt x="7216" y="8151"/>
                  <a:pt x="7264" y="8056"/>
                  <a:pt x="7288" y="7960"/>
                </a:cubicBezTo>
                <a:cubicBezTo>
                  <a:pt x="7693" y="7841"/>
                  <a:pt x="8074" y="7603"/>
                  <a:pt x="8360" y="7246"/>
                </a:cubicBezTo>
                <a:cubicBezTo>
                  <a:pt x="8669" y="6865"/>
                  <a:pt x="8836" y="6389"/>
                  <a:pt x="8836" y="5912"/>
                </a:cubicBezTo>
                <a:lnTo>
                  <a:pt x="8836" y="5722"/>
                </a:lnTo>
                <a:lnTo>
                  <a:pt x="9122" y="5722"/>
                </a:lnTo>
                <a:cubicBezTo>
                  <a:pt x="9455" y="5722"/>
                  <a:pt x="9717" y="5460"/>
                  <a:pt x="9717" y="5126"/>
                </a:cubicBezTo>
                <a:lnTo>
                  <a:pt x="9717" y="4888"/>
                </a:lnTo>
                <a:cubicBezTo>
                  <a:pt x="9717" y="4579"/>
                  <a:pt x="9479" y="4340"/>
                  <a:pt x="9193" y="4293"/>
                </a:cubicBezTo>
                <a:cubicBezTo>
                  <a:pt x="9217" y="4198"/>
                  <a:pt x="9241" y="4102"/>
                  <a:pt x="9217" y="4007"/>
                </a:cubicBezTo>
                <a:cubicBezTo>
                  <a:pt x="9193" y="3745"/>
                  <a:pt x="8931" y="3531"/>
                  <a:pt x="8669" y="3531"/>
                </a:cubicBezTo>
                <a:lnTo>
                  <a:pt x="6955" y="3531"/>
                </a:lnTo>
                <a:lnTo>
                  <a:pt x="6955" y="1888"/>
                </a:lnTo>
                <a:lnTo>
                  <a:pt x="10265" y="1888"/>
                </a:lnTo>
                <a:lnTo>
                  <a:pt x="10265" y="5341"/>
                </a:lnTo>
                <a:cubicBezTo>
                  <a:pt x="10265" y="5412"/>
                  <a:pt x="10336" y="5507"/>
                  <a:pt x="10431" y="5507"/>
                </a:cubicBezTo>
                <a:cubicBezTo>
                  <a:pt x="10441" y="5510"/>
                  <a:pt x="10452" y="5511"/>
                  <a:pt x="10461" y="5511"/>
                </a:cubicBezTo>
                <a:cubicBezTo>
                  <a:pt x="10546" y="5511"/>
                  <a:pt x="10622" y="5426"/>
                  <a:pt x="10622" y="5341"/>
                </a:cubicBezTo>
                <a:lnTo>
                  <a:pt x="10622" y="1888"/>
                </a:lnTo>
                <a:lnTo>
                  <a:pt x="11193" y="1888"/>
                </a:lnTo>
                <a:lnTo>
                  <a:pt x="11193" y="10413"/>
                </a:lnTo>
                <a:lnTo>
                  <a:pt x="10622" y="10413"/>
                </a:lnTo>
                <a:lnTo>
                  <a:pt x="10622" y="6174"/>
                </a:lnTo>
                <a:cubicBezTo>
                  <a:pt x="10622" y="6079"/>
                  <a:pt x="10551" y="5984"/>
                  <a:pt x="10479" y="5984"/>
                </a:cubicBezTo>
                <a:cubicBezTo>
                  <a:pt x="10466" y="5981"/>
                  <a:pt x="10454" y="5980"/>
                  <a:pt x="10442" y="5980"/>
                </a:cubicBezTo>
                <a:cubicBezTo>
                  <a:pt x="10341" y="5980"/>
                  <a:pt x="10265" y="6065"/>
                  <a:pt x="10265" y="6150"/>
                </a:cubicBezTo>
                <a:lnTo>
                  <a:pt x="10265" y="10580"/>
                </a:lnTo>
                <a:cubicBezTo>
                  <a:pt x="10265" y="10675"/>
                  <a:pt x="10360" y="10770"/>
                  <a:pt x="10455" y="10770"/>
                </a:cubicBezTo>
                <a:lnTo>
                  <a:pt x="11384" y="10770"/>
                </a:lnTo>
                <a:cubicBezTo>
                  <a:pt x="11479" y="10770"/>
                  <a:pt x="11551" y="10675"/>
                  <a:pt x="11551" y="10580"/>
                </a:cubicBezTo>
                <a:lnTo>
                  <a:pt x="11551" y="1864"/>
                </a:lnTo>
                <a:cubicBezTo>
                  <a:pt x="11717" y="1792"/>
                  <a:pt x="11836" y="1626"/>
                  <a:pt x="11836" y="1435"/>
                </a:cubicBezTo>
                <a:lnTo>
                  <a:pt x="11836" y="1245"/>
                </a:lnTo>
                <a:cubicBezTo>
                  <a:pt x="11836" y="983"/>
                  <a:pt x="11622" y="792"/>
                  <a:pt x="11360" y="792"/>
                </a:cubicBezTo>
                <a:lnTo>
                  <a:pt x="11384" y="768"/>
                </a:lnTo>
                <a:lnTo>
                  <a:pt x="6955" y="768"/>
                </a:lnTo>
                <a:cubicBezTo>
                  <a:pt x="6955" y="768"/>
                  <a:pt x="6764" y="268"/>
                  <a:pt x="6502" y="125"/>
                </a:cubicBezTo>
                <a:cubicBezTo>
                  <a:pt x="6335" y="42"/>
                  <a:pt x="6145" y="0"/>
                  <a:pt x="59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3" name="Google Shape;743;p58"/>
          <p:cNvGrpSpPr/>
          <p:nvPr/>
        </p:nvGrpSpPr>
        <p:grpSpPr>
          <a:xfrm>
            <a:off x="1406295" y="3410552"/>
            <a:ext cx="167875" cy="260680"/>
            <a:chOff x="1965250" y="2633325"/>
            <a:chExt cx="190550" cy="295925"/>
          </a:xfrm>
        </p:grpSpPr>
        <p:sp>
          <p:nvSpPr>
            <p:cNvPr id="744" name="Google Shape;744;p58"/>
            <p:cNvSpPr/>
            <p:nvPr/>
          </p:nvSpPr>
          <p:spPr>
            <a:xfrm>
              <a:off x="1965250" y="2633325"/>
              <a:ext cx="190550" cy="295925"/>
            </a:xfrm>
            <a:custGeom>
              <a:rect b="b" l="l" r="r" t="t"/>
              <a:pathLst>
                <a:path extrusionOk="0" h="11837" w="7622">
                  <a:moveTo>
                    <a:pt x="3811" y="382"/>
                  </a:moveTo>
                  <a:cubicBezTo>
                    <a:pt x="4383" y="382"/>
                    <a:pt x="4859" y="834"/>
                    <a:pt x="4859" y="1430"/>
                  </a:cubicBezTo>
                  <a:cubicBezTo>
                    <a:pt x="4859" y="1454"/>
                    <a:pt x="4859" y="1501"/>
                    <a:pt x="4859" y="1525"/>
                  </a:cubicBezTo>
                  <a:lnTo>
                    <a:pt x="4692" y="1525"/>
                  </a:lnTo>
                  <a:cubicBezTo>
                    <a:pt x="4573" y="1335"/>
                    <a:pt x="4359" y="1215"/>
                    <a:pt x="4121" y="1215"/>
                  </a:cubicBezTo>
                  <a:lnTo>
                    <a:pt x="3502" y="1215"/>
                  </a:lnTo>
                  <a:cubicBezTo>
                    <a:pt x="3263" y="1215"/>
                    <a:pt x="3049" y="1335"/>
                    <a:pt x="2954" y="1525"/>
                  </a:cubicBezTo>
                  <a:lnTo>
                    <a:pt x="2763" y="1525"/>
                  </a:lnTo>
                  <a:cubicBezTo>
                    <a:pt x="2763" y="1501"/>
                    <a:pt x="2763" y="1454"/>
                    <a:pt x="2763" y="1430"/>
                  </a:cubicBezTo>
                  <a:cubicBezTo>
                    <a:pt x="2763" y="834"/>
                    <a:pt x="3240" y="382"/>
                    <a:pt x="3811" y="382"/>
                  </a:cubicBezTo>
                  <a:close/>
                  <a:moveTo>
                    <a:pt x="4145" y="1549"/>
                  </a:moveTo>
                  <a:cubicBezTo>
                    <a:pt x="4287" y="1549"/>
                    <a:pt x="4407" y="1644"/>
                    <a:pt x="4430" y="1763"/>
                  </a:cubicBezTo>
                  <a:cubicBezTo>
                    <a:pt x="4454" y="1787"/>
                    <a:pt x="4454" y="1835"/>
                    <a:pt x="4454" y="1858"/>
                  </a:cubicBezTo>
                  <a:lnTo>
                    <a:pt x="4454" y="2168"/>
                  </a:lnTo>
                  <a:lnTo>
                    <a:pt x="3192" y="2168"/>
                  </a:lnTo>
                  <a:lnTo>
                    <a:pt x="3192" y="1858"/>
                  </a:lnTo>
                  <a:cubicBezTo>
                    <a:pt x="3192" y="1835"/>
                    <a:pt x="3192" y="1787"/>
                    <a:pt x="3192" y="1763"/>
                  </a:cubicBezTo>
                  <a:cubicBezTo>
                    <a:pt x="3240" y="1644"/>
                    <a:pt x="3359" y="1549"/>
                    <a:pt x="3478" y="1549"/>
                  </a:cubicBezTo>
                  <a:close/>
                  <a:moveTo>
                    <a:pt x="5573" y="2501"/>
                  </a:moveTo>
                  <a:cubicBezTo>
                    <a:pt x="5597" y="2501"/>
                    <a:pt x="5645" y="2549"/>
                    <a:pt x="5645" y="2573"/>
                  </a:cubicBezTo>
                  <a:lnTo>
                    <a:pt x="5645" y="3073"/>
                  </a:lnTo>
                  <a:cubicBezTo>
                    <a:pt x="5645" y="3121"/>
                    <a:pt x="5597" y="3144"/>
                    <a:pt x="5573" y="3144"/>
                  </a:cubicBezTo>
                  <a:lnTo>
                    <a:pt x="4264" y="3144"/>
                  </a:lnTo>
                  <a:cubicBezTo>
                    <a:pt x="4168" y="3144"/>
                    <a:pt x="4097" y="3216"/>
                    <a:pt x="4097" y="3311"/>
                  </a:cubicBezTo>
                  <a:cubicBezTo>
                    <a:pt x="4073" y="3406"/>
                    <a:pt x="4145" y="3502"/>
                    <a:pt x="4264" y="3502"/>
                  </a:cubicBezTo>
                  <a:lnTo>
                    <a:pt x="4597" y="3502"/>
                  </a:lnTo>
                  <a:lnTo>
                    <a:pt x="4597" y="3930"/>
                  </a:lnTo>
                  <a:lnTo>
                    <a:pt x="3049" y="3930"/>
                  </a:lnTo>
                  <a:lnTo>
                    <a:pt x="3049" y="3502"/>
                  </a:lnTo>
                  <a:lnTo>
                    <a:pt x="3454" y="3502"/>
                  </a:lnTo>
                  <a:cubicBezTo>
                    <a:pt x="3525" y="3502"/>
                    <a:pt x="3621" y="3430"/>
                    <a:pt x="3621" y="3359"/>
                  </a:cubicBezTo>
                  <a:cubicBezTo>
                    <a:pt x="3644" y="3240"/>
                    <a:pt x="3549" y="3144"/>
                    <a:pt x="3454" y="3144"/>
                  </a:cubicBezTo>
                  <a:lnTo>
                    <a:pt x="2073" y="3144"/>
                  </a:lnTo>
                  <a:cubicBezTo>
                    <a:pt x="2025" y="3144"/>
                    <a:pt x="2001" y="3121"/>
                    <a:pt x="2001" y="3073"/>
                  </a:cubicBezTo>
                  <a:lnTo>
                    <a:pt x="2001" y="2573"/>
                  </a:lnTo>
                  <a:cubicBezTo>
                    <a:pt x="2001" y="2549"/>
                    <a:pt x="2025" y="2501"/>
                    <a:pt x="2073" y="2501"/>
                  </a:cubicBezTo>
                  <a:close/>
                  <a:moveTo>
                    <a:pt x="3954" y="7502"/>
                  </a:moveTo>
                  <a:cubicBezTo>
                    <a:pt x="4121" y="7645"/>
                    <a:pt x="4430" y="7955"/>
                    <a:pt x="4287" y="8503"/>
                  </a:cubicBezTo>
                  <a:lnTo>
                    <a:pt x="3644" y="8503"/>
                  </a:lnTo>
                  <a:cubicBezTo>
                    <a:pt x="3502" y="7955"/>
                    <a:pt x="3811" y="7645"/>
                    <a:pt x="3954" y="7502"/>
                  </a:cubicBezTo>
                  <a:close/>
                  <a:moveTo>
                    <a:pt x="3764" y="6097"/>
                  </a:moveTo>
                  <a:cubicBezTo>
                    <a:pt x="4478" y="6550"/>
                    <a:pt x="4740" y="7050"/>
                    <a:pt x="4859" y="7407"/>
                  </a:cubicBezTo>
                  <a:cubicBezTo>
                    <a:pt x="4978" y="7788"/>
                    <a:pt x="4954" y="8193"/>
                    <a:pt x="4835" y="8503"/>
                  </a:cubicBezTo>
                  <a:lnTo>
                    <a:pt x="4621" y="8503"/>
                  </a:lnTo>
                  <a:cubicBezTo>
                    <a:pt x="4788" y="7788"/>
                    <a:pt x="4359" y="7336"/>
                    <a:pt x="4049" y="7169"/>
                  </a:cubicBezTo>
                  <a:lnTo>
                    <a:pt x="4025" y="7145"/>
                  </a:lnTo>
                  <a:lnTo>
                    <a:pt x="3883" y="7145"/>
                  </a:lnTo>
                  <a:cubicBezTo>
                    <a:pt x="3883" y="7145"/>
                    <a:pt x="3883" y="7169"/>
                    <a:pt x="3883" y="7169"/>
                  </a:cubicBezTo>
                  <a:cubicBezTo>
                    <a:pt x="3573" y="7336"/>
                    <a:pt x="3144" y="7788"/>
                    <a:pt x="3287" y="8503"/>
                  </a:cubicBezTo>
                  <a:lnTo>
                    <a:pt x="3049" y="8503"/>
                  </a:lnTo>
                  <a:cubicBezTo>
                    <a:pt x="2859" y="7860"/>
                    <a:pt x="3097" y="7479"/>
                    <a:pt x="3359" y="7074"/>
                  </a:cubicBezTo>
                  <a:cubicBezTo>
                    <a:pt x="3549" y="6788"/>
                    <a:pt x="3740" y="6478"/>
                    <a:pt x="3764" y="6097"/>
                  </a:cubicBezTo>
                  <a:close/>
                  <a:moveTo>
                    <a:pt x="5002" y="8836"/>
                  </a:moveTo>
                  <a:cubicBezTo>
                    <a:pt x="5026" y="8836"/>
                    <a:pt x="5026" y="8860"/>
                    <a:pt x="5026" y="8884"/>
                  </a:cubicBezTo>
                  <a:lnTo>
                    <a:pt x="5026" y="9336"/>
                  </a:lnTo>
                  <a:lnTo>
                    <a:pt x="2716" y="9336"/>
                  </a:lnTo>
                  <a:lnTo>
                    <a:pt x="2716" y="8884"/>
                  </a:lnTo>
                  <a:cubicBezTo>
                    <a:pt x="2716" y="8860"/>
                    <a:pt x="2763" y="8836"/>
                    <a:pt x="2763" y="8836"/>
                  </a:cubicBezTo>
                  <a:close/>
                  <a:moveTo>
                    <a:pt x="6074" y="3002"/>
                  </a:moveTo>
                  <a:cubicBezTo>
                    <a:pt x="6740" y="3002"/>
                    <a:pt x="7288" y="3525"/>
                    <a:pt x="7288" y="4168"/>
                  </a:cubicBezTo>
                  <a:lnTo>
                    <a:pt x="7288" y="8907"/>
                  </a:lnTo>
                  <a:cubicBezTo>
                    <a:pt x="7288" y="9312"/>
                    <a:pt x="7050" y="9693"/>
                    <a:pt x="6693" y="9908"/>
                  </a:cubicBezTo>
                  <a:cubicBezTo>
                    <a:pt x="6574" y="9693"/>
                    <a:pt x="6359" y="9527"/>
                    <a:pt x="6121" y="9431"/>
                  </a:cubicBezTo>
                  <a:cubicBezTo>
                    <a:pt x="6288" y="9288"/>
                    <a:pt x="6383" y="9050"/>
                    <a:pt x="6383" y="8812"/>
                  </a:cubicBezTo>
                  <a:lnTo>
                    <a:pt x="6383" y="7145"/>
                  </a:lnTo>
                  <a:cubicBezTo>
                    <a:pt x="6383" y="7050"/>
                    <a:pt x="6335" y="6979"/>
                    <a:pt x="6240" y="6979"/>
                  </a:cubicBezTo>
                  <a:cubicBezTo>
                    <a:pt x="6228" y="6975"/>
                    <a:pt x="6216" y="6974"/>
                    <a:pt x="6204" y="6974"/>
                  </a:cubicBezTo>
                  <a:cubicBezTo>
                    <a:pt x="6122" y="6974"/>
                    <a:pt x="6050" y="7042"/>
                    <a:pt x="6050" y="7145"/>
                  </a:cubicBezTo>
                  <a:lnTo>
                    <a:pt x="6050" y="8812"/>
                  </a:lnTo>
                  <a:cubicBezTo>
                    <a:pt x="6050" y="9098"/>
                    <a:pt x="5812" y="9336"/>
                    <a:pt x="5526" y="9336"/>
                  </a:cubicBezTo>
                  <a:lnTo>
                    <a:pt x="5383" y="9336"/>
                  </a:lnTo>
                  <a:lnTo>
                    <a:pt x="5383" y="8884"/>
                  </a:lnTo>
                  <a:cubicBezTo>
                    <a:pt x="5383" y="8741"/>
                    <a:pt x="5288" y="8598"/>
                    <a:pt x="5169" y="8550"/>
                  </a:cubicBezTo>
                  <a:cubicBezTo>
                    <a:pt x="5311" y="8169"/>
                    <a:pt x="5311" y="7717"/>
                    <a:pt x="5192" y="7288"/>
                  </a:cubicBezTo>
                  <a:cubicBezTo>
                    <a:pt x="5049" y="6812"/>
                    <a:pt x="4668" y="6145"/>
                    <a:pt x="3668" y="5621"/>
                  </a:cubicBezTo>
                  <a:cubicBezTo>
                    <a:pt x="3637" y="5621"/>
                    <a:pt x="3605" y="5611"/>
                    <a:pt x="3573" y="5611"/>
                  </a:cubicBezTo>
                  <a:cubicBezTo>
                    <a:pt x="3557" y="5611"/>
                    <a:pt x="3541" y="5613"/>
                    <a:pt x="3525" y="5621"/>
                  </a:cubicBezTo>
                  <a:cubicBezTo>
                    <a:pt x="3430" y="5645"/>
                    <a:pt x="3382" y="5716"/>
                    <a:pt x="3406" y="5812"/>
                  </a:cubicBezTo>
                  <a:cubicBezTo>
                    <a:pt x="3478" y="6240"/>
                    <a:pt x="3287" y="6526"/>
                    <a:pt x="3073" y="6859"/>
                  </a:cubicBezTo>
                  <a:cubicBezTo>
                    <a:pt x="2787" y="7288"/>
                    <a:pt x="2501" y="7741"/>
                    <a:pt x="2692" y="8503"/>
                  </a:cubicBezTo>
                  <a:cubicBezTo>
                    <a:pt x="2501" y="8526"/>
                    <a:pt x="2358" y="8693"/>
                    <a:pt x="2358" y="8884"/>
                  </a:cubicBezTo>
                  <a:lnTo>
                    <a:pt x="2358" y="9336"/>
                  </a:lnTo>
                  <a:lnTo>
                    <a:pt x="2192" y="9336"/>
                  </a:lnTo>
                  <a:cubicBezTo>
                    <a:pt x="1930" y="9336"/>
                    <a:pt x="1692" y="9098"/>
                    <a:pt x="1692" y="8812"/>
                  </a:cubicBezTo>
                  <a:lnTo>
                    <a:pt x="1692" y="4788"/>
                  </a:lnTo>
                  <a:cubicBezTo>
                    <a:pt x="1692" y="4502"/>
                    <a:pt x="1930" y="4287"/>
                    <a:pt x="2192" y="4287"/>
                  </a:cubicBezTo>
                  <a:lnTo>
                    <a:pt x="5859" y="4287"/>
                  </a:lnTo>
                  <a:cubicBezTo>
                    <a:pt x="5954" y="4287"/>
                    <a:pt x="6050" y="4359"/>
                    <a:pt x="6050" y="4478"/>
                  </a:cubicBezTo>
                  <a:lnTo>
                    <a:pt x="6050" y="6407"/>
                  </a:lnTo>
                  <a:cubicBezTo>
                    <a:pt x="6050" y="6431"/>
                    <a:pt x="6050" y="6431"/>
                    <a:pt x="6074" y="6455"/>
                  </a:cubicBezTo>
                  <a:cubicBezTo>
                    <a:pt x="6122" y="6503"/>
                    <a:pt x="6174" y="6524"/>
                    <a:pt x="6220" y="6524"/>
                  </a:cubicBezTo>
                  <a:cubicBezTo>
                    <a:pt x="6311" y="6524"/>
                    <a:pt x="6383" y="6445"/>
                    <a:pt x="6383" y="6336"/>
                  </a:cubicBezTo>
                  <a:lnTo>
                    <a:pt x="6383" y="4788"/>
                  </a:lnTo>
                  <a:cubicBezTo>
                    <a:pt x="6383" y="4335"/>
                    <a:pt x="6002" y="3930"/>
                    <a:pt x="5526" y="3930"/>
                  </a:cubicBezTo>
                  <a:lnTo>
                    <a:pt x="4930" y="3930"/>
                  </a:lnTo>
                  <a:lnTo>
                    <a:pt x="4930" y="3478"/>
                  </a:lnTo>
                  <a:lnTo>
                    <a:pt x="5550" y="3478"/>
                  </a:lnTo>
                  <a:cubicBezTo>
                    <a:pt x="5788" y="3478"/>
                    <a:pt x="5978" y="3287"/>
                    <a:pt x="5978" y="3049"/>
                  </a:cubicBezTo>
                  <a:lnTo>
                    <a:pt x="5978" y="3002"/>
                  </a:lnTo>
                  <a:close/>
                  <a:moveTo>
                    <a:pt x="1644" y="2978"/>
                  </a:moveTo>
                  <a:lnTo>
                    <a:pt x="1644" y="3073"/>
                  </a:lnTo>
                  <a:cubicBezTo>
                    <a:pt x="1644" y="3311"/>
                    <a:pt x="1835" y="3502"/>
                    <a:pt x="2073" y="3502"/>
                  </a:cubicBezTo>
                  <a:lnTo>
                    <a:pt x="2692" y="3502"/>
                  </a:lnTo>
                  <a:lnTo>
                    <a:pt x="2692" y="3930"/>
                  </a:lnTo>
                  <a:lnTo>
                    <a:pt x="2239" y="3930"/>
                  </a:lnTo>
                  <a:cubicBezTo>
                    <a:pt x="1763" y="3930"/>
                    <a:pt x="1382" y="4311"/>
                    <a:pt x="1382" y="4788"/>
                  </a:cubicBezTo>
                  <a:lnTo>
                    <a:pt x="1382" y="8836"/>
                  </a:lnTo>
                  <a:cubicBezTo>
                    <a:pt x="1382" y="9074"/>
                    <a:pt x="1477" y="9288"/>
                    <a:pt x="1644" y="9455"/>
                  </a:cubicBezTo>
                  <a:cubicBezTo>
                    <a:pt x="1382" y="9550"/>
                    <a:pt x="1168" y="9741"/>
                    <a:pt x="1049" y="9979"/>
                  </a:cubicBezTo>
                  <a:cubicBezTo>
                    <a:pt x="620" y="9789"/>
                    <a:pt x="358" y="9384"/>
                    <a:pt x="358" y="8907"/>
                  </a:cubicBezTo>
                  <a:lnTo>
                    <a:pt x="358" y="4168"/>
                  </a:lnTo>
                  <a:cubicBezTo>
                    <a:pt x="358" y="3525"/>
                    <a:pt x="882" y="2978"/>
                    <a:pt x="1549" y="2978"/>
                  </a:cubicBezTo>
                  <a:close/>
                  <a:moveTo>
                    <a:pt x="5645" y="9670"/>
                  </a:moveTo>
                  <a:cubicBezTo>
                    <a:pt x="6002" y="9670"/>
                    <a:pt x="6335" y="9908"/>
                    <a:pt x="6455" y="10217"/>
                  </a:cubicBezTo>
                  <a:cubicBezTo>
                    <a:pt x="6455" y="10217"/>
                    <a:pt x="6455" y="10241"/>
                    <a:pt x="6478" y="10241"/>
                  </a:cubicBezTo>
                  <a:cubicBezTo>
                    <a:pt x="6502" y="10336"/>
                    <a:pt x="6550" y="10455"/>
                    <a:pt x="6550" y="10574"/>
                  </a:cubicBezTo>
                  <a:lnTo>
                    <a:pt x="6550" y="11432"/>
                  </a:lnTo>
                  <a:cubicBezTo>
                    <a:pt x="6550" y="11456"/>
                    <a:pt x="6502" y="11479"/>
                    <a:pt x="6478" y="11479"/>
                  </a:cubicBezTo>
                  <a:lnTo>
                    <a:pt x="1239" y="11479"/>
                  </a:lnTo>
                  <a:lnTo>
                    <a:pt x="1239" y="9789"/>
                  </a:lnTo>
                  <a:cubicBezTo>
                    <a:pt x="1239" y="9741"/>
                    <a:pt x="1287" y="9670"/>
                    <a:pt x="1358" y="9670"/>
                  </a:cubicBezTo>
                  <a:close/>
                  <a:moveTo>
                    <a:pt x="3811" y="1"/>
                  </a:moveTo>
                  <a:cubicBezTo>
                    <a:pt x="3025" y="1"/>
                    <a:pt x="2382" y="620"/>
                    <a:pt x="2382" y="1430"/>
                  </a:cubicBezTo>
                  <a:cubicBezTo>
                    <a:pt x="2382" y="1525"/>
                    <a:pt x="2382" y="1644"/>
                    <a:pt x="2430" y="1763"/>
                  </a:cubicBezTo>
                  <a:cubicBezTo>
                    <a:pt x="2430" y="1835"/>
                    <a:pt x="2501" y="1882"/>
                    <a:pt x="2597" y="1906"/>
                  </a:cubicBezTo>
                  <a:lnTo>
                    <a:pt x="2835" y="1906"/>
                  </a:lnTo>
                  <a:lnTo>
                    <a:pt x="2835" y="2168"/>
                  </a:lnTo>
                  <a:lnTo>
                    <a:pt x="2073" y="2168"/>
                  </a:lnTo>
                  <a:cubicBezTo>
                    <a:pt x="1835" y="2168"/>
                    <a:pt x="1644" y="2359"/>
                    <a:pt x="1644" y="2573"/>
                  </a:cubicBezTo>
                  <a:lnTo>
                    <a:pt x="1644" y="2644"/>
                  </a:lnTo>
                  <a:lnTo>
                    <a:pt x="1525" y="2644"/>
                  </a:lnTo>
                  <a:cubicBezTo>
                    <a:pt x="691" y="2644"/>
                    <a:pt x="1" y="3335"/>
                    <a:pt x="1" y="4168"/>
                  </a:cubicBezTo>
                  <a:lnTo>
                    <a:pt x="1" y="8907"/>
                  </a:lnTo>
                  <a:cubicBezTo>
                    <a:pt x="1" y="9527"/>
                    <a:pt x="358" y="10074"/>
                    <a:pt x="906" y="10313"/>
                  </a:cubicBezTo>
                  <a:cubicBezTo>
                    <a:pt x="906" y="10408"/>
                    <a:pt x="882" y="10503"/>
                    <a:pt x="882" y="10598"/>
                  </a:cubicBezTo>
                  <a:lnTo>
                    <a:pt x="882" y="11432"/>
                  </a:lnTo>
                  <a:cubicBezTo>
                    <a:pt x="882" y="11670"/>
                    <a:pt x="1072" y="11837"/>
                    <a:pt x="1287" y="11837"/>
                  </a:cubicBezTo>
                  <a:lnTo>
                    <a:pt x="6478" y="11837"/>
                  </a:lnTo>
                  <a:cubicBezTo>
                    <a:pt x="6693" y="11837"/>
                    <a:pt x="6883" y="11670"/>
                    <a:pt x="6883" y="11432"/>
                  </a:cubicBezTo>
                  <a:lnTo>
                    <a:pt x="6883" y="10598"/>
                  </a:lnTo>
                  <a:cubicBezTo>
                    <a:pt x="6883" y="10479"/>
                    <a:pt x="6859" y="10360"/>
                    <a:pt x="6836" y="10241"/>
                  </a:cubicBezTo>
                  <a:cubicBezTo>
                    <a:pt x="7312" y="9979"/>
                    <a:pt x="7621" y="9479"/>
                    <a:pt x="7621" y="8907"/>
                  </a:cubicBezTo>
                  <a:lnTo>
                    <a:pt x="7621" y="4168"/>
                  </a:lnTo>
                  <a:cubicBezTo>
                    <a:pt x="7621" y="3335"/>
                    <a:pt x="6931" y="2644"/>
                    <a:pt x="6074" y="2644"/>
                  </a:cubicBezTo>
                  <a:lnTo>
                    <a:pt x="5978" y="2644"/>
                  </a:lnTo>
                  <a:lnTo>
                    <a:pt x="5978" y="2573"/>
                  </a:lnTo>
                  <a:cubicBezTo>
                    <a:pt x="5978" y="2359"/>
                    <a:pt x="5788" y="2168"/>
                    <a:pt x="5573" y="2168"/>
                  </a:cubicBezTo>
                  <a:lnTo>
                    <a:pt x="4811" y="2168"/>
                  </a:lnTo>
                  <a:lnTo>
                    <a:pt x="4811" y="1882"/>
                  </a:lnTo>
                  <a:lnTo>
                    <a:pt x="5026" y="1882"/>
                  </a:lnTo>
                  <a:cubicBezTo>
                    <a:pt x="5121" y="1882"/>
                    <a:pt x="5192" y="1835"/>
                    <a:pt x="5192" y="1763"/>
                  </a:cubicBezTo>
                  <a:cubicBezTo>
                    <a:pt x="5240" y="1644"/>
                    <a:pt x="5240" y="1525"/>
                    <a:pt x="5240" y="1430"/>
                  </a:cubicBezTo>
                  <a:cubicBezTo>
                    <a:pt x="5240" y="620"/>
                    <a:pt x="4597" y="1"/>
                    <a:pt x="38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58"/>
            <p:cNvSpPr/>
            <p:nvPr/>
          </p:nvSpPr>
          <p:spPr>
            <a:xfrm>
              <a:off x="2045025" y="2881000"/>
              <a:ext cx="33975" cy="33975"/>
            </a:xfrm>
            <a:custGeom>
              <a:rect b="b" l="l" r="r" t="t"/>
              <a:pathLst>
                <a:path extrusionOk="0" h="1359" w="1359">
                  <a:moveTo>
                    <a:pt x="692" y="358"/>
                  </a:moveTo>
                  <a:cubicBezTo>
                    <a:pt x="882" y="358"/>
                    <a:pt x="1025" y="501"/>
                    <a:pt x="1025" y="691"/>
                  </a:cubicBezTo>
                  <a:cubicBezTo>
                    <a:pt x="1025" y="858"/>
                    <a:pt x="882" y="1025"/>
                    <a:pt x="692" y="1025"/>
                  </a:cubicBezTo>
                  <a:cubicBezTo>
                    <a:pt x="501" y="1025"/>
                    <a:pt x="358" y="858"/>
                    <a:pt x="358" y="691"/>
                  </a:cubicBezTo>
                  <a:cubicBezTo>
                    <a:pt x="358" y="501"/>
                    <a:pt x="501" y="358"/>
                    <a:pt x="692" y="358"/>
                  </a:cubicBezTo>
                  <a:close/>
                  <a:moveTo>
                    <a:pt x="692" y="1"/>
                  </a:moveTo>
                  <a:cubicBezTo>
                    <a:pt x="311" y="1"/>
                    <a:pt x="1" y="310"/>
                    <a:pt x="1" y="691"/>
                  </a:cubicBezTo>
                  <a:cubicBezTo>
                    <a:pt x="1" y="1049"/>
                    <a:pt x="311" y="1358"/>
                    <a:pt x="692" y="1358"/>
                  </a:cubicBezTo>
                  <a:cubicBezTo>
                    <a:pt x="1073" y="1358"/>
                    <a:pt x="1358" y="1049"/>
                    <a:pt x="1358" y="691"/>
                  </a:cubicBezTo>
                  <a:cubicBezTo>
                    <a:pt x="1358" y="310"/>
                    <a:pt x="1073" y="1"/>
                    <a:pt x="6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6" name="Google Shape;746;p58"/>
          <p:cNvSpPr/>
          <p:nvPr/>
        </p:nvSpPr>
        <p:spPr>
          <a:xfrm>
            <a:off x="801937" y="3423188"/>
            <a:ext cx="261217" cy="261187"/>
          </a:xfrm>
          <a:custGeom>
            <a:rect b="b" l="l" r="r" t="t"/>
            <a:pathLst>
              <a:path extrusionOk="0" h="11860" w="11860">
                <a:moveTo>
                  <a:pt x="6716" y="1381"/>
                </a:moveTo>
                <a:cubicBezTo>
                  <a:pt x="6882" y="1381"/>
                  <a:pt x="7049" y="1405"/>
                  <a:pt x="7192" y="1477"/>
                </a:cubicBezTo>
                <a:cubicBezTo>
                  <a:pt x="7192" y="1477"/>
                  <a:pt x="7383" y="1572"/>
                  <a:pt x="7454" y="1643"/>
                </a:cubicBezTo>
                <a:cubicBezTo>
                  <a:pt x="7692" y="1834"/>
                  <a:pt x="7859" y="2167"/>
                  <a:pt x="7859" y="2501"/>
                </a:cubicBezTo>
                <a:lnTo>
                  <a:pt x="7859" y="3191"/>
                </a:lnTo>
                <a:lnTo>
                  <a:pt x="4025" y="3191"/>
                </a:lnTo>
                <a:lnTo>
                  <a:pt x="4025" y="2501"/>
                </a:lnTo>
                <a:cubicBezTo>
                  <a:pt x="4025" y="2048"/>
                  <a:pt x="4287" y="1667"/>
                  <a:pt x="4668" y="1477"/>
                </a:cubicBezTo>
                <a:cubicBezTo>
                  <a:pt x="4691" y="1477"/>
                  <a:pt x="4739" y="1453"/>
                  <a:pt x="4787" y="1429"/>
                </a:cubicBezTo>
                <a:cubicBezTo>
                  <a:pt x="4811" y="1429"/>
                  <a:pt x="4858" y="1405"/>
                  <a:pt x="4906" y="1405"/>
                </a:cubicBezTo>
                <a:cubicBezTo>
                  <a:pt x="4977" y="1381"/>
                  <a:pt x="5072" y="1381"/>
                  <a:pt x="5144" y="1381"/>
                </a:cubicBezTo>
                <a:close/>
                <a:moveTo>
                  <a:pt x="6716" y="357"/>
                </a:moveTo>
                <a:cubicBezTo>
                  <a:pt x="7906" y="357"/>
                  <a:pt x="8883" y="1310"/>
                  <a:pt x="8883" y="2501"/>
                </a:cubicBezTo>
                <a:lnTo>
                  <a:pt x="8883" y="2763"/>
                </a:lnTo>
                <a:cubicBezTo>
                  <a:pt x="8692" y="2834"/>
                  <a:pt x="8549" y="3001"/>
                  <a:pt x="8526" y="3191"/>
                </a:cubicBezTo>
                <a:lnTo>
                  <a:pt x="8216" y="3191"/>
                </a:lnTo>
                <a:lnTo>
                  <a:pt x="8216" y="2501"/>
                </a:lnTo>
                <a:cubicBezTo>
                  <a:pt x="8216" y="2000"/>
                  <a:pt x="7954" y="1548"/>
                  <a:pt x="7549" y="1286"/>
                </a:cubicBezTo>
                <a:lnTo>
                  <a:pt x="7621" y="1215"/>
                </a:lnTo>
                <a:cubicBezTo>
                  <a:pt x="7668" y="1167"/>
                  <a:pt x="7692" y="1072"/>
                  <a:pt x="7644" y="1000"/>
                </a:cubicBezTo>
                <a:cubicBezTo>
                  <a:pt x="7606" y="949"/>
                  <a:pt x="7554" y="926"/>
                  <a:pt x="7503" y="926"/>
                </a:cubicBezTo>
                <a:cubicBezTo>
                  <a:pt x="7459" y="926"/>
                  <a:pt x="7416" y="943"/>
                  <a:pt x="7383" y="976"/>
                </a:cubicBezTo>
                <a:lnTo>
                  <a:pt x="7240" y="1119"/>
                </a:lnTo>
                <a:cubicBezTo>
                  <a:pt x="7073" y="1048"/>
                  <a:pt x="6906" y="1024"/>
                  <a:pt x="6716" y="1024"/>
                </a:cubicBezTo>
                <a:lnTo>
                  <a:pt x="6097" y="1024"/>
                </a:lnTo>
                <a:lnTo>
                  <a:pt x="6097" y="881"/>
                </a:lnTo>
                <a:cubicBezTo>
                  <a:pt x="6097" y="810"/>
                  <a:pt x="6025" y="715"/>
                  <a:pt x="5954" y="715"/>
                </a:cubicBezTo>
                <a:cubicBezTo>
                  <a:pt x="5941" y="712"/>
                  <a:pt x="5929" y="711"/>
                  <a:pt x="5918" y="711"/>
                </a:cubicBezTo>
                <a:cubicBezTo>
                  <a:pt x="5820" y="711"/>
                  <a:pt x="5763" y="796"/>
                  <a:pt x="5763" y="881"/>
                </a:cubicBezTo>
                <a:lnTo>
                  <a:pt x="5763" y="1024"/>
                </a:lnTo>
                <a:lnTo>
                  <a:pt x="5144" y="1024"/>
                </a:lnTo>
                <a:cubicBezTo>
                  <a:pt x="4977" y="1024"/>
                  <a:pt x="4787" y="1048"/>
                  <a:pt x="4644" y="1119"/>
                </a:cubicBezTo>
                <a:lnTo>
                  <a:pt x="4501" y="976"/>
                </a:lnTo>
                <a:cubicBezTo>
                  <a:pt x="4465" y="941"/>
                  <a:pt x="4424" y="923"/>
                  <a:pt x="4382" y="923"/>
                </a:cubicBezTo>
                <a:cubicBezTo>
                  <a:pt x="4340" y="923"/>
                  <a:pt x="4299" y="941"/>
                  <a:pt x="4263" y="976"/>
                </a:cubicBezTo>
                <a:cubicBezTo>
                  <a:pt x="4191" y="1048"/>
                  <a:pt x="4191" y="1143"/>
                  <a:pt x="4263" y="1215"/>
                </a:cubicBezTo>
                <a:lnTo>
                  <a:pt x="4310" y="1286"/>
                </a:lnTo>
                <a:cubicBezTo>
                  <a:pt x="3929" y="1548"/>
                  <a:pt x="3667" y="2000"/>
                  <a:pt x="3667" y="2501"/>
                </a:cubicBezTo>
                <a:lnTo>
                  <a:pt x="3667" y="3191"/>
                </a:lnTo>
                <a:lnTo>
                  <a:pt x="3358" y="3191"/>
                </a:lnTo>
                <a:cubicBezTo>
                  <a:pt x="3334" y="2977"/>
                  <a:pt x="3191" y="2786"/>
                  <a:pt x="3001" y="2715"/>
                </a:cubicBezTo>
                <a:lnTo>
                  <a:pt x="3001" y="2501"/>
                </a:lnTo>
                <a:cubicBezTo>
                  <a:pt x="3001" y="1310"/>
                  <a:pt x="3977" y="357"/>
                  <a:pt x="5168" y="357"/>
                </a:cubicBezTo>
                <a:close/>
                <a:moveTo>
                  <a:pt x="2834" y="3025"/>
                </a:moveTo>
                <a:cubicBezTo>
                  <a:pt x="2905" y="3025"/>
                  <a:pt x="2977" y="3096"/>
                  <a:pt x="3001" y="3144"/>
                </a:cubicBezTo>
                <a:cubicBezTo>
                  <a:pt x="3024" y="3167"/>
                  <a:pt x="3024" y="3191"/>
                  <a:pt x="3024" y="3215"/>
                </a:cubicBezTo>
                <a:lnTo>
                  <a:pt x="3024" y="3453"/>
                </a:lnTo>
                <a:cubicBezTo>
                  <a:pt x="3024" y="3477"/>
                  <a:pt x="3024" y="3501"/>
                  <a:pt x="3001" y="3501"/>
                </a:cubicBezTo>
                <a:cubicBezTo>
                  <a:pt x="2977" y="3572"/>
                  <a:pt x="2905" y="3620"/>
                  <a:pt x="2834" y="3620"/>
                </a:cubicBezTo>
                <a:cubicBezTo>
                  <a:pt x="2739" y="3620"/>
                  <a:pt x="2667" y="3572"/>
                  <a:pt x="2643" y="3477"/>
                </a:cubicBezTo>
                <a:cubicBezTo>
                  <a:pt x="2643" y="3477"/>
                  <a:pt x="2643" y="3453"/>
                  <a:pt x="2643" y="3453"/>
                </a:cubicBezTo>
                <a:lnTo>
                  <a:pt x="2643" y="3215"/>
                </a:lnTo>
                <a:cubicBezTo>
                  <a:pt x="2643" y="3215"/>
                  <a:pt x="2643" y="3191"/>
                  <a:pt x="2643" y="3191"/>
                </a:cubicBezTo>
                <a:cubicBezTo>
                  <a:pt x="2667" y="3096"/>
                  <a:pt x="2739" y="3025"/>
                  <a:pt x="2834" y="3025"/>
                </a:cubicBezTo>
                <a:close/>
                <a:moveTo>
                  <a:pt x="9050" y="3072"/>
                </a:moveTo>
                <a:cubicBezTo>
                  <a:pt x="9121" y="3072"/>
                  <a:pt x="9192" y="3144"/>
                  <a:pt x="9216" y="3215"/>
                </a:cubicBezTo>
                <a:cubicBezTo>
                  <a:pt x="9216" y="3239"/>
                  <a:pt x="9216" y="3239"/>
                  <a:pt x="9216" y="3263"/>
                </a:cubicBezTo>
                <a:lnTo>
                  <a:pt x="9216" y="3501"/>
                </a:lnTo>
                <a:cubicBezTo>
                  <a:pt x="9216" y="3501"/>
                  <a:pt x="9216" y="3525"/>
                  <a:pt x="9216" y="3548"/>
                </a:cubicBezTo>
                <a:cubicBezTo>
                  <a:pt x="9192" y="3620"/>
                  <a:pt x="9121" y="3667"/>
                  <a:pt x="9050" y="3667"/>
                </a:cubicBezTo>
                <a:cubicBezTo>
                  <a:pt x="8954" y="3667"/>
                  <a:pt x="8883" y="3620"/>
                  <a:pt x="8859" y="3548"/>
                </a:cubicBezTo>
                <a:cubicBezTo>
                  <a:pt x="8859" y="3525"/>
                  <a:pt x="8859" y="3501"/>
                  <a:pt x="8859" y="3501"/>
                </a:cubicBezTo>
                <a:lnTo>
                  <a:pt x="8859" y="3263"/>
                </a:lnTo>
                <a:cubicBezTo>
                  <a:pt x="8859" y="3239"/>
                  <a:pt x="8859" y="3239"/>
                  <a:pt x="8859" y="3215"/>
                </a:cubicBezTo>
                <a:cubicBezTo>
                  <a:pt x="8883" y="3144"/>
                  <a:pt x="8954" y="3072"/>
                  <a:pt x="9050" y="3072"/>
                </a:cubicBezTo>
                <a:close/>
                <a:moveTo>
                  <a:pt x="333" y="2882"/>
                </a:moveTo>
                <a:lnTo>
                  <a:pt x="1667" y="3144"/>
                </a:lnTo>
                <a:lnTo>
                  <a:pt x="1667" y="3596"/>
                </a:lnTo>
                <a:lnTo>
                  <a:pt x="1667" y="3620"/>
                </a:lnTo>
                <a:lnTo>
                  <a:pt x="333" y="3882"/>
                </a:lnTo>
                <a:lnTo>
                  <a:pt x="333" y="2882"/>
                </a:lnTo>
                <a:close/>
                <a:moveTo>
                  <a:pt x="11502" y="2882"/>
                </a:moveTo>
                <a:lnTo>
                  <a:pt x="11502" y="3882"/>
                </a:lnTo>
                <a:lnTo>
                  <a:pt x="10193" y="3620"/>
                </a:lnTo>
                <a:lnTo>
                  <a:pt x="10193" y="3144"/>
                </a:lnTo>
                <a:lnTo>
                  <a:pt x="11502" y="2882"/>
                </a:lnTo>
                <a:close/>
                <a:moveTo>
                  <a:pt x="3667" y="3548"/>
                </a:moveTo>
                <a:lnTo>
                  <a:pt x="3667" y="8526"/>
                </a:lnTo>
                <a:lnTo>
                  <a:pt x="3334" y="8526"/>
                </a:lnTo>
                <a:cubicBezTo>
                  <a:pt x="3310" y="8311"/>
                  <a:pt x="3191" y="8145"/>
                  <a:pt x="3001" y="8097"/>
                </a:cubicBezTo>
                <a:lnTo>
                  <a:pt x="3001" y="3929"/>
                </a:lnTo>
                <a:cubicBezTo>
                  <a:pt x="3167" y="3882"/>
                  <a:pt x="3310" y="3739"/>
                  <a:pt x="3334" y="3548"/>
                </a:cubicBezTo>
                <a:close/>
                <a:moveTo>
                  <a:pt x="7859" y="3548"/>
                </a:moveTo>
                <a:lnTo>
                  <a:pt x="7859" y="4287"/>
                </a:lnTo>
                <a:lnTo>
                  <a:pt x="6406" y="4287"/>
                </a:lnTo>
                <a:cubicBezTo>
                  <a:pt x="6311" y="4287"/>
                  <a:pt x="6239" y="4334"/>
                  <a:pt x="6216" y="4430"/>
                </a:cubicBezTo>
                <a:cubicBezTo>
                  <a:pt x="6192" y="4525"/>
                  <a:pt x="6287" y="4644"/>
                  <a:pt x="6406" y="4644"/>
                </a:cubicBezTo>
                <a:lnTo>
                  <a:pt x="7859" y="4644"/>
                </a:lnTo>
                <a:lnTo>
                  <a:pt x="7859" y="7430"/>
                </a:lnTo>
                <a:lnTo>
                  <a:pt x="6382" y="7430"/>
                </a:lnTo>
                <a:cubicBezTo>
                  <a:pt x="6287" y="7430"/>
                  <a:pt x="6216" y="7478"/>
                  <a:pt x="6192" y="7573"/>
                </a:cubicBezTo>
                <a:cubicBezTo>
                  <a:pt x="6168" y="7692"/>
                  <a:pt x="6263" y="7787"/>
                  <a:pt x="6358" y="7787"/>
                </a:cubicBezTo>
                <a:lnTo>
                  <a:pt x="7859" y="7787"/>
                </a:lnTo>
                <a:lnTo>
                  <a:pt x="7859" y="8526"/>
                </a:lnTo>
                <a:lnTo>
                  <a:pt x="4025" y="8526"/>
                </a:lnTo>
                <a:lnTo>
                  <a:pt x="4025" y="7787"/>
                </a:lnTo>
                <a:lnTo>
                  <a:pt x="5549" y="7787"/>
                </a:lnTo>
                <a:cubicBezTo>
                  <a:pt x="5644" y="7787"/>
                  <a:pt x="5715" y="7716"/>
                  <a:pt x="5739" y="7621"/>
                </a:cubicBezTo>
                <a:cubicBezTo>
                  <a:pt x="5739" y="7525"/>
                  <a:pt x="5668" y="7430"/>
                  <a:pt x="5549" y="7430"/>
                </a:cubicBezTo>
                <a:lnTo>
                  <a:pt x="4001" y="7430"/>
                </a:lnTo>
                <a:lnTo>
                  <a:pt x="4001" y="4644"/>
                </a:lnTo>
                <a:lnTo>
                  <a:pt x="5549" y="4644"/>
                </a:lnTo>
                <a:cubicBezTo>
                  <a:pt x="5644" y="4644"/>
                  <a:pt x="5715" y="4572"/>
                  <a:pt x="5715" y="4477"/>
                </a:cubicBezTo>
                <a:cubicBezTo>
                  <a:pt x="5739" y="4382"/>
                  <a:pt x="5668" y="4287"/>
                  <a:pt x="5549" y="4287"/>
                </a:cubicBezTo>
                <a:lnTo>
                  <a:pt x="4001" y="4287"/>
                </a:lnTo>
                <a:lnTo>
                  <a:pt x="4001" y="3548"/>
                </a:lnTo>
                <a:close/>
                <a:moveTo>
                  <a:pt x="8526" y="3548"/>
                </a:moveTo>
                <a:cubicBezTo>
                  <a:pt x="8549" y="3763"/>
                  <a:pt x="8692" y="3929"/>
                  <a:pt x="8883" y="3977"/>
                </a:cubicBezTo>
                <a:lnTo>
                  <a:pt x="8883" y="8097"/>
                </a:lnTo>
                <a:cubicBezTo>
                  <a:pt x="8692" y="8145"/>
                  <a:pt x="8549" y="8311"/>
                  <a:pt x="8526" y="8526"/>
                </a:cubicBezTo>
                <a:lnTo>
                  <a:pt x="8192" y="8526"/>
                </a:lnTo>
                <a:lnTo>
                  <a:pt x="8192" y="3548"/>
                </a:lnTo>
                <a:close/>
                <a:moveTo>
                  <a:pt x="2810" y="8407"/>
                </a:moveTo>
                <a:cubicBezTo>
                  <a:pt x="2905" y="8407"/>
                  <a:pt x="2953" y="8454"/>
                  <a:pt x="2977" y="8549"/>
                </a:cubicBezTo>
                <a:cubicBezTo>
                  <a:pt x="3001" y="8549"/>
                  <a:pt x="3001" y="8573"/>
                  <a:pt x="3001" y="8597"/>
                </a:cubicBezTo>
                <a:lnTo>
                  <a:pt x="3001" y="8811"/>
                </a:lnTo>
                <a:cubicBezTo>
                  <a:pt x="3001" y="8835"/>
                  <a:pt x="3001" y="8859"/>
                  <a:pt x="2977" y="8859"/>
                </a:cubicBezTo>
                <a:cubicBezTo>
                  <a:pt x="2977" y="8954"/>
                  <a:pt x="2905" y="9002"/>
                  <a:pt x="2810" y="9002"/>
                </a:cubicBezTo>
                <a:cubicBezTo>
                  <a:pt x="2715" y="9002"/>
                  <a:pt x="2643" y="8954"/>
                  <a:pt x="2620" y="8859"/>
                </a:cubicBezTo>
                <a:cubicBezTo>
                  <a:pt x="2620" y="8859"/>
                  <a:pt x="2620" y="8835"/>
                  <a:pt x="2620" y="8811"/>
                </a:cubicBezTo>
                <a:lnTo>
                  <a:pt x="2620" y="8597"/>
                </a:lnTo>
                <a:cubicBezTo>
                  <a:pt x="2620" y="8573"/>
                  <a:pt x="2620" y="8549"/>
                  <a:pt x="2620" y="8549"/>
                </a:cubicBezTo>
                <a:cubicBezTo>
                  <a:pt x="2643" y="8454"/>
                  <a:pt x="2715" y="8407"/>
                  <a:pt x="2810" y="8407"/>
                </a:cubicBezTo>
                <a:close/>
                <a:moveTo>
                  <a:pt x="9050" y="8407"/>
                </a:moveTo>
                <a:cubicBezTo>
                  <a:pt x="9121" y="8407"/>
                  <a:pt x="9192" y="8454"/>
                  <a:pt x="9216" y="8549"/>
                </a:cubicBezTo>
                <a:cubicBezTo>
                  <a:pt x="9216" y="8549"/>
                  <a:pt x="9216" y="8573"/>
                  <a:pt x="9216" y="8597"/>
                </a:cubicBezTo>
                <a:lnTo>
                  <a:pt x="9216" y="8811"/>
                </a:lnTo>
                <a:cubicBezTo>
                  <a:pt x="9216" y="8835"/>
                  <a:pt x="9216" y="8859"/>
                  <a:pt x="9216" y="8859"/>
                </a:cubicBezTo>
                <a:cubicBezTo>
                  <a:pt x="9192" y="8954"/>
                  <a:pt x="9121" y="9002"/>
                  <a:pt x="9050" y="9002"/>
                </a:cubicBezTo>
                <a:cubicBezTo>
                  <a:pt x="8954" y="9002"/>
                  <a:pt x="8883" y="8954"/>
                  <a:pt x="8859" y="8883"/>
                </a:cubicBezTo>
                <a:cubicBezTo>
                  <a:pt x="8859" y="8859"/>
                  <a:pt x="8859" y="8835"/>
                  <a:pt x="8859" y="8811"/>
                </a:cubicBezTo>
                <a:lnTo>
                  <a:pt x="8859" y="8597"/>
                </a:lnTo>
                <a:cubicBezTo>
                  <a:pt x="8859" y="8573"/>
                  <a:pt x="8859" y="8549"/>
                  <a:pt x="8859" y="8549"/>
                </a:cubicBezTo>
                <a:cubicBezTo>
                  <a:pt x="8883" y="8454"/>
                  <a:pt x="8954" y="8407"/>
                  <a:pt x="9050" y="8407"/>
                </a:cubicBezTo>
                <a:close/>
                <a:moveTo>
                  <a:pt x="333" y="8216"/>
                </a:moveTo>
                <a:lnTo>
                  <a:pt x="1643" y="8478"/>
                </a:lnTo>
                <a:lnTo>
                  <a:pt x="1667" y="8930"/>
                </a:lnTo>
                <a:lnTo>
                  <a:pt x="1643" y="8930"/>
                </a:lnTo>
                <a:lnTo>
                  <a:pt x="333" y="9192"/>
                </a:lnTo>
                <a:lnTo>
                  <a:pt x="333" y="8216"/>
                </a:lnTo>
                <a:close/>
                <a:moveTo>
                  <a:pt x="11502" y="8216"/>
                </a:moveTo>
                <a:lnTo>
                  <a:pt x="11502" y="9192"/>
                </a:lnTo>
                <a:lnTo>
                  <a:pt x="10169" y="8930"/>
                </a:lnTo>
                <a:lnTo>
                  <a:pt x="10169" y="8478"/>
                </a:lnTo>
                <a:lnTo>
                  <a:pt x="10193" y="8478"/>
                </a:lnTo>
                <a:lnTo>
                  <a:pt x="11502" y="8216"/>
                </a:lnTo>
                <a:close/>
                <a:moveTo>
                  <a:pt x="7859" y="8883"/>
                </a:moveTo>
                <a:lnTo>
                  <a:pt x="7859" y="9359"/>
                </a:lnTo>
                <a:cubicBezTo>
                  <a:pt x="7859" y="9812"/>
                  <a:pt x="7597" y="10193"/>
                  <a:pt x="7216" y="10383"/>
                </a:cubicBezTo>
                <a:cubicBezTo>
                  <a:pt x="7168" y="10383"/>
                  <a:pt x="7144" y="10407"/>
                  <a:pt x="7097" y="10431"/>
                </a:cubicBezTo>
                <a:cubicBezTo>
                  <a:pt x="7049" y="10455"/>
                  <a:pt x="7025" y="10455"/>
                  <a:pt x="6978" y="10455"/>
                </a:cubicBezTo>
                <a:cubicBezTo>
                  <a:pt x="6882" y="10478"/>
                  <a:pt x="6811" y="10502"/>
                  <a:pt x="6716" y="10502"/>
                </a:cubicBezTo>
                <a:lnTo>
                  <a:pt x="5168" y="10502"/>
                </a:lnTo>
                <a:cubicBezTo>
                  <a:pt x="5025" y="10502"/>
                  <a:pt x="4906" y="10478"/>
                  <a:pt x="4763" y="10431"/>
                </a:cubicBezTo>
                <a:cubicBezTo>
                  <a:pt x="4739" y="10407"/>
                  <a:pt x="4691" y="10383"/>
                  <a:pt x="4668" y="10383"/>
                </a:cubicBezTo>
                <a:cubicBezTo>
                  <a:pt x="4287" y="10193"/>
                  <a:pt x="4001" y="9812"/>
                  <a:pt x="4001" y="9359"/>
                </a:cubicBezTo>
                <a:lnTo>
                  <a:pt x="4001" y="8883"/>
                </a:lnTo>
                <a:close/>
                <a:moveTo>
                  <a:pt x="8502" y="8859"/>
                </a:moveTo>
                <a:cubicBezTo>
                  <a:pt x="8526" y="9073"/>
                  <a:pt x="8668" y="9240"/>
                  <a:pt x="8859" y="9311"/>
                </a:cubicBezTo>
                <a:lnTo>
                  <a:pt x="8859" y="9359"/>
                </a:lnTo>
                <a:lnTo>
                  <a:pt x="8883" y="9359"/>
                </a:lnTo>
                <a:cubicBezTo>
                  <a:pt x="8883" y="10550"/>
                  <a:pt x="7906" y="11502"/>
                  <a:pt x="6716" y="11502"/>
                </a:cubicBezTo>
                <a:lnTo>
                  <a:pt x="5144" y="11502"/>
                </a:lnTo>
                <a:cubicBezTo>
                  <a:pt x="3953" y="11502"/>
                  <a:pt x="3001" y="10550"/>
                  <a:pt x="3001" y="9359"/>
                </a:cubicBezTo>
                <a:lnTo>
                  <a:pt x="3001" y="9311"/>
                </a:lnTo>
                <a:cubicBezTo>
                  <a:pt x="3191" y="9240"/>
                  <a:pt x="3310" y="9073"/>
                  <a:pt x="3334" y="8883"/>
                </a:cubicBezTo>
                <a:lnTo>
                  <a:pt x="3667" y="8883"/>
                </a:lnTo>
                <a:lnTo>
                  <a:pt x="3667" y="9359"/>
                </a:lnTo>
                <a:cubicBezTo>
                  <a:pt x="3667" y="9859"/>
                  <a:pt x="3929" y="10312"/>
                  <a:pt x="4310" y="10574"/>
                </a:cubicBezTo>
                <a:lnTo>
                  <a:pt x="4263" y="10645"/>
                </a:lnTo>
                <a:cubicBezTo>
                  <a:pt x="4191" y="10693"/>
                  <a:pt x="4191" y="10812"/>
                  <a:pt x="4239" y="10859"/>
                </a:cubicBezTo>
                <a:cubicBezTo>
                  <a:pt x="4263" y="10907"/>
                  <a:pt x="4334" y="10931"/>
                  <a:pt x="4382" y="10931"/>
                </a:cubicBezTo>
                <a:cubicBezTo>
                  <a:pt x="4430" y="10931"/>
                  <a:pt x="4453" y="10931"/>
                  <a:pt x="4501" y="10883"/>
                </a:cubicBezTo>
                <a:lnTo>
                  <a:pt x="4644" y="10740"/>
                </a:lnTo>
                <a:cubicBezTo>
                  <a:pt x="4787" y="10812"/>
                  <a:pt x="4977" y="10836"/>
                  <a:pt x="5144" y="10836"/>
                </a:cubicBezTo>
                <a:lnTo>
                  <a:pt x="5739" y="10836"/>
                </a:lnTo>
                <a:lnTo>
                  <a:pt x="5739" y="10979"/>
                </a:lnTo>
                <a:cubicBezTo>
                  <a:pt x="5739" y="11074"/>
                  <a:pt x="5811" y="11145"/>
                  <a:pt x="5906" y="11145"/>
                </a:cubicBezTo>
                <a:cubicBezTo>
                  <a:pt x="5916" y="11148"/>
                  <a:pt x="5926" y="11149"/>
                  <a:pt x="5936" y="11149"/>
                </a:cubicBezTo>
                <a:cubicBezTo>
                  <a:pt x="6020" y="11149"/>
                  <a:pt x="6097" y="11064"/>
                  <a:pt x="6097" y="10979"/>
                </a:cubicBezTo>
                <a:lnTo>
                  <a:pt x="6097" y="10836"/>
                </a:lnTo>
                <a:lnTo>
                  <a:pt x="6692" y="10836"/>
                </a:lnTo>
                <a:cubicBezTo>
                  <a:pt x="6882" y="10836"/>
                  <a:pt x="7049" y="10812"/>
                  <a:pt x="7216" y="10740"/>
                </a:cubicBezTo>
                <a:lnTo>
                  <a:pt x="7335" y="10883"/>
                </a:lnTo>
                <a:cubicBezTo>
                  <a:pt x="7383" y="10907"/>
                  <a:pt x="7430" y="10931"/>
                  <a:pt x="7478" y="10931"/>
                </a:cubicBezTo>
                <a:cubicBezTo>
                  <a:pt x="7525" y="10931"/>
                  <a:pt x="7573" y="10907"/>
                  <a:pt x="7597" y="10859"/>
                </a:cubicBezTo>
                <a:cubicBezTo>
                  <a:pt x="7644" y="10788"/>
                  <a:pt x="7644" y="10693"/>
                  <a:pt x="7573" y="10645"/>
                </a:cubicBezTo>
                <a:lnTo>
                  <a:pt x="7525" y="10574"/>
                </a:lnTo>
                <a:cubicBezTo>
                  <a:pt x="7906" y="10312"/>
                  <a:pt x="8168" y="9859"/>
                  <a:pt x="8168" y="9359"/>
                </a:cubicBezTo>
                <a:lnTo>
                  <a:pt x="8168" y="8859"/>
                </a:lnTo>
                <a:close/>
                <a:moveTo>
                  <a:pt x="5168" y="0"/>
                </a:moveTo>
                <a:cubicBezTo>
                  <a:pt x="3787" y="0"/>
                  <a:pt x="2667" y="1119"/>
                  <a:pt x="2667" y="2453"/>
                </a:cubicBezTo>
                <a:lnTo>
                  <a:pt x="2667" y="2715"/>
                </a:lnTo>
                <a:cubicBezTo>
                  <a:pt x="2453" y="2786"/>
                  <a:pt x="2310" y="2977"/>
                  <a:pt x="2310" y="3191"/>
                </a:cubicBezTo>
                <a:lnTo>
                  <a:pt x="2310" y="3215"/>
                </a:lnTo>
                <a:lnTo>
                  <a:pt x="2000" y="3215"/>
                </a:lnTo>
                <a:lnTo>
                  <a:pt x="2000" y="3144"/>
                </a:lnTo>
                <a:cubicBezTo>
                  <a:pt x="2000" y="2977"/>
                  <a:pt x="1905" y="2834"/>
                  <a:pt x="1738" y="2810"/>
                </a:cubicBezTo>
                <a:lnTo>
                  <a:pt x="357" y="2524"/>
                </a:lnTo>
                <a:cubicBezTo>
                  <a:pt x="262" y="2524"/>
                  <a:pt x="191" y="2524"/>
                  <a:pt x="119" y="2596"/>
                </a:cubicBezTo>
                <a:cubicBezTo>
                  <a:pt x="48" y="2643"/>
                  <a:pt x="0" y="2763"/>
                  <a:pt x="0" y="2858"/>
                </a:cubicBezTo>
                <a:lnTo>
                  <a:pt x="0" y="3906"/>
                </a:lnTo>
                <a:cubicBezTo>
                  <a:pt x="0" y="4001"/>
                  <a:pt x="48" y="4096"/>
                  <a:pt x="119" y="4168"/>
                </a:cubicBezTo>
                <a:cubicBezTo>
                  <a:pt x="167" y="4215"/>
                  <a:pt x="238" y="4239"/>
                  <a:pt x="286" y="4239"/>
                </a:cubicBezTo>
                <a:lnTo>
                  <a:pt x="357" y="4239"/>
                </a:lnTo>
                <a:lnTo>
                  <a:pt x="1738" y="3953"/>
                </a:lnTo>
                <a:cubicBezTo>
                  <a:pt x="1905" y="3906"/>
                  <a:pt x="2000" y="3787"/>
                  <a:pt x="2000" y="3620"/>
                </a:cubicBezTo>
                <a:lnTo>
                  <a:pt x="2000" y="3548"/>
                </a:lnTo>
                <a:lnTo>
                  <a:pt x="2334" y="3548"/>
                </a:lnTo>
                <a:cubicBezTo>
                  <a:pt x="2358" y="3739"/>
                  <a:pt x="2501" y="3882"/>
                  <a:pt x="2667" y="3929"/>
                </a:cubicBezTo>
                <a:lnTo>
                  <a:pt x="2667" y="8097"/>
                </a:lnTo>
                <a:cubicBezTo>
                  <a:pt x="2477" y="8168"/>
                  <a:pt x="2334" y="8335"/>
                  <a:pt x="2310" y="8526"/>
                </a:cubicBezTo>
                <a:lnTo>
                  <a:pt x="2000" y="8526"/>
                </a:lnTo>
                <a:lnTo>
                  <a:pt x="2000" y="8454"/>
                </a:lnTo>
                <a:cubicBezTo>
                  <a:pt x="2000" y="8287"/>
                  <a:pt x="1905" y="8168"/>
                  <a:pt x="1738" y="8121"/>
                </a:cubicBezTo>
                <a:lnTo>
                  <a:pt x="357" y="7859"/>
                </a:lnTo>
                <a:cubicBezTo>
                  <a:pt x="332" y="7852"/>
                  <a:pt x="308" y="7849"/>
                  <a:pt x="285" y="7849"/>
                </a:cubicBezTo>
                <a:cubicBezTo>
                  <a:pt x="224" y="7849"/>
                  <a:pt x="171" y="7872"/>
                  <a:pt x="119" y="7906"/>
                </a:cubicBezTo>
                <a:cubicBezTo>
                  <a:pt x="48" y="7978"/>
                  <a:pt x="0" y="8073"/>
                  <a:pt x="0" y="8192"/>
                </a:cubicBezTo>
                <a:lnTo>
                  <a:pt x="0" y="9216"/>
                </a:lnTo>
                <a:cubicBezTo>
                  <a:pt x="0" y="9335"/>
                  <a:pt x="48" y="9431"/>
                  <a:pt x="119" y="9502"/>
                </a:cubicBezTo>
                <a:cubicBezTo>
                  <a:pt x="167" y="9526"/>
                  <a:pt x="238" y="9550"/>
                  <a:pt x="286" y="9550"/>
                </a:cubicBezTo>
                <a:lnTo>
                  <a:pt x="357" y="9550"/>
                </a:lnTo>
                <a:lnTo>
                  <a:pt x="1738" y="9264"/>
                </a:lnTo>
                <a:cubicBezTo>
                  <a:pt x="1905" y="9240"/>
                  <a:pt x="2000" y="9097"/>
                  <a:pt x="2000" y="8930"/>
                </a:cubicBezTo>
                <a:lnTo>
                  <a:pt x="2000" y="8883"/>
                </a:lnTo>
                <a:lnTo>
                  <a:pt x="2310" y="8883"/>
                </a:lnTo>
                <a:cubicBezTo>
                  <a:pt x="2334" y="9073"/>
                  <a:pt x="2477" y="9240"/>
                  <a:pt x="2667" y="9311"/>
                </a:cubicBezTo>
                <a:lnTo>
                  <a:pt x="2667" y="9359"/>
                </a:lnTo>
                <a:cubicBezTo>
                  <a:pt x="2667" y="10740"/>
                  <a:pt x="3787" y="11860"/>
                  <a:pt x="5168" y="11860"/>
                </a:cubicBezTo>
                <a:lnTo>
                  <a:pt x="6740" y="11860"/>
                </a:lnTo>
                <a:cubicBezTo>
                  <a:pt x="8121" y="11860"/>
                  <a:pt x="9240" y="10740"/>
                  <a:pt x="9240" y="9359"/>
                </a:cubicBezTo>
                <a:lnTo>
                  <a:pt x="9240" y="9311"/>
                </a:lnTo>
                <a:cubicBezTo>
                  <a:pt x="9431" y="9240"/>
                  <a:pt x="9573" y="9073"/>
                  <a:pt x="9597" y="8883"/>
                </a:cubicBezTo>
                <a:lnTo>
                  <a:pt x="9835" y="8883"/>
                </a:lnTo>
                <a:lnTo>
                  <a:pt x="9835" y="8954"/>
                </a:lnTo>
                <a:cubicBezTo>
                  <a:pt x="9835" y="9097"/>
                  <a:pt x="9954" y="9240"/>
                  <a:pt x="10121" y="9264"/>
                </a:cubicBezTo>
                <a:lnTo>
                  <a:pt x="11502" y="9550"/>
                </a:lnTo>
                <a:lnTo>
                  <a:pt x="11550" y="9550"/>
                </a:lnTo>
                <a:cubicBezTo>
                  <a:pt x="11621" y="9550"/>
                  <a:pt x="11669" y="9550"/>
                  <a:pt x="11717" y="9502"/>
                </a:cubicBezTo>
                <a:cubicBezTo>
                  <a:pt x="11812" y="9431"/>
                  <a:pt x="11860" y="9335"/>
                  <a:pt x="11860" y="9216"/>
                </a:cubicBezTo>
                <a:lnTo>
                  <a:pt x="11860" y="8192"/>
                </a:lnTo>
                <a:cubicBezTo>
                  <a:pt x="11860" y="8073"/>
                  <a:pt x="11812" y="7978"/>
                  <a:pt x="11717" y="7906"/>
                </a:cubicBezTo>
                <a:cubicBezTo>
                  <a:pt x="11682" y="7872"/>
                  <a:pt x="11621" y="7849"/>
                  <a:pt x="11564" y="7849"/>
                </a:cubicBezTo>
                <a:cubicBezTo>
                  <a:pt x="11542" y="7849"/>
                  <a:pt x="11522" y="7852"/>
                  <a:pt x="11502" y="7859"/>
                </a:cubicBezTo>
                <a:lnTo>
                  <a:pt x="10121" y="8145"/>
                </a:lnTo>
                <a:cubicBezTo>
                  <a:pt x="9954" y="8168"/>
                  <a:pt x="9835" y="8311"/>
                  <a:pt x="9835" y="8478"/>
                </a:cubicBezTo>
                <a:lnTo>
                  <a:pt x="9835" y="8526"/>
                </a:lnTo>
                <a:lnTo>
                  <a:pt x="9573" y="8526"/>
                </a:lnTo>
                <a:cubicBezTo>
                  <a:pt x="9550" y="8335"/>
                  <a:pt x="9431" y="8168"/>
                  <a:pt x="9240" y="8097"/>
                </a:cubicBezTo>
                <a:lnTo>
                  <a:pt x="9240" y="4001"/>
                </a:lnTo>
                <a:cubicBezTo>
                  <a:pt x="9431" y="3929"/>
                  <a:pt x="9550" y="3763"/>
                  <a:pt x="9573" y="3548"/>
                </a:cubicBezTo>
                <a:lnTo>
                  <a:pt x="9835" y="3548"/>
                </a:lnTo>
                <a:lnTo>
                  <a:pt x="9835" y="3620"/>
                </a:lnTo>
                <a:cubicBezTo>
                  <a:pt x="9835" y="3787"/>
                  <a:pt x="9954" y="3929"/>
                  <a:pt x="10121" y="3953"/>
                </a:cubicBezTo>
                <a:lnTo>
                  <a:pt x="11502" y="4215"/>
                </a:lnTo>
                <a:cubicBezTo>
                  <a:pt x="11526" y="4215"/>
                  <a:pt x="11526" y="4239"/>
                  <a:pt x="11550" y="4239"/>
                </a:cubicBezTo>
                <a:cubicBezTo>
                  <a:pt x="11621" y="4239"/>
                  <a:pt x="11669" y="4215"/>
                  <a:pt x="11717" y="4168"/>
                </a:cubicBezTo>
                <a:cubicBezTo>
                  <a:pt x="11812" y="4096"/>
                  <a:pt x="11860" y="4001"/>
                  <a:pt x="11860" y="3906"/>
                </a:cubicBezTo>
                <a:lnTo>
                  <a:pt x="11860" y="2858"/>
                </a:lnTo>
                <a:cubicBezTo>
                  <a:pt x="11860" y="2763"/>
                  <a:pt x="11812" y="2643"/>
                  <a:pt x="11717" y="2596"/>
                </a:cubicBezTo>
                <a:cubicBezTo>
                  <a:pt x="11681" y="2542"/>
                  <a:pt x="11619" y="2515"/>
                  <a:pt x="11559" y="2515"/>
                </a:cubicBezTo>
                <a:cubicBezTo>
                  <a:pt x="11540" y="2515"/>
                  <a:pt x="11520" y="2518"/>
                  <a:pt x="11502" y="2524"/>
                </a:cubicBezTo>
                <a:lnTo>
                  <a:pt x="10121" y="2810"/>
                </a:lnTo>
                <a:cubicBezTo>
                  <a:pt x="9954" y="2834"/>
                  <a:pt x="9835" y="2977"/>
                  <a:pt x="9835" y="3144"/>
                </a:cubicBezTo>
                <a:lnTo>
                  <a:pt x="9835" y="3191"/>
                </a:lnTo>
                <a:lnTo>
                  <a:pt x="9597" y="3191"/>
                </a:lnTo>
                <a:cubicBezTo>
                  <a:pt x="9573" y="3001"/>
                  <a:pt x="9431" y="2834"/>
                  <a:pt x="9240" y="2763"/>
                </a:cubicBezTo>
                <a:lnTo>
                  <a:pt x="9240" y="2501"/>
                </a:lnTo>
                <a:cubicBezTo>
                  <a:pt x="9240" y="1119"/>
                  <a:pt x="8121" y="0"/>
                  <a:pt x="67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50" name="Shape 750"/>
        <p:cNvGrpSpPr/>
        <p:nvPr/>
      </p:nvGrpSpPr>
      <p:grpSpPr>
        <a:xfrm>
          <a:off x="0" y="0"/>
          <a:ext cx="0" cy="0"/>
          <a:chOff x="0" y="0"/>
          <a:chExt cx="0" cy="0"/>
        </a:xfrm>
      </p:grpSpPr>
      <p:sp>
        <p:nvSpPr>
          <p:cNvPr id="751" name="Google Shape;751;p59"/>
          <p:cNvSpPr txBox="1"/>
          <p:nvPr>
            <p:ph type="title"/>
          </p:nvPr>
        </p:nvSpPr>
        <p:spPr>
          <a:xfrm>
            <a:off x="713225" y="1514288"/>
            <a:ext cx="7717500" cy="1152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4,498,300,000</a:t>
            </a:r>
            <a:endParaRPr/>
          </a:p>
        </p:txBody>
      </p:sp>
      <p:sp>
        <p:nvSpPr>
          <p:cNvPr id="752" name="Google Shape;752;p59"/>
          <p:cNvSpPr txBox="1"/>
          <p:nvPr>
            <p:ph idx="1" type="subTitle"/>
          </p:nvPr>
        </p:nvSpPr>
        <p:spPr>
          <a:xfrm>
            <a:off x="1284000" y="2562438"/>
            <a:ext cx="6576000" cy="497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Big numbers catch your audience’s attention</a:t>
            </a:r>
            <a:endParaRPr/>
          </a:p>
        </p:txBody>
      </p:sp>
      <p:sp>
        <p:nvSpPr>
          <p:cNvPr id="753" name="Google Shape;753;p59"/>
          <p:cNvSpPr/>
          <p:nvPr/>
        </p:nvSpPr>
        <p:spPr>
          <a:xfrm>
            <a:off x="657201" y="4614695"/>
            <a:ext cx="7773518" cy="899885"/>
          </a:xfrm>
          <a:prstGeom prst="rect">
            <a:avLst/>
          </a:prstGeom>
        </p:spPr>
        <p:txBody>
          <a:bodyPr>
            <a:prstTxWarp prst="textPlain"/>
          </a:bodyPr>
          <a:lstStyle/>
          <a:p>
            <a:pPr lvl="0" algn="ctr"/>
            <a:r>
              <a:rPr b="1" i="0">
                <a:ln>
                  <a:noFill/>
                </a:ln>
                <a:solidFill>
                  <a:srgbClr val="5BBE91">
                    <a:alpha val="27219"/>
                  </a:srgbClr>
                </a:solidFill>
                <a:latin typeface="Rubik"/>
              </a:rPr>
              <a:t>4,498,300,00</a:t>
            </a:r>
          </a:p>
        </p:txBody>
      </p:sp>
      <p:sp>
        <p:nvSpPr>
          <p:cNvPr id="754" name="Google Shape;754;p59"/>
          <p:cNvSpPr/>
          <p:nvPr/>
        </p:nvSpPr>
        <p:spPr>
          <a:xfrm>
            <a:off x="3781975" y="3184314"/>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59"/>
          <p:cNvSpPr/>
          <p:nvPr/>
        </p:nvSpPr>
        <p:spPr>
          <a:xfrm>
            <a:off x="4349550" y="3184314"/>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59"/>
          <p:cNvSpPr/>
          <p:nvPr/>
        </p:nvSpPr>
        <p:spPr>
          <a:xfrm>
            <a:off x="4917125" y="3184314"/>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7" name="Google Shape;757;p59"/>
          <p:cNvGrpSpPr/>
          <p:nvPr/>
        </p:nvGrpSpPr>
        <p:grpSpPr>
          <a:xfrm>
            <a:off x="4440820" y="3296230"/>
            <a:ext cx="262365" cy="221797"/>
            <a:chOff x="3900175" y="3593050"/>
            <a:chExt cx="296525" cy="250675"/>
          </a:xfrm>
        </p:grpSpPr>
        <p:sp>
          <p:nvSpPr>
            <p:cNvPr id="758" name="Google Shape;758;p59"/>
            <p:cNvSpPr/>
            <p:nvPr/>
          </p:nvSpPr>
          <p:spPr>
            <a:xfrm>
              <a:off x="4093075" y="3648425"/>
              <a:ext cx="20275" cy="8950"/>
            </a:xfrm>
            <a:custGeom>
              <a:rect b="b" l="l" r="r" t="t"/>
              <a:pathLst>
                <a:path extrusionOk="0" h="358" w="811">
                  <a:moveTo>
                    <a:pt x="191" y="0"/>
                  </a:moveTo>
                  <a:cubicBezTo>
                    <a:pt x="96" y="0"/>
                    <a:pt x="1" y="72"/>
                    <a:pt x="1" y="143"/>
                  </a:cubicBezTo>
                  <a:cubicBezTo>
                    <a:pt x="1" y="262"/>
                    <a:pt x="72" y="358"/>
                    <a:pt x="167" y="358"/>
                  </a:cubicBezTo>
                  <a:lnTo>
                    <a:pt x="620" y="358"/>
                  </a:lnTo>
                  <a:cubicBezTo>
                    <a:pt x="715" y="358"/>
                    <a:pt x="787" y="286"/>
                    <a:pt x="810" y="191"/>
                  </a:cubicBezTo>
                  <a:cubicBezTo>
                    <a:pt x="810" y="96"/>
                    <a:pt x="739" y="0"/>
                    <a:pt x="6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59"/>
            <p:cNvSpPr/>
            <p:nvPr/>
          </p:nvSpPr>
          <p:spPr>
            <a:xfrm>
              <a:off x="4077000" y="3738925"/>
              <a:ext cx="8375" cy="13700"/>
            </a:xfrm>
            <a:custGeom>
              <a:rect b="b" l="l" r="r" t="t"/>
              <a:pathLst>
                <a:path extrusionOk="0" h="548" w="335">
                  <a:moveTo>
                    <a:pt x="144" y="0"/>
                  </a:moveTo>
                  <a:cubicBezTo>
                    <a:pt x="48" y="24"/>
                    <a:pt x="1" y="95"/>
                    <a:pt x="1" y="191"/>
                  </a:cubicBezTo>
                  <a:lnTo>
                    <a:pt x="1" y="357"/>
                  </a:lnTo>
                  <a:cubicBezTo>
                    <a:pt x="1" y="453"/>
                    <a:pt x="48" y="548"/>
                    <a:pt x="144" y="548"/>
                  </a:cubicBezTo>
                  <a:cubicBezTo>
                    <a:pt x="263" y="548"/>
                    <a:pt x="334" y="476"/>
                    <a:pt x="334" y="381"/>
                  </a:cubicBezTo>
                  <a:lnTo>
                    <a:pt x="334" y="191"/>
                  </a:lnTo>
                  <a:cubicBezTo>
                    <a:pt x="334" y="72"/>
                    <a:pt x="263" y="0"/>
                    <a:pt x="1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59"/>
            <p:cNvSpPr/>
            <p:nvPr/>
          </p:nvSpPr>
          <p:spPr>
            <a:xfrm>
              <a:off x="3966875" y="3784175"/>
              <a:ext cx="36925" cy="36925"/>
            </a:xfrm>
            <a:custGeom>
              <a:rect b="b" l="l" r="r" t="t"/>
              <a:pathLst>
                <a:path extrusionOk="0" h="1477" w="1477">
                  <a:moveTo>
                    <a:pt x="738" y="357"/>
                  </a:moveTo>
                  <a:cubicBezTo>
                    <a:pt x="953" y="357"/>
                    <a:pt x="1143" y="524"/>
                    <a:pt x="1143" y="738"/>
                  </a:cubicBezTo>
                  <a:cubicBezTo>
                    <a:pt x="1143" y="953"/>
                    <a:pt x="953" y="1119"/>
                    <a:pt x="738" y="1119"/>
                  </a:cubicBezTo>
                  <a:cubicBezTo>
                    <a:pt x="524" y="1119"/>
                    <a:pt x="357" y="953"/>
                    <a:pt x="357" y="738"/>
                  </a:cubicBezTo>
                  <a:cubicBezTo>
                    <a:pt x="357" y="524"/>
                    <a:pt x="524" y="357"/>
                    <a:pt x="738" y="357"/>
                  </a:cubicBezTo>
                  <a:close/>
                  <a:moveTo>
                    <a:pt x="738" y="0"/>
                  </a:moveTo>
                  <a:cubicBezTo>
                    <a:pt x="334" y="0"/>
                    <a:pt x="0" y="333"/>
                    <a:pt x="0" y="738"/>
                  </a:cubicBezTo>
                  <a:cubicBezTo>
                    <a:pt x="0" y="1143"/>
                    <a:pt x="334" y="1477"/>
                    <a:pt x="738" y="1477"/>
                  </a:cubicBezTo>
                  <a:cubicBezTo>
                    <a:pt x="1143" y="1477"/>
                    <a:pt x="1477" y="1143"/>
                    <a:pt x="1477" y="738"/>
                  </a:cubicBezTo>
                  <a:cubicBezTo>
                    <a:pt x="1477" y="333"/>
                    <a:pt x="1143" y="0"/>
                    <a:pt x="7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59"/>
            <p:cNvSpPr/>
            <p:nvPr/>
          </p:nvSpPr>
          <p:spPr>
            <a:xfrm>
              <a:off x="3975800" y="3660325"/>
              <a:ext cx="60750" cy="58975"/>
            </a:xfrm>
            <a:custGeom>
              <a:rect b="b" l="l" r="r" t="t"/>
              <a:pathLst>
                <a:path extrusionOk="0" h="2359" w="2430">
                  <a:moveTo>
                    <a:pt x="2072" y="358"/>
                  </a:moveTo>
                  <a:lnTo>
                    <a:pt x="2072" y="2001"/>
                  </a:lnTo>
                  <a:lnTo>
                    <a:pt x="334" y="2001"/>
                  </a:lnTo>
                  <a:lnTo>
                    <a:pt x="334" y="358"/>
                  </a:lnTo>
                  <a:close/>
                  <a:moveTo>
                    <a:pt x="334" y="1"/>
                  </a:moveTo>
                  <a:cubicBezTo>
                    <a:pt x="143" y="1"/>
                    <a:pt x="0" y="167"/>
                    <a:pt x="0" y="358"/>
                  </a:cubicBezTo>
                  <a:lnTo>
                    <a:pt x="0" y="2001"/>
                  </a:lnTo>
                  <a:cubicBezTo>
                    <a:pt x="0" y="2192"/>
                    <a:pt x="143" y="2358"/>
                    <a:pt x="334" y="2358"/>
                  </a:cubicBezTo>
                  <a:lnTo>
                    <a:pt x="2072" y="2358"/>
                  </a:lnTo>
                  <a:cubicBezTo>
                    <a:pt x="2263" y="2358"/>
                    <a:pt x="2429" y="2192"/>
                    <a:pt x="2429" y="2001"/>
                  </a:cubicBezTo>
                  <a:lnTo>
                    <a:pt x="2429" y="358"/>
                  </a:lnTo>
                  <a:cubicBezTo>
                    <a:pt x="2429" y="167"/>
                    <a:pt x="2263" y="1"/>
                    <a:pt x="20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59"/>
            <p:cNvSpPr/>
            <p:nvPr/>
          </p:nvSpPr>
          <p:spPr>
            <a:xfrm>
              <a:off x="3900175" y="3593050"/>
              <a:ext cx="296525" cy="250675"/>
            </a:xfrm>
            <a:custGeom>
              <a:rect b="b" l="l" r="r" t="t"/>
              <a:pathLst>
                <a:path extrusionOk="0" h="10027" w="11861">
                  <a:moveTo>
                    <a:pt x="9408" y="3525"/>
                  </a:moveTo>
                  <a:cubicBezTo>
                    <a:pt x="9431" y="3525"/>
                    <a:pt x="9455" y="3573"/>
                    <a:pt x="9455" y="3597"/>
                  </a:cubicBezTo>
                  <a:lnTo>
                    <a:pt x="9455" y="3930"/>
                  </a:lnTo>
                  <a:cubicBezTo>
                    <a:pt x="9455" y="3978"/>
                    <a:pt x="9431" y="4001"/>
                    <a:pt x="9408" y="4001"/>
                  </a:cubicBezTo>
                  <a:lnTo>
                    <a:pt x="6645" y="4001"/>
                  </a:lnTo>
                  <a:cubicBezTo>
                    <a:pt x="6598" y="4001"/>
                    <a:pt x="6574" y="3978"/>
                    <a:pt x="6574" y="3930"/>
                  </a:cubicBezTo>
                  <a:lnTo>
                    <a:pt x="6574" y="3597"/>
                  </a:lnTo>
                  <a:cubicBezTo>
                    <a:pt x="6574" y="3573"/>
                    <a:pt x="6621" y="3525"/>
                    <a:pt x="6645" y="3525"/>
                  </a:cubicBezTo>
                  <a:close/>
                  <a:moveTo>
                    <a:pt x="1978" y="3049"/>
                  </a:moveTo>
                  <a:cubicBezTo>
                    <a:pt x="2025" y="3049"/>
                    <a:pt x="2049" y="3073"/>
                    <a:pt x="2049" y="3120"/>
                  </a:cubicBezTo>
                  <a:lnTo>
                    <a:pt x="2049" y="4621"/>
                  </a:lnTo>
                  <a:cubicBezTo>
                    <a:pt x="2049" y="4668"/>
                    <a:pt x="2001" y="4692"/>
                    <a:pt x="1978" y="4692"/>
                  </a:cubicBezTo>
                  <a:lnTo>
                    <a:pt x="596" y="4692"/>
                  </a:lnTo>
                  <a:lnTo>
                    <a:pt x="596" y="3049"/>
                  </a:lnTo>
                  <a:close/>
                  <a:moveTo>
                    <a:pt x="11194" y="3049"/>
                  </a:moveTo>
                  <a:cubicBezTo>
                    <a:pt x="11408" y="3478"/>
                    <a:pt x="11503" y="3954"/>
                    <a:pt x="11503" y="4406"/>
                  </a:cubicBezTo>
                  <a:lnTo>
                    <a:pt x="11503" y="4692"/>
                  </a:lnTo>
                  <a:lnTo>
                    <a:pt x="10479" y="4692"/>
                  </a:lnTo>
                  <a:lnTo>
                    <a:pt x="10479" y="3049"/>
                  </a:lnTo>
                  <a:close/>
                  <a:moveTo>
                    <a:pt x="930" y="5692"/>
                  </a:moveTo>
                  <a:cubicBezTo>
                    <a:pt x="953" y="5692"/>
                    <a:pt x="977" y="5716"/>
                    <a:pt x="977" y="5740"/>
                  </a:cubicBezTo>
                  <a:lnTo>
                    <a:pt x="977" y="6311"/>
                  </a:lnTo>
                  <a:cubicBezTo>
                    <a:pt x="977" y="6335"/>
                    <a:pt x="953" y="6359"/>
                    <a:pt x="930" y="6359"/>
                  </a:cubicBezTo>
                  <a:lnTo>
                    <a:pt x="406" y="6359"/>
                  </a:lnTo>
                  <a:cubicBezTo>
                    <a:pt x="382" y="6359"/>
                    <a:pt x="358" y="6335"/>
                    <a:pt x="358" y="6311"/>
                  </a:cubicBezTo>
                  <a:lnTo>
                    <a:pt x="358" y="5740"/>
                  </a:lnTo>
                  <a:cubicBezTo>
                    <a:pt x="358" y="5716"/>
                    <a:pt x="382" y="5692"/>
                    <a:pt x="406" y="5692"/>
                  </a:cubicBezTo>
                  <a:close/>
                  <a:moveTo>
                    <a:pt x="3430" y="6288"/>
                  </a:moveTo>
                  <a:cubicBezTo>
                    <a:pt x="4526" y="6288"/>
                    <a:pt x="5431" y="7145"/>
                    <a:pt x="5502" y="8217"/>
                  </a:cubicBezTo>
                  <a:lnTo>
                    <a:pt x="5050" y="8217"/>
                  </a:lnTo>
                  <a:cubicBezTo>
                    <a:pt x="4954" y="7383"/>
                    <a:pt x="4264" y="6740"/>
                    <a:pt x="3430" y="6740"/>
                  </a:cubicBezTo>
                  <a:cubicBezTo>
                    <a:pt x="2573" y="6740"/>
                    <a:pt x="1882" y="7383"/>
                    <a:pt x="1787" y="8217"/>
                  </a:cubicBezTo>
                  <a:lnTo>
                    <a:pt x="1335" y="8217"/>
                  </a:lnTo>
                  <a:cubicBezTo>
                    <a:pt x="1430" y="7145"/>
                    <a:pt x="2335" y="6288"/>
                    <a:pt x="3430" y="6288"/>
                  </a:cubicBezTo>
                  <a:close/>
                  <a:moveTo>
                    <a:pt x="4954" y="334"/>
                  </a:moveTo>
                  <a:cubicBezTo>
                    <a:pt x="5573" y="334"/>
                    <a:pt x="5955" y="548"/>
                    <a:pt x="6169" y="715"/>
                  </a:cubicBezTo>
                  <a:cubicBezTo>
                    <a:pt x="6359" y="858"/>
                    <a:pt x="6455" y="1025"/>
                    <a:pt x="6502" y="1168"/>
                  </a:cubicBezTo>
                  <a:lnTo>
                    <a:pt x="4240" y="1168"/>
                  </a:lnTo>
                  <a:cubicBezTo>
                    <a:pt x="4168" y="1168"/>
                    <a:pt x="4073" y="1239"/>
                    <a:pt x="4073" y="1310"/>
                  </a:cubicBezTo>
                  <a:cubicBezTo>
                    <a:pt x="4049" y="1430"/>
                    <a:pt x="4145" y="1525"/>
                    <a:pt x="4240" y="1525"/>
                  </a:cubicBezTo>
                  <a:lnTo>
                    <a:pt x="8646" y="1525"/>
                  </a:lnTo>
                  <a:cubicBezTo>
                    <a:pt x="9717" y="1525"/>
                    <a:pt x="10503" y="2001"/>
                    <a:pt x="10979" y="2692"/>
                  </a:cubicBezTo>
                  <a:lnTo>
                    <a:pt x="10479" y="2692"/>
                  </a:lnTo>
                  <a:cubicBezTo>
                    <a:pt x="10289" y="2692"/>
                    <a:pt x="10122" y="2858"/>
                    <a:pt x="10122" y="3049"/>
                  </a:cubicBezTo>
                  <a:lnTo>
                    <a:pt x="10122" y="4668"/>
                  </a:lnTo>
                  <a:cubicBezTo>
                    <a:pt x="10122" y="4883"/>
                    <a:pt x="10289" y="5025"/>
                    <a:pt x="10479" y="5025"/>
                  </a:cubicBezTo>
                  <a:lnTo>
                    <a:pt x="11527" y="5025"/>
                  </a:lnTo>
                  <a:lnTo>
                    <a:pt x="11527" y="7812"/>
                  </a:lnTo>
                  <a:lnTo>
                    <a:pt x="11503" y="7812"/>
                  </a:lnTo>
                  <a:cubicBezTo>
                    <a:pt x="11503" y="8026"/>
                    <a:pt x="11337" y="8217"/>
                    <a:pt x="11122" y="8217"/>
                  </a:cubicBezTo>
                  <a:lnTo>
                    <a:pt x="9646" y="8217"/>
                  </a:lnTo>
                  <a:lnTo>
                    <a:pt x="9646" y="6621"/>
                  </a:lnTo>
                  <a:cubicBezTo>
                    <a:pt x="9646" y="6550"/>
                    <a:pt x="9574" y="6454"/>
                    <a:pt x="9479" y="6454"/>
                  </a:cubicBezTo>
                  <a:cubicBezTo>
                    <a:pt x="9469" y="6452"/>
                    <a:pt x="9459" y="6451"/>
                    <a:pt x="9449" y="6451"/>
                  </a:cubicBezTo>
                  <a:cubicBezTo>
                    <a:pt x="9365" y="6451"/>
                    <a:pt x="9289" y="6536"/>
                    <a:pt x="9289" y="6621"/>
                  </a:cubicBezTo>
                  <a:lnTo>
                    <a:pt x="9289" y="8217"/>
                  </a:lnTo>
                  <a:lnTo>
                    <a:pt x="6812" y="8217"/>
                  </a:lnTo>
                  <a:lnTo>
                    <a:pt x="6812" y="4335"/>
                  </a:lnTo>
                  <a:lnTo>
                    <a:pt x="9289" y="4335"/>
                  </a:lnTo>
                  <a:lnTo>
                    <a:pt x="9289" y="5811"/>
                  </a:lnTo>
                  <a:cubicBezTo>
                    <a:pt x="9289" y="5907"/>
                    <a:pt x="9360" y="5978"/>
                    <a:pt x="9431" y="6002"/>
                  </a:cubicBezTo>
                  <a:cubicBezTo>
                    <a:pt x="9551" y="6002"/>
                    <a:pt x="9646" y="5930"/>
                    <a:pt x="9646" y="5835"/>
                  </a:cubicBezTo>
                  <a:lnTo>
                    <a:pt x="9646" y="4240"/>
                  </a:lnTo>
                  <a:cubicBezTo>
                    <a:pt x="9741" y="4168"/>
                    <a:pt x="9789" y="4049"/>
                    <a:pt x="9789" y="3906"/>
                  </a:cubicBezTo>
                  <a:lnTo>
                    <a:pt x="9789" y="3573"/>
                  </a:lnTo>
                  <a:cubicBezTo>
                    <a:pt x="9789" y="3335"/>
                    <a:pt x="9622" y="3168"/>
                    <a:pt x="9384" y="3168"/>
                  </a:cubicBezTo>
                  <a:lnTo>
                    <a:pt x="6621" y="3168"/>
                  </a:lnTo>
                  <a:cubicBezTo>
                    <a:pt x="6383" y="3168"/>
                    <a:pt x="6216" y="3335"/>
                    <a:pt x="6216" y="3573"/>
                  </a:cubicBezTo>
                  <a:lnTo>
                    <a:pt x="6216" y="3906"/>
                  </a:lnTo>
                  <a:cubicBezTo>
                    <a:pt x="6216" y="4073"/>
                    <a:pt x="6312" y="4216"/>
                    <a:pt x="6455" y="4287"/>
                  </a:cubicBezTo>
                  <a:lnTo>
                    <a:pt x="6455" y="8217"/>
                  </a:lnTo>
                  <a:lnTo>
                    <a:pt x="5859" y="8217"/>
                  </a:lnTo>
                  <a:cubicBezTo>
                    <a:pt x="5764" y="6954"/>
                    <a:pt x="4716" y="5930"/>
                    <a:pt x="3430" y="5930"/>
                  </a:cubicBezTo>
                  <a:cubicBezTo>
                    <a:pt x="2120" y="5930"/>
                    <a:pt x="1073" y="6954"/>
                    <a:pt x="977" y="8217"/>
                  </a:cubicBezTo>
                  <a:cubicBezTo>
                    <a:pt x="763" y="8217"/>
                    <a:pt x="572" y="8026"/>
                    <a:pt x="572" y="7812"/>
                  </a:cubicBezTo>
                  <a:lnTo>
                    <a:pt x="572" y="6716"/>
                  </a:lnTo>
                  <a:lnTo>
                    <a:pt x="930" y="6716"/>
                  </a:lnTo>
                  <a:cubicBezTo>
                    <a:pt x="1144" y="6716"/>
                    <a:pt x="1335" y="6526"/>
                    <a:pt x="1335" y="6311"/>
                  </a:cubicBezTo>
                  <a:lnTo>
                    <a:pt x="1335" y="5740"/>
                  </a:lnTo>
                  <a:cubicBezTo>
                    <a:pt x="1335" y="5526"/>
                    <a:pt x="1144" y="5335"/>
                    <a:pt x="930" y="5335"/>
                  </a:cubicBezTo>
                  <a:lnTo>
                    <a:pt x="572" y="5335"/>
                  </a:lnTo>
                  <a:lnTo>
                    <a:pt x="572" y="5025"/>
                  </a:lnTo>
                  <a:lnTo>
                    <a:pt x="1978" y="5025"/>
                  </a:lnTo>
                  <a:cubicBezTo>
                    <a:pt x="2216" y="5025"/>
                    <a:pt x="2382" y="4859"/>
                    <a:pt x="2382" y="4621"/>
                  </a:cubicBezTo>
                  <a:lnTo>
                    <a:pt x="2382" y="3097"/>
                  </a:lnTo>
                  <a:cubicBezTo>
                    <a:pt x="2382" y="2882"/>
                    <a:pt x="2192" y="2692"/>
                    <a:pt x="1978" y="2692"/>
                  </a:cubicBezTo>
                  <a:lnTo>
                    <a:pt x="572" y="2692"/>
                  </a:lnTo>
                  <a:lnTo>
                    <a:pt x="572" y="1691"/>
                  </a:lnTo>
                  <a:cubicBezTo>
                    <a:pt x="572" y="1596"/>
                    <a:pt x="668" y="1525"/>
                    <a:pt x="763" y="1525"/>
                  </a:cubicBezTo>
                  <a:lnTo>
                    <a:pt x="3502" y="1525"/>
                  </a:lnTo>
                  <a:cubicBezTo>
                    <a:pt x="3525" y="1525"/>
                    <a:pt x="3549" y="1501"/>
                    <a:pt x="3549" y="1477"/>
                  </a:cubicBezTo>
                  <a:cubicBezTo>
                    <a:pt x="3692" y="1334"/>
                    <a:pt x="3597" y="1168"/>
                    <a:pt x="3454" y="1168"/>
                  </a:cubicBezTo>
                  <a:lnTo>
                    <a:pt x="1358" y="1168"/>
                  </a:lnTo>
                  <a:lnTo>
                    <a:pt x="1358" y="953"/>
                  </a:lnTo>
                  <a:cubicBezTo>
                    <a:pt x="1358" y="596"/>
                    <a:pt x="1573" y="334"/>
                    <a:pt x="1882" y="334"/>
                  </a:cubicBezTo>
                  <a:close/>
                  <a:moveTo>
                    <a:pt x="3406" y="7097"/>
                  </a:moveTo>
                  <a:cubicBezTo>
                    <a:pt x="4121" y="7097"/>
                    <a:pt x="4692" y="7669"/>
                    <a:pt x="4692" y="8383"/>
                  </a:cubicBezTo>
                  <a:cubicBezTo>
                    <a:pt x="4692" y="9098"/>
                    <a:pt x="4121" y="9669"/>
                    <a:pt x="3406" y="9669"/>
                  </a:cubicBezTo>
                  <a:cubicBezTo>
                    <a:pt x="2692" y="9669"/>
                    <a:pt x="2120" y="9098"/>
                    <a:pt x="2120" y="8383"/>
                  </a:cubicBezTo>
                  <a:cubicBezTo>
                    <a:pt x="2120" y="7669"/>
                    <a:pt x="2692" y="7097"/>
                    <a:pt x="3406" y="7097"/>
                  </a:cubicBezTo>
                  <a:close/>
                  <a:moveTo>
                    <a:pt x="10932" y="8550"/>
                  </a:moveTo>
                  <a:lnTo>
                    <a:pt x="10932" y="9503"/>
                  </a:lnTo>
                  <a:cubicBezTo>
                    <a:pt x="10932" y="9574"/>
                    <a:pt x="10932" y="9669"/>
                    <a:pt x="10884" y="9693"/>
                  </a:cubicBezTo>
                  <a:cubicBezTo>
                    <a:pt x="10836" y="9693"/>
                    <a:pt x="10741" y="9645"/>
                    <a:pt x="10717" y="9622"/>
                  </a:cubicBezTo>
                  <a:lnTo>
                    <a:pt x="10146" y="8550"/>
                  </a:lnTo>
                  <a:close/>
                  <a:moveTo>
                    <a:pt x="1858" y="1"/>
                  </a:moveTo>
                  <a:cubicBezTo>
                    <a:pt x="1382" y="1"/>
                    <a:pt x="1001" y="429"/>
                    <a:pt x="1001" y="953"/>
                  </a:cubicBezTo>
                  <a:lnTo>
                    <a:pt x="1001" y="1168"/>
                  </a:lnTo>
                  <a:lnTo>
                    <a:pt x="977" y="1168"/>
                  </a:lnTo>
                  <a:cubicBezTo>
                    <a:pt x="572" y="1168"/>
                    <a:pt x="239" y="1525"/>
                    <a:pt x="239" y="1930"/>
                  </a:cubicBezTo>
                  <a:lnTo>
                    <a:pt x="239" y="5383"/>
                  </a:lnTo>
                  <a:cubicBezTo>
                    <a:pt x="96" y="5454"/>
                    <a:pt x="1" y="5597"/>
                    <a:pt x="1" y="5740"/>
                  </a:cubicBezTo>
                  <a:lnTo>
                    <a:pt x="1" y="6311"/>
                  </a:lnTo>
                  <a:cubicBezTo>
                    <a:pt x="1" y="6478"/>
                    <a:pt x="96" y="6621"/>
                    <a:pt x="239" y="6669"/>
                  </a:cubicBezTo>
                  <a:lnTo>
                    <a:pt x="239" y="7812"/>
                  </a:lnTo>
                  <a:cubicBezTo>
                    <a:pt x="239" y="8217"/>
                    <a:pt x="572" y="8550"/>
                    <a:pt x="977" y="8550"/>
                  </a:cubicBezTo>
                  <a:lnTo>
                    <a:pt x="1739" y="8550"/>
                  </a:lnTo>
                  <a:cubicBezTo>
                    <a:pt x="1835" y="9384"/>
                    <a:pt x="2525" y="10026"/>
                    <a:pt x="3383" y="10026"/>
                  </a:cubicBezTo>
                  <a:cubicBezTo>
                    <a:pt x="4240" y="10026"/>
                    <a:pt x="4931" y="9384"/>
                    <a:pt x="5026" y="8550"/>
                  </a:cubicBezTo>
                  <a:lnTo>
                    <a:pt x="9741" y="8550"/>
                  </a:lnTo>
                  <a:lnTo>
                    <a:pt x="10432" y="9788"/>
                  </a:lnTo>
                  <a:cubicBezTo>
                    <a:pt x="10503" y="9931"/>
                    <a:pt x="10694" y="10026"/>
                    <a:pt x="10860" y="10026"/>
                  </a:cubicBezTo>
                  <a:lnTo>
                    <a:pt x="10956" y="10026"/>
                  </a:lnTo>
                  <a:cubicBezTo>
                    <a:pt x="11051" y="10003"/>
                    <a:pt x="11289" y="9884"/>
                    <a:pt x="11289" y="9503"/>
                  </a:cubicBezTo>
                  <a:lnTo>
                    <a:pt x="11289" y="8526"/>
                  </a:lnTo>
                  <a:cubicBezTo>
                    <a:pt x="11622" y="8455"/>
                    <a:pt x="11861" y="8169"/>
                    <a:pt x="11861" y="7812"/>
                  </a:cubicBezTo>
                  <a:lnTo>
                    <a:pt x="11861" y="4406"/>
                  </a:lnTo>
                  <a:cubicBezTo>
                    <a:pt x="11861" y="3620"/>
                    <a:pt x="11575" y="2835"/>
                    <a:pt x="11075" y="2239"/>
                  </a:cubicBezTo>
                  <a:cubicBezTo>
                    <a:pt x="10646" y="1763"/>
                    <a:pt x="9908" y="1168"/>
                    <a:pt x="8669" y="1168"/>
                  </a:cubicBezTo>
                  <a:lnTo>
                    <a:pt x="6859" y="1168"/>
                  </a:lnTo>
                  <a:cubicBezTo>
                    <a:pt x="6812" y="929"/>
                    <a:pt x="6645" y="667"/>
                    <a:pt x="6383" y="453"/>
                  </a:cubicBezTo>
                  <a:cubicBezTo>
                    <a:pt x="6145" y="239"/>
                    <a:pt x="5693" y="1"/>
                    <a:pt x="495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 name="Google Shape;763;p59"/>
          <p:cNvGrpSpPr/>
          <p:nvPr/>
        </p:nvGrpSpPr>
        <p:grpSpPr>
          <a:xfrm>
            <a:off x="5016818" y="3260396"/>
            <a:ext cx="245510" cy="262343"/>
            <a:chOff x="5887500" y="2186225"/>
            <a:chExt cx="277475" cy="296500"/>
          </a:xfrm>
        </p:grpSpPr>
        <p:sp>
          <p:nvSpPr>
            <p:cNvPr id="764" name="Google Shape;764;p59"/>
            <p:cNvSpPr/>
            <p:nvPr/>
          </p:nvSpPr>
          <p:spPr>
            <a:xfrm>
              <a:off x="6005375" y="2351725"/>
              <a:ext cx="8975" cy="11925"/>
            </a:xfrm>
            <a:custGeom>
              <a:rect b="b" l="l" r="r" t="t"/>
              <a:pathLst>
                <a:path extrusionOk="0" h="477" w="359">
                  <a:moveTo>
                    <a:pt x="144" y="1"/>
                  </a:moveTo>
                  <a:cubicBezTo>
                    <a:pt x="72" y="25"/>
                    <a:pt x="1" y="96"/>
                    <a:pt x="1" y="191"/>
                  </a:cubicBezTo>
                  <a:lnTo>
                    <a:pt x="1" y="286"/>
                  </a:lnTo>
                  <a:cubicBezTo>
                    <a:pt x="1" y="382"/>
                    <a:pt x="72" y="453"/>
                    <a:pt x="144" y="477"/>
                  </a:cubicBezTo>
                  <a:cubicBezTo>
                    <a:pt x="263" y="477"/>
                    <a:pt x="358" y="406"/>
                    <a:pt x="358" y="286"/>
                  </a:cubicBezTo>
                  <a:lnTo>
                    <a:pt x="358" y="167"/>
                  </a:lnTo>
                  <a:cubicBezTo>
                    <a:pt x="358" y="72"/>
                    <a:pt x="263" y="1"/>
                    <a:pt x="1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59"/>
            <p:cNvSpPr/>
            <p:nvPr/>
          </p:nvSpPr>
          <p:spPr>
            <a:xfrm>
              <a:off x="6039325" y="2352200"/>
              <a:ext cx="8950" cy="11550"/>
            </a:xfrm>
            <a:custGeom>
              <a:rect b="b" l="l" r="r" t="t"/>
              <a:pathLst>
                <a:path extrusionOk="0" h="462" w="358">
                  <a:moveTo>
                    <a:pt x="170" y="1"/>
                  </a:moveTo>
                  <a:cubicBezTo>
                    <a:pt x="73" y="1"/>
                    <a:pt x="0" y="69"/>
                    <a:pt x="0" y="172"/>
                  </a:cubicBezTo>
                  <a:lnTo>
                    <a:pt x="0" y="291"/>
                  </a:lnTo>
                  <a:cubicBezTo>
                    <a:pt x="0" y="376"/>
                    <a:pt x="77" y="462"/>
                    <a:pt x="178" y="462"/>
                  </a:cubicBezTo>
                  <a:cubicBezTo>
                    <a:pt x="190" y="462"/>
                    <a:pt x="202" y="461"/>
                    <a:pt x="215" y="458"/>
                  </a:cubicBezTo>
                  <a:cubicBezTo>
                    <a:pt x="286" y="458"/>
                    <a:pt x="358" y="363"/>
                    <a:pt x="358" y="291"/>
                  </a:cubicBezTo>
                  <a:lnTo>
                    <a:pt x="358" y="267"/>
                  </a:lnTo>
                  <a:lnTo>
                    <a:pt x="358" y="172"/>
                  </a:lnTo>
                  <a:cubicBezTo>
                    <a:pt x="358" y="77"/>
                    <a:pt x="286" y="6"/>
                    <a:pt x="215" y="6"/>
                  </a:cubicBezTo>
                  <a:cubicBezTo>
                    <a:pt x="199" y="2"/>
                    <a:pt x="184" y="1"/>
                    <a:pt x="1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59"/>
            <p:cNvSpPr/>
            <p:nvPr/>
          </p:nvSpPr>
          <p:spPr>
            <a:xfrm>
              <a:off x="6009550" y="2392225"/>
              <a:ext cx="8950" cy="15000"/>
            </a:xfrm>
            <a:custGeom>
              <a:rect b="b" l="l" r="r" t="t"/>
              <a:pathLst>
                <a:path extrusionOk="0" h="600" w="358">
                  <a:moveTo>
                    <a:pt x="144" y="0"/>
                  </a:moveTo>
                  <a:cubicBezTo>
                    <a:pt x="72" y="24"/>
                    <a:pt x="1" y="95"/>
                    <a:pt x="1" y="191"/>
                  </a:cubicBezTo>
                  <a:lnTo>
                    <a:pt x="1" y="429"/>
                  </a:lnTo>
                  <a:cubicBezTo>
                    <a:pt x="1" y="524"/>
                    <a:pt x="72" y="595"/>
                    <a:pt x="144" y="595"/>
                  </a:cubicBezTo>
                  <a:cubicBezTo>
                    <a:pt x="159" y="599"/>
                    <a:pt x="174" y="600"/>
                    <a:pt x="188" y="600"/>
                  </a:cubicBezTo>
                  <a:cubicBezTo>
                    <a:pt x="286" y="600"/>
                    <a:pt x="358" y="532"/>
                    <a:pt x="358" y="429"/>
                  </a:cubicBezTo>
                  <a:lnTo>
                    <a:pt x="358" y="191"/>
                  </a:lnTo>
                  <a:cubicBezTo>
                    <a:pt x="358" y="72"/>
                    <a:pt x="263" y="0"/>
                    <a:pt x="1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59"/>
            <p:cNvSpPr/>
            <p:nvPr/>
          </p:nvSpPr>
          <p:spPr>
            <a:xfrm>
              <a:off x="6035750" y="2392225"/>
              <a:ext cx="8350" cy="15500"/>
            </a:xfrm>
            <a:custGeom>
              <a:rect b="b" l="l" r="r" t="t"/>
              <a:pathLst>
                <a:path extrusionOk="0" h="620" w="334">
                  <a:moveTo>
                    <a:pt x="167" y="0"/>
                  </a:moveTo>
                  <a:cubicBezTo>
                    <a:pt x="72" y="0"/>
                    <a:pt x="0" y="95"/>
                    <a:pt x="0" y="191"/>
                  </a:cubicBezTo>
                  <a:lnTo>
                    <a:pt x="0" y="429"/>
                  </a:lnTo>
                  <a:cubicBezTo>
                    <a:pt x="0" y="524"/>
                    <a:pt x="72" y="619"/>
                    <a:pt x="167" y="619"/>
                  </a:cubicBezTo>
                  <a:cubicBezTo>
                    <a:pt x="262" y="619"/>
                    <a:pt x="334" y="524"/>
                    <a:pt x="334" y="429"/>
                  </a:cubicBezTo>
                  <a:lnTo>
                    <a:pt x="334" y="191"/>
                  </a:lnTo>
                  <a:cubicBezTo>
                    <a:pt x="334" y="95"/>
                    <a:pt x="262" y="0"/>
                    <a:pt x="1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59"/>
            <p:cNvSpPr/>
            <p:nvPr/>
          </p:nvSpPr>
          <p:spPr>
            <a:xfrm>
              <a:off x="5887500" y="2186225"/>
              <a:ext cx="277475" cy="296500"/>
            </a:xfrm>
            <a:custGeom>
              <a:rect b="b" l="l" r="r" t="t"/>
              <a:pathLst>
                <a:path extrusionOk="0" h="11860" w="11099">
                  <a:moveTo>
                    <a:pt x="3073" y="358"/>
                  </a:moveTo>
                  <a:cubicBezTo>
                    <a:pt x="3144" y="358"/>
                    <a:pt x="3192" y="381"/>
                    <a:pt x="3239" y="429"/>
                  </a:cubicBezTo>
                  <a:cubicBezTo>
                    <a:pt x="3239" y="453"/>
                    <a:pt x="3263" y="477"/>
                    <a:pt x="3263" y="524"/>
                  </a:cubicBezTo>
                  <a:lnTo>
                    <a:pt x="3001" y="2501"/>
                  </a:lnTo>
                  <a:lnTo>
                    <a:pt x="1763" y="2501"/>
                  </a:lnTo>
                  <a:lnTo>
                    <a:pt x="1501" y="524"/>
                  </a:lnTo>
                  <a:cubicBezTo>
                    <a:pt x="1501" y="477"/>
                    <a:pt x="1525" y="453"/>
                    <a:pt x="1525" y="429"/>
                  </a:cubicBezTo>
                  <a:cubicBezTo>
                    <a:pt x="1572" y="381"/>
                    <a:pt x="1620" y="358"/>
                    <a:pt x="1691" y="358"/>
                  </a:cubicBezTo>
                  <a:close/>
                  <a:moveTo>
                    <a:pt x="10646" y="2858"/>
                  </a:moveTo>
                  <a:cubicBezTo>
                    <a:pt x="10717" y="2858"/>
                    <a:pt x="10765" y="2906"/>
                    <a:pt x="10765" y="2977"/>
                  </a:cubicBezTo>
                  <a:lnTo>
                    <a:pt x="10765" y="3430"/>
                  </a:lnTo>
                  <a:cubicBezTo>
                    <a:pt x="10765" y="3430"/>
                    <a:pt x="10693" y="3549"/>
                    <a:pt x="10622" y="3549"/>
                  </a:cubicBezTo>
                  <a:lnTo>
                    <a:pt x="5907" y="3549"/>
                  </a:lnTo>
                  <a:cubicBezTo>
                    <a:pt x="5811" y="3549"/>
                    <a:pt x="5740" y="3620"/>
                    <a:pt x="5740" y="3739"/>
                  </a:cubicBezTo>
                  <a:cubicBezTo>
                    <a:pt x="5740" y="3822"/>
                    <a:pt x="5794" y="3887"/>
                    <a:pt x="5870" y="3887"/>
                  </a:cubicBezTo>
                  <a:cubicBezTo>
                    <a:pt x="5882" y="3887"/>
                    <a:pt x="5894" y="3885"/>
                    <a:pt x="5907" y="3882"/>
                  </a:cubicBezTo>
                  <a:lnTo>
                    <a:pt x="5907" y="3906"/>
                  </a:lnTo>
                  <a:lnTo>
                    <a:pt x="10241" y="3906"/>
                  </a:lnTo>
                  <a:lnTo>
                    <a:pt x="10241" y="10479"/>
                  </a:lnTo>
                  <a:lnTo>
                    <a:pt x="5930" y="10479"/>
                  </a:lnTo>
                  <a:cubicBezTo>
                    <a:pt x="5835" y="10479"/>
                    <a:pt x="5764" y="10526"/>
                    <a:pt x="5740" y="10622"/>
                  </a:cubicBezTo>
                  <a:cubicBezTo>
                    <a:pt x="5740" y="10717"/>
                    <a:pt x="5811" y="10812"/>
                    <a:pt x="5907" y="10812"/>
                  </a:cubicBezTo>
                  <a:lnTo>
                    <a:pt x="10646" y="10812"/>
                  </a:lnTo>
                  <a:cubicBezTo>
                    <a:pt x="10717" y="10812"/>
                    <a:pt x="10765" y="10883"/>
                    <a:pt x="10765" y="10931"/>
                  </a:cubicBezTo>
                  <a:lnTo>
                    <a:pt x="10765" y="11384"/>
                  </a:lnTo>
                  <a:cubicBezTo>
                    <a:pt x="10765" y="11455"/>
                    <a:pt x="10717" y="11503"/>
                    <a:pt x="10646" y="11503"/>
                  </a:cubicBezTo>
                  <a:lnTo>
                    <a:pt x="477" y="11503"/>
                  </a:lnTo>
                  <a:cubicBezTo>
                    <a:pt x="405" y="11503"/>
                    <a:pt x="334" y="11455"/>
                    <a:pt x="334" y="11384"/>
                  </a:cubicBezTo>
                  <a:lnTo>
                    <a:pt x="334" y="10931"/>
                  </a:lnTo>
                  <a:cubicBezTo>
                    <a:pt x="334" y="10931"/>
                    <a:pt x="405" y="10812"/>
                    <a:pt x="477" y="10812"/>
                  </a:cubicBezTo>
                  <a:lnTo>
                    <a:pt x="5121" y="10812"/>
                  </a:lnTo>
                  <a:cubicBezTo>
                    <a:pt x="5216" y="10812"/>
                    <a:pt x="5287" y="10741"/>
                    <a:pt x="5287" y="10645"/>
                  </a:cubicBezTo>
                  <a:cubicBezTo>
                    <a:pt x="5287" y="10560"/>
                    <a:pt x="5230" y="10475"/>
                    <a:pt x="5150" y="10475"/>
                  </a:cubicBezTo>
                  <a:cubicBezTo>
                    <a:pt x="5141" y="10475"/>
                    <a:pt x="5131" y="10476"/>
                    <a:pt x="5121" y="10479"/>
                  </a:cubicBezTo>
                  <a:lnTo>
                    <a:pt x="882" y="10479"/>
                  </a:lnTo>
                  <a:lnTo>
                    <a:pt x="882" y="3906"/>
                  </a:lnTo>
                  <a:lnTo>
                    <a:pt x="5121" y="3906"/>
                  </a:lnTo>
                  <a:cubicBezTo>
                    <a:pt x="5192" y="3906"/>
                    <a:pt x="5287" y="3834"/>
                    <a:pt x="5287" y="3739"/>
                  </a:cubicBezTo>
                  <a:cubicBezTo>
                    <a:pt x="5311" y="3644"/>
                    <a:pt x="5216" y="3549"/>
                    <a:pt x="5121" y="3549"/>
                  </a:cubicBezTo>
                  <a:lnTo>
                    <a:pt x="477" y="3549"/>
                  </a:lnTo>
                  <a:cubicBezTo>
                    <a:pt x="405" y="3549"/>
                    <a:pt x="334" y="3501"/>
                    <a:pt x="334" y="3430"/>
                  </a:cubicBezTo>
                  <a:lnTo>
                    <a:pt x="334" y="2977"/>
                  </a:lnTo>
                  <a:cubicBezTo>
                    <a:pt x="334" y="2906"/>
                    <a:pt x="405" y="2858"/>
                    <a:pt x="477" y="2858"/>
                  </a:cubicBezTo>
                  <a:close/>
                  <a:moveTo>
                    <a:pt x="1691" y="0"/>
                  </a:moveTo>
                  <a:cubicBezTo>
                    <a:pt x="1525" y="0"/>
                    <a:pt x="1382" y="72"/>
                    <a:pt x="1263" y="191"/>
                  </a:cubicBezTo>
                  <a:cubicBezTo>
                    <a:pt x="1191" y="310"/>
                    <a:pt x="1144" y="429"/>
                    <a:pt x="1168" y="572"/>
                  </a:cubicBezTo>
                  <a:lnTo>
                    <a:pt x="1406" y="2501"/>
                  </a:lnTo>
                  <a:lnTo>
                    <a:pt x="453" y="2501"/>
                  </a:lnTo>
                  <a:cubicBezTo>
                    <a:pt x="191" y="2501"/>
                    <a:pt x="1" y="2715"/>
                    <a:pt x="1" y="2977"/>
                  </a:cubicBezTo>
                  <a:lnTo>
                    <a:pt x="1" y="3453"/>
                  </a:lnTo>
                  <a:cubicBezTo>
                    <a:pt x="1" y="3715"/>
                    <a:pt x="191" y="3930"/>
                    <a:pt x="453" y="3930"/>
                  </a:cubicBezTo>
                  <a:lnTo>
                    <a:pt x="525" y="3930"/>
                  </a:lnTo>
                  <a:lnTo>
                    <a:pt x="525" y="10479"/>
                  </a:lnTo>
                  <a:lnTo>
                    <a:pt x="453" y="10479"/>
                  </a:lnTo>
                  <a:cubicBezTo>
                    <a:pt x="191" y="10479"/>
                    <a:pt x="1" y="10693"/>
                    <a:pt x="1" y="10955"/>
                  </a:cubicBezTo>
                  <a:lnTo>
                    <a:pt x="1" y="11384"/>
                  </a:lnTo>
                  <a:cubicBezTo>
                    <a:pt x="1" y="11646"/>
                    <a:pt x="191" y="11860"/>
                    <a:pt x="453" y="11860"/>
                  </a:cubicBezTo>
                  <a:lnTo>
                    <a:pt x="10622" y="11860"/>
                  </a:lnTo>
                  <a:cubicBezTo>
                    <a:pt x="10884" y="11860"/>
                    <a:pt x="11098" y="11646"/>
                    <a:pt x="11098" y="11384"/>
                  </a:cubicBezTo>
                  <a:lnTo>
                    <a:pt x="11098" y="10955"/>
                  </a:lnTo>
                  <a:cubicBezTo>
                    <a:pt x="11098" y="10693"/>
                    <a:pt x="10884" y="10479"/>
                    <a:pt x="10622" y="10479"/>
                  </a:cubicBezTo>
                  <a:lnTo>
                    <a:pt x="10574" y="10479"/>
                  </a:lnTo>
                  <a:lnTo>
                    <a:pt x="10574" y="3930"/>
                  </a:lnTo>
                  <a:lnTo>
                    <a:pt x="10622" y="3930"/>
                  </a:lnTo>
                  <a:cubicBezTo>
                    <a:pt x="10884" y="3930"/>
                    <a:pt x="11098" y="3715"/>
                    <a:pt x="11098" y="3453"/>
                  </a:cubicBezTo>
                  <a:lnTo>
                    <a:pt x="11098" y="2977"/>
                  </a:lnTo>
                  <a:cubicBezTo>
                    <a:pt x="11098" y="2715"/>
                    <a:pt x="10908" y="2501"/>
                    <a:pt x="10646" y="2501"/>
                  </a:cubicBezTo>
                  <a:lnTo>
                    <a:pt x="3358" y="2501"/>
                  </a:lnTo>
                  <a:lnTo>
                    <a:pt x="3620" y="572"/>
                  </a:lnTo>
                  <a:cubicBezTo>
                    <a:pt x="3620" y="429"/>
                    <a:pt x="3597" y="310"/>
                    <a:pt x="3501" y="191"/>
                  </a:cubicBezTo>
                  <a:cubicBezTo>
                    <a:pt x="3382" y="72"/>
                    <a:pt x="3239" y="0"/>
                    <a:pt x="30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59"/>
            <p:cNvSpPr/>
            <p:nvPr/>
          </p:nvSpPr>
          <p:spPr>
            <a:xfrm>
              <a:off x="5937525" y="2207050"/>
              <a:ext cx="19075" cy="8975"/>
            </a:xfrm>
            <a:custGeom>
              <a:rect b="b" l="l" r="r" t="t"/>
              <a:pathLst>
                <a:path extrusionOk="0" h="359" w="763">
                  <a:moveTo>
                    <a:pt x="191" y="1"/>
                  </a:moveTo>
                  <a:cubicBezTo>
                    <a:pt x="95" y="1"/>
                    <a:pt x="24" y="72"/>
                    <a:pt x="24" y="168"/>
                  </a:cubicBezTo>
                  <a:cubicBezTo>
                    <a:pt x="0" y="263"/>
                    <a:pt x="95" y="358"/>
                    <a:pt x="191" y="358"/>
                  </a:cubicBezTo>
                  <a:lnTo>
                    <a:pt x="572" y="358"/>
                  </a:lnTo>
                  <a:cubicBezTo>
                    <a:pt x="643" y="358"/>
                    <a:pt x="738" y="287"/>
                    <a:pt x="738" y="191"/>
                  </a:cubicBezTo>
                  <a:cubicBezTo>
                    <a:pt x="762" y="96"/>
                    <a:pt x="667" y="1"/>
                    <a:pt x="5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59"/>
            <p:cNvSpPr/>
            <p:nvPr/>
          </p:nvSpPr>
          <p:spPr>
            <a:xfrm>
              <a:off x="5922625" y="2300600"/>
              <a:ext cx="206625" cy="132125"/>
            </a:xfrm>
            <a:custGeom>
              <a:rect b="b" l="l" r="r" t="t"/>
              <a:pathLst>
                <a:path extrusionOk="0" h="5285" w="8265">
                  <a:moveTo>
                    <a:pt x="3454" y="331"/>
                  </a:moveTo>
                  <a:cubicBezTo>
                    <a:pt x="3478" y="331"/>
                    <a:pt x="3525" y="355"/>
                    <a:pt x="3573" y="426"/>
                  </a:cubicBezTo>
                  <a:lnTo>
                    <a:pt x="3740" y="617"/>
                  </a:lnTo>
                  <a:cubicBezTo>
                    <a:pt x="3597" y="664"/>
                    <a:pt x="3454" y="712"/>
                    <a:pt x="3335" y="760"/>
                  </a:cubicBezTo>
                  <a:lnTo>
                    <a:pt x="3359" y="498"/>
                  </a:lnTo>
                  <a:cubicBezTo>
                    <a:pt x="3359" y="403"/>
                    <a:pt x="3406" y="355"/>
                    <a:pt x="3406" y="355"/>
                  </a:cubicBezTo>
                  <a:cubicBezTo>
                    <a:pt x="3430" y="355"/>
                    <a:pt x="3430" y="331"/>
                    <a:pt x="3430" y="331"/>
                  </a:cubicBezTo>
                  <a:close/>
                  <a:moveTo>
                    <a:pt x="4906" y="331"/>
                  </a:moveTo>
                  <a:cubicBezTo>
                    <a:pt x="4930" y="331"/>
                    <a:pt x="4930" y="355"/>
                    <a:pt x="4930" y="355"/>
                  </a:cubicBezTo>
                  <a:cubicBezTo>
                    <a:pt x="4954" y="355"/>
                    <a:pt x="5002" y="403"/>
                    <a:pt x="5002" y="498"/>
                  </a:cubicBezTo>
                  <a:lnTo>
                    <a:pt x="5026" y="760"/>
                  </a:lnTo>
                  <a:cubicBezTo>
                    <a:pt x="4883" y="712"/>
                    <a:pt x="4764" y="664"/>
                    <a:pt x="4621" y="617"/>
                  </a:cubicBezTo>
                  <a:lnTo>
                    <a:pt x="4764" y="426"/>
                  </a:lnTo>
                  <a:cubicBezTo>
                    <a:pt x="4835" y="331"/>
                    <a:pt x="4906" y="331"/>
                    <a:pt x="4906" y="331"/>
                  </a:cubicBezTo>
                  <a:close/>
                  <a:moveTo>
                    <a:pt x="2716" y="1236"/>
                  </a:moveTo>
                  <a:cubicBezTo>
                    <a:pt x="2525" y="1427"/>
                    <a:pt x="2406" y="1665"/>
                    <a:pt x="2311" y="1927"/>
                  </a:cubicBezTo>
                  <a:cubicBezTo>
                    <a:pt x="2287" y="1998"/>
                    <a:pt x="2287" y="2070"/>
                    <a:pt x="2263" y="2117"/>
                  </a:cubicBezTo>
                  <a:cubicBezTo>
                    <a:pt x="2025" y="2046"/>
                    <a:pt x="1811" y="1903"/>
                    <a:pt x="1763" y="1760"/>
                  </a:cubicBezTo>
                  <a:cubicBezTo>
                    <a:pt x="1882" y="1736"/>
                    <a:pt x="2073" y="1665"/>
                    <a:pt x="2335" y="1403"/>
                  </a:cubicBezTo>
                  <a:cubicBezTo>
                    <a:pt x="2430" y="1284"/>
                    <a:pt x="2573" y="1236"/>
                    <a:pt x="2716" y="1236"/>
                  </a:cubicBezTo>
                  <a:close/>
                  <a:moveTo>
                    <a:pt x="5645" y="1236"/>
                  </a:moveTo>
                  <a:cubicBezTo>
                    <a:pt x="5788" y="1236"/>
                    <a:pt x="5931" y="1284"/>
                    <a:pt x="6026" y="1403"/>
                  </a:cubicBezTo>
                  <a:cubicBezTo>
                    <a:pt x="6288" y="1665"/>
                    <a:pt x="6454" y="1736"/>
                    <a:pt x="6574" y="1760"/>
                  </a:cubicBezTo>
                  <a:cubicBezTo>
                    <a:pt x="6526" y="1903"/>
                    <a:pt x="6335" y="2046"/>
                    <a:pt x="6097" y="2117"/>
                  </a:cubicBezTo>
                  <a:cubicBezTo>
                    <a:pt x="6073" y="2070"/>
                    <a:pt x="6073" y="1998"/>
                    <a:pt x="6050" y="1927"/>
                  </a:cubicBezTo>
                  <a:cubicBezTo>
                    <a:pt x="5954" y="1665"/>
                    <a:pt x="5811" y="1427"/>
                    <a:pt x="5645" y="1236"/>
                  </a:cubicBezTo>
                  <a:close/>
                  <a:moveTo>
                    <a:pt x="1453" y="1879"/>
                  </a:moveTo>
                  <a:cubicBezTo>
                    <a:pt x="1549" y="2189"/>
                    <a:pt x="1906" y="2379"/>
                    <a:pt x="2263" y="2474"/>
                  </a:cubicBezTo>
                  <a:cubicBezTo>
                    <a:pt x="2263" y="2570"/>
                    <a:pt x="2287" y="2641"/>
                    <a:pt x="2287" y="2736"/>
                  </a:cubicBezTo>
                  <a:cubicBezTo>
                    <a:pt x="2311" y="2832"/>
                    <a:pt x="2311" y="2927"/>
                    <a:pt x="2335" y="3022"/>
                  </a:cubicBezTo>
                  <a:lnTo>
                    <a:pt x="2358" y="3498"/>
                  </a:lnTo>
                  <a:lnTo>
                    <a:pt x="2358" y="3546"/>
                  </a:lnTo>
                  <a:cubicBezTo>
                    <a:pt x="2239" y="3856"/>
                    <a:pt x="2358" y="4189"/>
                    <a:pt x="2692" y="4546"/>
                  </a:cubicBezTo>
                  <a:lnTo>
                    <a:pt x="1001" y="4546"/>
                  </a:lnTo>
                  <a:cubicBezTo>
                    <a:pt x="953" y="4213"/>
                    <a:pt x="691" y="3951"/>
                    <a:pt x="358" y="3879"/>
                  </a:cubicBezTo>
                  <a:lnTo>
                    <a:pt x="358" y="2546"/>
                  </a:lnTo>
                  <a:cubicBezTo>
                    <a:pt x="691" y="2474"/>
                    <a:pt x="953" y="2212"/>
                    <a:pt x="1001" y="1879"/>
                  </a:cubicBezTo>
                  <a:close/>
                  <a:moveTo>
                    <a:pt x="7264" y="1879"/>
                  </a:moveTo>
                  <a:cubicBezTo>
                    <a:pt x="7336" y="2212"/>
                    <a:pt x="7598" y="2474"/>
                    <a:pt x="7931" y="2546"/>
                  </a:cubicBezTo>
                  <a:lnTo>
                    <a:pt x="7931" y="3879"/>
                  </a:lnTo>
                  <a:cubicBezTo>
                    <a:pt x="7598" y="3951"/>
                    <a:pt x="7336" y="4213"/>
                    <a:pt x="7264" y="4546"/>
                  </a:cubicBezTo>
                  <a:lnTo>
                    <a:pt x="5645" y="4546"/>
                  </a:lnTo>
                  <a:cubicBezTo>
                    <a:pt x="5978" y="4213"/>
                    <a:pt x="6073" y="3879"/>
                    <a:pt x="5978" y="3570"/>
                  </a:cubicBezTo>
                  <a:cubicBezTo>
                    <a:pt x="5978" y="3570"/>
                    <a:pt x="5978" y="3570"/>
                    <a:pt x="5978" y="3546"/>
                  </a:cubicBezTo>
                  <a:lnTo>
                    <a:pt x="6026" y="3165"/>
                  </a:lnTo>
                  <a:cubicBezTo>
                    <a:pt x="6026" y="3070"/>
                    <a:pt x="6050" y="2974"/>
                    <a:pt x="6050" y="2855"/>
                  </a:cubicBezTo>
                  <a:cubicBezTo>
                    <a:pt x="6073" y="2736"/>
                    <a:pt x="6097" y="2617"/>
                    <a:pt x="6097" y="2474"/>
                  </a:cubicBezTo>
                  <a:cubicBezTo>
                    <a:pt x="6431" y="2403"/>
                    <a:pt x="6788" y="2189"/>
                    <a:pt x="6907" y="1903"/>
                  </a:cubicBezTo>
                  <a:lnTo>
                    <a:pt x="6907" y="1879"/>
                  </a:lnTo>
                  <a:close/>
                  <a:moveTo>
                    <a:pt x="4192" y="926"/>
                  </a:moveTo>
                  <a:cubicBezTo>
                    <a:pt x="4549" y="926"/>
                    <a:pt x="4883" y="1046"/>
                    <a:pt x="5168" y="1260"/>
                  </a:cubicBezTo>
                  <a:cubicBezTo>
                    <a:pt x="5168" y="1260"/>
                    <a:pt x="5192" y="1284"/>
                    <a:pt x="5192" y="1284"/>
                  </a:cubicBezTo>
                  <a:cubicBezTo>
                    <a:pt x="5430" y="1474"/>
                    <a:pt x="5621" y="1736"/>
                    <a:pt x="5716" y="2046"/>
                  </a:cubicBezTo>
                  <a:cubicBezTo>
                    <a:pt x="5788" y="2284"/>
                    <a:pt x="5740" y="2546"/>
                    <a:pt x="5716" y="2808"/>
                  </a:cubicBezTo>
                  <a:cubicBezTo>
                    <a:pt x="5692" y="2927"/>
                    <a:pt x="5669" y="3022"/>
                    <a:pt x="5669" y="3141"/>
                  </a:cubicBezTo>
                  <a:lnTo>
                    <a:pt x="5669" y="3165"/>
                  </a:lnTo>
                  <a:cubicBezTo>
                    <a:pt x="5430" y="2974"/>
                    <a:pt x="5073" y="2855"/>
                    <a:pt x="4621" y="2808"/>
                  </a:cubicBezTo>
                  <a:cubicBezTo>
                    <a:pt x="4608" y="2805"/>
                    <a:pt x="4596" y="2803"/>
                    <a:pt x="4583" y="2803"/>
                  </a:cubicBezTo>
                  <a:cubicBezTo>
                    <a:pt x="4502" y="2803"/>
                    <a:pt x="4430" y="2868"/>
                    <a:pt x="4430" y="2951"/>
                  </a:cubicBezTo>
                  <a:cubicBezTo>
                    <a:pt x="4406" y="3046"/>
                    <a:pt x="4478" y="3141"/>
                    <a:pt x="4573" y="3141"/>
                  </a:cubicBezTo>
                  <a:cubicBezTo>
                    <a:pt x="5168" y="3213"/>
                    <a:pt x="5573" y="3427"/>
                    <a:pt x="5645" y="3689"/>
                  </a:cubicBezTo>
                  <a:cubicBezTo>
                    <a:pt x="5740" y="3951"/>
                    <a:pt x="5454" y="4284"/>
                    <a:pt x="5192" y="4522"/>
                  </a:cubicBezTo>
                  <a:cubicBezTo>
                    <a:pt x="4883" y="4808"/>
                    <a:pt x="4525" y="4951"/>
                    <a:pt x="4168" y="4951"/>
                  </a:cubicBezTo>
                  <a:cubicBezTo>
                    <a:pt x="3835" y="4951"/>
                    <a:pt x="3478" y="4808"/>
                    <a:pt x="3168" y="4522"/>
                  </a:cubicBezTo>
                  <a:cubicBezTo>
                    <a:pt x="2787" y="4189"/>
                    <a:pt x="2620" y="3879"/>
                    <a:pt x="2692" y="3665"/>
                  </a:cubicBezTo>
                  <a:cubicBezTo>
                    <a:pt x="2763" y="3379"/>
                    <a:pt x="3216" y="3189"/>
                    <a:pt x="3835" y="3117"/>
                  </a:cubicBezTo>
                  <a:cubicBezTo>
                    <a:pt x="3930" y="3117"/>
                    <a:pt x="4002" y="3046"/>
                    <a:pt x="4002" y="2951"/>
                  </a:cubicBezTo>
                  <a:cubicBezTo>
                    <a:pt x="3978" y="2855"/>
                    <a:pt x="3906" y="2784"/>
                    <a:pt x="3811" y="2784"/>
                  </a:cubicBezTo>
                  <a:cubicBezTo>
                    <a:pt x="3335" y="2832"/>
                    <a:pt x="2954" y="2951"/>
                    <a:pt x="2692" y="3117"/>
                  </a:cubicBezTo>
                  <a:lnTo>
                    <a:pt x="2692" y="2998"/>
                  </a:lnTo>
                  <a:cubicBezTo>
                    <a:pt x="2668" y="2879"/>
                    <a:pt x="2668" y="2784"/>
                    <a:pt x="2644" y="2665"/>
                  </a:cubicBezTo>
                  <a:cubicBezTo>
                    <a:pt x="2596" y="2451"/>
                    <a:pt x="2573" y="2260"/>
                    <a:pt x="2644" y="2022"/>
                  </a:cubicBezTo>
                  <a:cubicBezTo>
                    <a:pt x="2763" y="1712"/>
                    <a:pt x="2954" y="1450"/>
                    <a:pt x="3192" y="1260"/>
                  </a:cubicBezTo>
                  <a:cubicBezTo>
                    <a:pt x="3454" y="1046"/>
                    <a:pt x="3811" y="926"/>
                    <a:pt x="4192" y="926"/>
                  </a:cubicBezTo>
                  <a:close/>
                  <a:moveTo>
                    <a:pt x="3465" y="1"/>
                  </a:moveTo>
                  <a:cubicBezTo>
                    <a:pt x="3418" y="1"/>
                    <a:pt x="3374" y="9"/>
                    <a:pt x="3335" y="21"/>
                  </a:cubicBezTo>
                  <a:cubicBezTo>
                    <a:pt x="3168" y="69"/>
                    <a:pt x="3025" y="212"/>
                    <a:pt x="3001" y="474"/>
                  </a:cubicBezTo>
                  <a:lnTo>
                    <a:pt x="2978" y="926"/>
                  </a:lnTo>
                  <a:cubicBezTo>
                    <a:pt x="2891" y="902"/>
                    <a:pt x="2804" y="890"/>
                    <a:pt x="2717" y="890"/>
                  </a:cubicBezTo>
                  <a:cubicBezTo>
                    <a:pt x="2469" y="890"/>
                    <a:pt x="2232" y="988"/>
                    <a:pt x="2073" y="1165"/>
                  </a:cubicBezTo>
                  <a:cubicBezTo>
                    <a:pt x="1858" y="1403"/>
                    <a:pt x="1715" y="1427"/>
                    <a:pt x="1620" y="1427"/>
                  </a:cubicBezTo>
                  <a:cubicBezTo>
                    <a:pt x="1572" y="1450"/>
                    <a:pt x="1501" y="1474"/>
                    <a:pt x="1430" y="1546"/>
                  </a:cubicBezTo>
                  <a:lnTo>
                    <a:pt x="858" y="1546"/>
                  </a:lnTo>
                  <a:cubicBezTo>
                    <a:pt x="763" y="1546"/>
                    <a:pt x="691" y="1617"/>
                    <a:pt x="691" y="1712"/>
                  </a:cubicBezTo>
                  <a:cubicBezTo>
                    <a:pt x="691" y="1998"/>
                    <a:pt x="453" y="2212"/>
                    <a:pt x="167" y="2236"/>
                  </a:cubicBezTo>
                  <a:cubicBezTo>
                    <a:pt x="72" y="2236"/>
                    <a:pt x="1" y="2308"/>
                    <a:pt x="1" y="2403"/>
                  </a:cubicBezTo>
                  <a:lnTo>
                    <a:pt x="1" y="4046"/>
                  </a:lnTo>
                  <a:cubicBezTo>
                    <a:pt x="1" y="4141"/>
                    <a:pt x="72" y="4213"/>
                    <a:pt x="167" y="4213"/>
                  </a:cubicBezTo>
                  <a:cubicBezTo>
                    <a:pt x="453" y="4213"/>
                    <a:pt x="668" y="4451"/>
                    <a:pt x="691" y="4737"/>
                  </a:cubicBezTo>
                  <a:cubicBezTo>
                    <a:pt x="691" y="4832"/>
                    <a:pt x="763" y="4903"/>
                    <a:pt x="858" y="4903"/>
                  </a:cubicBezTo>
                  <a:lnTo>
                    <a:pt x="3073" y="4903"/>
                  </a:lnTo>
                  <a:cubicBezTo>
                    <a:pt x="3406" y="5165"/>
                    <a:pt x="3787" y="5284"/>
                    <a:pt x="4168" y="5284"/>
                  </a:cubicBezTo>
                  <a:cubicBezTo>
                    <a:pt x="4549" y="5284"/>
                    <a:pt x="4930" y="5165"/>
                    <a:pt x="5264" y="4903"/>
                  </a:cubicBezTo>
                  <a:lnTo>
                    <a:pt x="7407" y="4903"/>
                  </a:lnTo>
                  <a:cubicBezTo>
                    <a:pt x="7502" y="4903"/>
                    <a:pt x="7574" y="4832"/>
                    <a:pt x="7574" y="4737"/>
                  </a:cubicBezTo>
                  <a:cubicBezTo>
                    <a:pt x="7574" y="4451"/>
                    <a:pt x="7812" y="4213"/>
                    <a:pt x="8098" y="4213"/>
                  </a:cubicBezTo>
                  <a:cubicBezTo>
                    <a:pt x="8193" y="4213"/>
                    <a:pt x="8264" y="4141"/>
                    <a:pt x="8264" y="4046"/>
                  </a:cubicBezTo>
                  <a:lnTo>
                    <a:pt x="8264" y="2403"/>
                  </a:lnTo>
                  <a:cubicBezTo>
                    <a:pt x="8264" y="2308"/>
                    <a:pt x="8193" y="2236"/>
                    <a:pt x="8098" y="2236"/>
                  </a:cubicBezTo>
                  <a:cubicBezTo>
                    <a:pt x="7812" y="2236"/>
                    <a:pt x="7574" y="1998"/>
                    <a:pt x="7574" y="1712"/>
                  </a:cubicBezTo>
                  <a:cubicBezTo>
                    <a:pt x="7574" y="1617"/>
                    <a:pt x="7502" y="1546"/>
                    <a:pt x="7407" y="1546"/>
                  </a:cubicBezTo>
                  <a:lnTo>
                    <a:pt x="6907" y="1546"/>
                  </a:lnTo>
                  <a:cubicBezTo>
                    <a:pt x="6859" y="1474"/>
                    <a:pt x="6764" y="1450"/>
                    <a:pt x="6716" y="1427"/>
                  </a:cubicBezTo>
                  <a:cubicBezTo>
                    <a:pt x="6645" y="1427"/>
                    <a:pt x="6502" y="1403"/>
                    <a:pt x="6264" y="1165"/>
                  </a:cubicBezTo>
                  <a:cubicBezTo>
                    <a:pt x="6105" y="988"/>
                    <a:pt x="5867" y="890"/>
                    <a:pt x="5619" y="890"/>
                  </a:cubicBezTo>
                  <a:cubicBezTo>
                    <a:pt x="5533" y="890"/>
                    <a:pt x="5445" y="902"/>
                    <a:pt x="5359" y="926"/>
                  </a:cubicBezTo>
                  <a:lnTo>
                    <a:pt x="5335" y="474"/>
                  </a:lnTo>
                  <a:cubicBezTo>
                    <a:pt x="5335" y="212"/>
                    <a:pt x="5168" y="69"/>
                    <a:pt x="5026" y="21"/>
                  </a:cubicBezTo>
                  <a:cubicBezTo>
                    <a:pt x="4987" y="9"/>
                    <a:pt x="4941" y="1"/>
                    <a:pt x="4892" y="1"/>
                  </a:cubicBezTo>
                  <a:cubicBezTo>
                    <a:pt x="4760" y="1"/>
                    <a:pt x="4606" y="56"/>
                    <a:pt x="4502" y="212"/>
                  </a:cubicBezTo>
                  <a:lnTo>
                    <a:pt x="4216" y="569"/>
                  </a:lnTo>
                  <a:lnTo>
                    <a:pt x="4144" y="569"/>
                  </a:lnTo>
                  <a:lnTo>
                    <a:pt x="3859" y="212"/>
                  </a:lnTo>
                  <a:cubicBezTo>
                    <a:pt x="3737" y="56"/>
                    <a:pt x="3591" y="1"/>
                    <a:pt x="34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 name="Google Shape;771;p59"/>
          <p:cNvGrpSpPr/>
          <p:nvPr/>
        </p:nvGrpSpPr>
        <p:grpSpPr>
          <a:xfrm>
            <a:off x="3871502" y="3275946"/>
            <a:ext cx="262343" cy="231265"/>
            <a:chOff x="2888075" y="2186225"/>
            <a:chExt cx="296500" cy="261375"/>
          </a:xfrm>
        </p:grpSpPr>
        <p:sp>
          <p:nvSpPr>
            <p:cNvPr id="772" name="Google Shape;772;p59"/>
            <p:cNvSpPr/>
            <p:nvPr/>
          </p:nvSpPr>
          <p:spPr>
            <a:xfrm>
              <a:off x="2989275" y="2338025"/>
              <a:ext cx="94100" cy="94100"/>
            </a:xfrm>
            <a:custGeom>
              <a:rect b="b" l="l" r="r" t="t"/>
              <a:pathLst>
                <a:path extrusionOk="0" h="3764" w="3764">
                  <a:moveTo>
                    <a:pt x="1882" y="358"/>
                  </a:moveTo>
                  <a:cubicBezTo>
                    <a:pt x="2739" y="358"/>
                    <a:pt x="3406" y="1025"/>
                    <a:pt x="3406" y="1882"/>
                  </a:cubicBezTo>
                  <a:cubicBezTo>
                    <a:pt x="3406" y="2716"/>
                    <a:pt x="2739" y="3406"/>
                    <a:pt x="1882" y="3406"/>
                  </a:cubicBezTo>
                  <a:cubicBezTo>
                    <a:pt x="1049" y="3406"/>
                    <a:pt x="358" y="2716"/>
                    <a:pt x="358" y="1882"/>
                  </a:cubicBezTo>
                  <a:cubicBezTo>
                    <a:pt x="358" y="1025"/>
                    <a:pt x="1049" y="358"/>
                    <a:pt x="1882" y="358"/>
                  </a:cubicBezTo>
                  <a:close/>
                  <a:moveTo>
                    <a:pt x="1882" y="1"/>
                  </a:moveTo>
                  <a:cubicBezTo>
                    <a:pt x="858" y="1"/>
                    <a:pt x="1" y="834"/>
                    <a:pt x="1" y="1882"/>
                  </a:cubicBezTo>
                  <a:cubicBezTo>
                    <a:pt x="1" y="2906"/>
                    <a:pt x="858" y="3764"/>
                    <a:pt x="1882" y="3764"/>
                  </a:cubicBezTo>
                  <a:cubicBezTo>
                    <a:pt x="2930" y="3764"/>
                    <a:pt x="3763" y="2906"/>
                    <a:pt x="3763" y="1882"/>
                  </a:cubicBezTo>
                  <a:cubicBezTo>
                    <a:pt x="3763" y="834"/>
                    <a:pt x="2930" y="1"/>
                    <a:pt x="18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59"/>
            <p:cNvSpPr/>
            <p:nvPr/>
          </p:nvSpPr>
          <p:spPr>
            <a:xfrm>
              <a:off x="3008325" y="2357100"/>
              <a:ext cx="56000" cy="55975"/>
            </a:xfrm>
            <a:custGeom>
              <a:rect b="b" l="l" r="r" t="t"/>
              <a:pathLst>
                <a:path extrusionOk="0" h="2239" w="2240">
                  <a:moveTo>
                    <a:pt x="1120" y="333"/>
                  </a:moveTo>
                  <a:cubicBezTo>
                    <a:pt x="1549" y="333"/>
                    <a:pt x="1906" y="691"/>
                    <a:pt x="1906" y="1119"/>
                  </a:cubicBezTo>
                  <a:cubicBezTo>
                    <a:pt x="1906" y="1548"/>
                    <a:pt x="1549" y="1881"/>
                    <a:pt x="1120" y="1881"/>
                  </a:cubicBezTo>
                  <a:cubicBezTo>
                    <a:pt x="691" y="1881"/>
                    <a:pt x="334" y="1548"/>
                    <a:pt x="334" y="1119"/>
                  </a:cubicBezTo>
                  <a:cubicBezTo>
                    <a:pt x="334" y="691"/>
                    <a:pt x="691" y="333"/>
                    <a:pt x="1120" y="333"/>
                  </a:cubicBezTo>
                  <a:close/>
                  <a:moveTo>
                    <a:pt x="1120" y="0"/>
                  </a:moveTo>
                  <a:cubicBezTo>
                    <a:pt x="501" y="0"/>
                    <a:pt x="1" y="500"/>
                    <a:pt x="1" y="1119"/>
                  </a:cubicBezTo>
                  <a:cubicBezTo>
                    <a:pt x="1" y="1738"/>
                    <a:pt x="501" y="2239"/>
                    <a:pt x="1120" y="2239"/>
                  </a:cubicBezTo>
                  <a:cubicBezTo>
                    <a:pt x="1739" y="2239"/>
                    <a:pt x="2239" y="1738"/>
                    <a:pt x="2239" y="1119"/>
                  </a:cubicBezTo>
                  <a:cubicBezTo>
                    <a:pt x="2239" y="500"/>
                    <a:pt x="1739" y="0"/>
                    <a:pt x="11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59"/>
            <p:cNvSpPr/>
            <p:nvPr/>
          </p:nvSpPr>
          <p:spPr>
            <a:xfrm>
              <a:off x="3008325" y="2232075"/>
              <a:ext cx="56600" cy="32150"/>
            </a:xfrm>
            <a:custGeom>
              <a:rect b="b" l="l" r="r" t="t"/>
              <a:pathLst>
                <a:path extrusionOk="0" h="1286" w="2264">
                  <a:moveTo>
                    <a:pt x="1906" y="357"/>
                  </a:moveTo>
                  <a:lnTo>
                    <a:pt x="1906" y="953"/>
                  </a:lnTo>
                  <a:lnTo>
                    <a:pt x="334" y="953"/>
                  </a:lnTo>
                  <a:lnTo>
                    <a:pt x="334" y="357"/>
                  </a:lnTo>
                  <a:close/>
                  <a:moveTo>
                    <a:pt x="287" y="0"/>
                  </a:moveTo>
                  <a:cubicBezTo>
                    <a:pt x="120" y="0"/>
                    <a:pt x="1" y="119"/>
                    <a:pt x="1" y="286"/>
                  </a:cubicBezTo>
                  <a:lnTo>
                    <a:pt x="1" y="1000"/>
                  </a:lnTo>
                  <a:cubicBezTo>
                    <a:pt x="1" y="1167"/>
                    <a:pt x="120" y="1286"/>
                    <a:pt x="287" y="1286"/>
                  </a:cubicBezTo>
                  <a:lnTo>
                    <a:pt x="1977" y="1286"/>
                  </a:lnTo>
                  <a:cubicBezTo>
                    <a:pt x="2120" y="1286"/>
                    <a:pt x="2263" y="1167"/>
                    <a:pt x="2263" y="1000"/>
                  </a:cubicBezTo>
                  <a:lnTo>
                    <a:pt x="2263" y="286"/>
                  </a:lnTo>
                  <a:cubicBezTo>
                    <a:pt x="2263" y="119"/>
                    <a:pt x="2120" y="0"/>
                    <a:pt x="19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59"/>
            <p:cNvSpPr/>
            <p:nvPr/>
          </p:nvSpPr>
          <p:spPr>
            <a:xfrm>
              <a:off x="2888075" y="2186225"/>
              <a:ext cx="296500" cy="261375"/>
            </a:xfrm>
            <a:custGeom>
              <a:rect b="b" l="l" r="r" t="t"/>
              <a:pathLst>
                <a:path extrusionOk="0" h="10455" w="11860">
                  <a:moveTo>
                    <a:pt x="6621" y="358"/>
                  </a:moveTo>
                  <a:cubicBezTo>
                    <a:pt x="6740" y="358"/>
                    <a:pt x="6859" y="453"/>
                    <a:pt x="6859" y="596"/>
                  </a:cubicBezTo>
                  <a:lnTo>
                    <a:pt x="6859" y="1072"/>
                  </a:lnTo>
                  <a:lnTo>
                    <a:pt x="6335" y="1072"/>
                  </a:lnTo>
                  <a:cubicBezTo>
                    <a:pt x="6240" y="1072"/>
                    <a:pt x="6168" y="1120"/>
                    <a:pt x="6144" y="1215"/>
                  </a:cubicBezTo>
                  <a:cubicBezTo>
                    <a:pt x="6144" y="1310"/>
                    <a:pt x="6216" y="1405"/>
                    <a:pt x="6311" y="1405"/>
                  </a:cubicBezTo>
                  <a:lnTo>
                    <a:pt x="7121" y="1405"/>
                  </a:lnTo>
                  <a:cubicBezTo>
                    <a:pt x="7288" y="1405"/>
                    <a:pt x="7478" y="1572"/>
                    <a:pt x="7478" y="1739"/>
                  </a:cubicBezTo>
                  <a:lnTo>
                    <a:pt x="7478" y="3191"/>
                  </a:lnTo>
                  <a:cubicBezTo>
                    <a:pt x="7478" y="3239"/>
                    <a:pt x="7454" y="3311"/>
                    <a:pt x="7430" y="3358"/>
                  </a:cubicBezTo>
                  <a:cubicBezTo>
                    <a:pt x="7359" y="3477"/>
                    <a:pt x="7240" y="3549"/>
                    <a:pt x="7121" y="3549"/>
                  </a:cubicBezTo>
                  <a:lnTo>
                    <a:pt x="4739" y="3549"/>
                  </a:lnTo>
                  <a:cubicBezTo>
                    <a:pt x="4549" y="3549"/>
                    <a:pt x="4382" y="3382"/>
                    <a:pt x="4382" y="3191"/>
                  </a:cubicBezTo>
                  <a:lnTo>
                    <a:pt x="4382" y="1715"/>
                  </a:lnTo>
                  <a:cubicBezTo>
                    <a:pt x="4382" y="1667"/>
                    <a:pt x="4430" y="1596"/>
                    <a:pt x="4454" y="1548"/>
                  </a:cubicBezTo>
                  <a:cubicBezTo>
                    <a:pt x="4525" y="1477"/>
                    <a:pt x="4620" y="1405"/>
                    <a:pt x="4739" y="1405"/>
                  </a:cubicBezTo>
                  <a:lnTo>
                    <a:pt x="5501" y="1405"/>
                  </a:lnTo>
                  <a:cubicBezTo>
                    <a:pt x="5573" y="1405"/>
                    <a:pt x="5668" y="1358"/>
                    <a:pt x="5668" y="1262"/>
                  </a:cubicBezTo>
                  <a:cubicBezTo>
                    <a:pt x="5692" y="1167"/>
                    <a:pt x="5597" y="1072"/>
                    <a:pt x="5501" y="1072"/>
                  </a:cubicBezTo>
                  <a:lnTo>
                    <a:pt x="4978" y="1072"/>
                  </a:lnTo>
                  <a:lnTo>
                    <a:pt x="4978" y="596"/>
                  </a:lnTo>
                  <a:cubicBezTo>
                    <a:pt x="4978" y="453"/>
                    <a:pt x="5097" y="358"/>
                    <a:pt x="5239" y="358"/>
                  </a:cubicBezTo>
                  <a:close/>
                  <a:moveTo>
                    <a:pt x="6859" y="3882"/>
                  </a:moveTo>
                  <a:lnTo>
                    <a:pt x="6859" y="5430"/>
                  </a:lnTo>
                  <a:lnTo>
                    <a:pt x="4978" y="5430"/>
                  </a:lnTo>
                  <a:lnTo>
                    <a:pt x="4978" y="3882"/>
                  </a:lnTo>
                  <a:close/>
                  <a:moveTo>
                    <a:pt x="4025" y="1858"/>
                  </a:moveTo>
                  <a:lnTo>
                    <a:pt x="4025" y="3191"/>
                  </a:lnTo>
                  <a:cubicBezTo>
                    <a:pt x="4025" y="3263"/>
                    <a:pt x="4049" y="3334"/>
                    <a:pt x="4073" y="3406"/>
                  </a:cubicBezTo>
                  <a:cubicBezTo>
                    <a:pt x="2453" y="3787"/>
                    <a:pt x="1310" y="4596"/>
                    <a:pt x="1024" y="5573"/>
                  </a:cubicBezTo>
                  <a:cubicBezTo>
                    <a:pt x="596" y="5192"/>
                    <a:pt x="357" y="4787"/>
                    <a:pt x="357" y="4335"/>
                  </a:cubicBezTo>
                  <a:cubicBezTo>
                    <a:pt x="357" y="3239"/>
                    <a:pt x="1858" y="2239"/>
                    <a:pt x="4025" y="1858"/>
                  </a:cubicBezTo>
                  <a:close/>
                  <a:moveTo>
                    <a:pt x="7835" y="1858"/>
                  </a:moveTo>
                  <a:cubicBezTo>
                    <a:pt x="10002" y="2239"/>
                    <a:pt x="11526" y="3239"/>
                    <a:pt x="11526" y="4335"/>
                  </a:cubicBezTo>
                  <a:cubicBezTo>
                    <a:pt x="11526" y="4763"/>
                    <a:pt x="11288" y="5192"/>
                    <a:pt x="10836" y="5573"/>
                  </a:cubicBezTo>
                  <a:cubicBezTo>
                    <a:pt x="10550" y="4596"/>
                    <a:pt x="9407" y="3787"/>
                    <a:pt x="7811" y="3406"/>
                  </a:cubicBezTo>
                  <a:cubicBezTo>
                    <a:pt x="7811" y="3334"/>
                    <a:pt x="7835" y="3263"/>
                    <a:pt x="7835" y="3191"/>
                  </a:cubicBezTo>
                  <a:lnTo>
                    <a:pt x="7835" y="1858"/>
                  </a:lnTo>
                  <a:close/>
                  <a:moveTo>
                    <a:pt x="7597" y="3739"/>
                  </a:moveTo>
                  <a:cubicBezTo>
                    <a:pt x="8383" y="3906"/>
                    <a:pt x="9097" y="4192"/>
                    <a:pt x="9621" y="4573"/>
                  </a:cubicBezTo>
                  <a:cubicBezTo>
                    <a:pt x="10121" y="4930"/>
                    <a:pt x="10407" y="5359"/>
                    <a:pt x="10502" y="5811"/>
                  </a:cubicBezTo>
                  <a:cubicBezTo>
                    <a:pt x="10193" y="6002"/>
                    <a:pt x="9812" y="6216"/>
                    <a:pt x="9383" y="6359"/>
                  </a:cubicBezTo>
                  <a:cubicBezTo>
                    <a:pt x="9336" y="6097"/>
                    <a:pt x="9097" y="5906"/>
                    <a:pt x="8812" y="5906"/>
                  </a:cubicBezTo>
                  <a:lnTo>
                    <a:pt x="8573" y="5906"/>
                  </a:lnTo>
                  <a:cubicBezTo>
                    <a:pt x="8502" y="5644"/>
                    <a:pt x="8264" y="5430"/>
                    <a:pt x="7954" y="5430"/>
                  </a:cubicBezTo>
                  <a:lnTo>
                    <a:pt x="7216" y="5430"/>
                  </a:lnTo>
                  <a:lnTo>
                    <a:pt x="7216" y="3906"/>
                  </a:lnTo>
                  <a:cubicBezTo>
                    <a:pt x="7359" y="3882"/>
                    <a:pt x="7478" y="3811"/>
                    <a:pt x="7597" y="3739"/>
                  </a:cubicBezTo>
                  <a:close/>
                  <a:moveTo>
                    <a:pt x="4263" y="3739"/>
                  </a:moveTo>
                  <a:cubicBezTo>
                    <a:pt x="4358" y="3811"/>
                    <a:pt x="4501" y="3882"/>
                    <a:pt x="4644" y="3906"/>
                  </a:cubicBezTo>
                  <a:lnTo>
                    <a:pt x="4644" y="5430"/>
                  </a:lnTo>
                  <a:lnTo>
                    <a:pt x="3882" y="5430"/>
                  </a:lnTo>
                  <a:cubicBezTo>
                    <a:pt x="3596" y="5430"/>
                    <a:pt x="3358" y="5644"/>
                    <a:pt x="3263" y="5906"/>
                  </a:cubicBezTo>
                  <a:lnTo>
                    <a:pt x="3025" y="5906"/>
                  </a:lnTo>
                  <a:cubicBezTo>
                    <a:pt x="2739" y="5906"/>
                    <a:pt x="2501" y="6121"/>
                    <a:pt x="2453" y="6383"/>
                  </a:cubicBezTo>
                  <a:cubicBezTo>
                    <a:pt x="2025" y="6216"/>
                    <a:pt x="1667" y="6025"/>
                    <a:pt x="1358" y="5811"/>
                  </a:cubicBezTo>
                  <a:cubicBezTo>
                    <a:pt x="1429" y="5359"/>
                    <a:pt x="1739" y="4930"/>
                    <a:pt x="2239" y="4573"/>
                  </a:cubicBezTo>
                  <a:cubicBezTo>
                    <a:pt x="2763" y="4192"/>
                    <a:pt x="3453" y="3906"/>
                    <a:pt x="4263" y="3739"/>
                  </a:cubicBezTo>
                  <a:close/>
                  <a:moveTo>
                    <a:pt x="357" y="5359"/>
                  </a:moveTo>
                  <a:cubicBezTo>
                    <a:pt x="453" y="5501"/>
                    <a:pt x="572" y="5644"/>
                    <a:pt x="715" y="5787"/>
                  </a:cubicBezTo>
                  <a:cubicBezTo>
                    <a:pt x="810" y="5859"/>
                    <a:pt x="905" y="5954"/>
                    <a:pt x="1024" y="6025"/>
                  </a:cubicBezTo>
                  <a:cubicBezTo>
                    <a:pt x="1024" y="6025"/>
                    <a:pt x="1024" y="6025"/>
                    <a:pt x="1048" y="6049"/>
                  </a:cubicBezTo>
                  <a:cubicBezTo>
                    <a:pt x="1429" y="6311"/>
                    <a:pt x="1905" y="6549"/>
                    <a:pt x="2429" y="6764"/>
                  </a:cubicBezTo>
                  <a:lnTo>
                    <a:pt x="2429" y="8478"/>
                  </a:lnTo>
                  <a:cubicBezTo>
                    <a:pt x="1120" y="7978"/>
                    <a:pt x="357" y="7240"/>
                    <a:pt x="357" y="6454"/>
                  </a:cubicBezTo>
                  <a:lnTo>
                    <a:pt x="357" y="5359"/>
                  </a:lnTo>
                  <a:close/>
                  <a:moveTo>
                    <a:pt x="11503" y="5359"/>
                  </a:moveTo>
                  <a:lnTo>
                    <a:pt x="11503" y="6454"/>
                  </a:lnTo>
                  <a:lnTo>
                    <a:pt x="11526" y="6454"/>
                  </a:lnTo>
                  <a:cubicBezTo>
                    <a:pt x="11526" y="7240"/>
                    <a:pt x="10741" y="7978"/>
                    <a:pt x="9431" y="8478"/>
                  </a:cubicBezTo>
                  <a:lnTo>
                    <a:pt x="9431" y="6740"/>
                  </a:lnTo>
                  <a:cubicBezTo>
                    <a:pt x="9979" y="6549"/>
                    <a:pt x="10455" y="6311"/>
                    <a:pt x="10812" y="6025"/>
                  </a:cubicBezTo>
                  <a:lnTo>
                    <a:pt x="10836" y="6025"/>
                  </a:lnTo>
                  <a:cubicBezTo>
                    <a:pt x="10955" y="5930"/>
                    <a:pt x="11050" y="5859"/>
                    <a:pt x="11145" y="5787"/>
                  </a:cubicBezTo>
                  <a:cubicBezTo>
                    <a:pt x="11288" y="5644"/>
                    <a:pt x="11407" y="5501"/>
                    <a:pt x="11503" y="5359"/>
                  </a:cubicBezTo>
                  <a:close/>
                  <a:moveTo>
                    <a:pt x="3239" y="6263"/>
                  </a:moveTo>
                  <a:lnTo>
                    <a:pt x="3239" y="9645"/>
                  </a:lnTo>
                  <a:lnTo>
                    <a:pt x="3001" y="9645"/>
                  </a:lnTo>
                  <a:cubicBezTo>
                    <a:pt x="2882" y="9645"/>
                    <a:pt x="2787" y="9526"/>
                    <a:pt x="2787" y="9407"/>
                  </a:cubicBezTo>
                  <a:lnTo>
                    <a:pt x="2787" y="6478"/>
                  </a:lnTo>
                  <a:cubicBezTo>
                    <a:pt x="2787" y="6359"/>
                    <a:pt x="2882" y="6263"/>
                    <a:pt x="3001" y="6263"/>
                  </a:cubicBezTo>
                  <a:close/>
                  <a:moveTo>
                    <a:pt x="8859" y="6263"/>
                  </a:moveTo>
                  <a:cubicBezTo>
                    <a:pt x="8978" y="6263"/>
                    <a:pt x="9074" y="6359"/>
                    <a:pt x="9074" y="6478"/>
                  </a:cubicBezTo>
                  <a:lnTo>
                    <a:pt x="9074" y="9407"/>
                  </a:lnTo>
                  <a:cubicBezTo>
                    <a:pt x="9074" y="9526"/>
                    <a:pt x="8978" y="9645"/>
                    <a:pt x="8859" y="9645"/>
                  </a:cubicBezTo>
                  <a:lnTo>
                    <a:pt x="8621" y="9645"/>
                  </a:lnTo>
                  <a:lnTo>
                    <a:pt x="8621" y="6263"/>
                  </a:lnTo>
                  <a:close/>
                  <a:moveTo>
                    <a:pt x="5239" y="0"/>
                  </a:moveTo>
                  <a:cubicBezTo>
                    <a:pt x="4906" y="0"/>
                    <a:pt x="4644" y="262"/>
                    <a:pt x="4644" y="596"/>
                  </a:cubicBezTo>
                  <a:lnTo>
                    <a:pt x="4644" y="1072"/>
                  </a:lnTo>
                  <a:cubicBezTo>
                    <a:pt x="4382" y="1120"/>
                    <a:pt x="4192" y="1286"/>
                    <a:pt x="4096" y="1501"/>
                  </a:cubicBezTo>
                  <a:cubicBezTo>
                    <a:pt x="1667" y="1882"/>
                    <a:pt x="48" y="3001"/>
                    <a:pt x="0" y="4287"/>
                  </a:cubicBezTo>
                  <a:lnTo>
                    <a:pt x="0" y="4311"/>
                  </a:lnTo>
                  <a:lnTo>
                    <a:pt x="0" y="6478"/>
                  </a:lnTo>
                  <a:cubicBezTo>
                    <a:pt x="0" y="6978"/>
                    <a:pt x="262" y="7478"/>
                    <a:pt x="739" y="7907"/>
                  </a:cubicBezTo>
                  <a:cubicBezTo>
                    <a:pt x="1143" y="8288"/>
                    <a:pt x="1739" y="8621"/>
                    <a:pt x="2453" y="8883"/>
                  </a:cubicBezTo>
                  <a:lnTo>
                    <a:pt x="2453" y="9407"/>
                  </a:lnTo>
                  <a:cubicBezTo>
                    <a:pt x="2453" y="9717"/>
                    <a:pt x="2691" y="9979"/>
                    <a:pt x="3025" y="9979"/>
                  </a:cubicBezTo>
                  <a:lnTo>
                    <a:pt x="3263" y="9979"/>
                  </a:lnTo>
                  <a:cubicBezTo>
                    <a:pt x="3334" y="10240"/>
                    <a:pt x="3596" y="10455"/>
                    <a:pt x="3882" y="10455"/>
                  </a:cubicBezTo>
                  <a:lnTo>
                    <a:pt x="5525" y="10455"/>
                  </a:lnTo>
                  <a:cubicBezTo>
                    <a:pt x="5620" y="10455"/>
                    <a:pt x="5692" y="10383"/>
                    <a:pt x="5716" y="10288"/>
                  </a:cubicBezTo>
                  <a:cubicBezTo>
                    <a:pt x="5716" y="10193"/>
                    <a:pt x="5644" y="10098"/>
                    <a:pt x="5525" y="10098"/>
                  </a:cubicBezTo>
                  <a:lnTo>
                    <a:pt x="3906" y="10098"/>
                  </a:lnTo>
                  <a:cubicBezTo>
                    <a:pt x="3739" y="10098"/>
                    <a:pt x="3596" y="9955"/>
                    <a:pt x="3596" y="9812"/>
                  </a:cubicBezTo>
                  <a:lnTo>
                    <a:pt x="3596" y="6073"/>
                  </a:lnTo>
                  <a:cubicBezTo>
                    <a:pt x="3596" y="5930"/>
                    <a:pt x="3739" y="5787"/>
                    <a:pt x="3906" y="5787"/>
                  </a:cubicBezTo>
                  <a:lnTo>
                    <a:pt x="7978" y="5787"/>
                  </a:lnTo>
                  <a:cubicBezTo>
                    <a:pt x="8145" y="5787"/>
                    <a:pt x="8288" y="5930"/>
                    <a:pt x="8288" y="6073"/>
                  </a:cubicBezTo>
                  <a:lnTo>
                    <a:pt x="8288" y="9812"/>
                  </a:lnTo>
                  <a:cubicBezTo>
                    <a:pt x="8288" y="9955"/>
                    <a:pt x="8145" y="10098"/>
                    <a:pt x="7978" y="10098"/>
                  </a:cubicBezTo>
                  <a:lnTo>
                    <a:pt x="6287" y="10098"/>
                  </a:lnTo>
                  <a:cubicBezTo>
                    <a:pt x="6192" y="10098"/>
                    <a:pt x="6121" y="10169"/>
                    <a:pt x="6097" y="10240"/>
                  </a:cubicBezTo>
                  <a:cubicBezTo>
                    <a:pt x="6097" y="10360"/>
                    <a:pt x="6168" y="10455"/>
                    <a:pt x="6263" y="10455"/>
                  </a:cubicBezTo>
                  <a:lnTo>
                    <a:pt x="8002" y="10455"/>
                  </a:lnTo>
                  <a:cubicBezTo>
                    <a:pt x="8288" y="10455"/>
                    <a:pt x="8526" y="10240"/>
                    <a:pt x="8597" y="9979"/>
                  </a:cubicBezTo>
                  <a:lnTo>
                    <a:pt x="8859" y="9979"/>
                  </a:lnTo>
                  <a:cubicBezTo>
                    <a:pt x="9169" y="9979"/>
                    <a:pt x="9431" y="9717"/>
                    <a:pt x="9431" y="9407"/>
                  </a:cubicBezTo>
                  <a:lnTo>
                    <a:pt x="9431" y="8883"/>
                  </a:lnTo>
                  <a:cubicBezTo>
                    <a:pt x="10145" y="8621"/>
                    <a:pt x="10717" y="8288"/>
                    <a:pt x="11145" y="7907"/>
                  </a:cubicBezTo>
                  <a:cubicBezTo>
                    <a:pt x="11622" y="7478"/>
                    <a:pt x="11860" y="6978"/>
                    <a:pt x="11860" y="6478"/>
                  </a:cubicBezTo>
                  <a:lnTo>
                    <a:pt x="11860" y="4335"/>
                  </a:lnTo>
                  <a:cubicBezTo>
                    <a:pt x="11860" y="3025"/>
                    <a:pt x="10217" y="1882"/>
                    <a:pt x="7764" y="1501"/>
                  </a:cubicBezTo>
                  <a:cubicBezTo>
                    <a:pt x="7669" y="1286"/>
                    <a:pt x="7454" y="1120"/>
                    <a:pt x="7216" y="1072"/>
                  </a:cubicBezTo>
                  <a:lnTo>
                    <a:pt x="7216" y="596"/>
                  </a:lnTo>
                  <a:cubicBezTo>
                    <a:pt x="7216" y="262"/>
                    <a:pt x="6930" y="0"/>
                    <a:pt x="66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1" name="Shape 251"/>
        <p:cNvGrpSpPr/>
        <p:nvPr/>
      </p:nvGrpSpPr>
      <p:grpSpPr>
        <a:xfrm>
          <a:off x="0" y="0"/>
          <a:ext cx="0" cy="0"/>
          <a:chOff x="0" y="0"/>
          <a:chExt cx="0" cy="0"/>
        </a:xfrm>
      </p:grpSpPr>
      <p:sp>
        <p:nvSpPr>
          <p:cNvPr id="252" name="Google Shape;252;p42"/>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2"/>
                </a:solidFill>
              </a:rPr>
              <a:t>C</a:t>
            </a:r>
            <a:r>
              <a:rPr lang="en">
                <a:solidFill>
                  <a:schemeClr val="dk2"/>
                </a:solidFill>
              </a:rPr>
              <a:t>ontents of this template</a:t>
            </a:r>
            <a:endParaRPr>
              <a:solidFill>
                <a:schemeClr val="dk2"/>
              </a:solidFill>
            </a:endParaRPr>
          </a:p>
        </p:txBody>
      </p:sp>
      <p:sp>
        <p:nvSpPr>
          <p:cNvPr id="253" name="Google Shape;253;p42"/>
          <p:cNvSpPr txBox="1"/>
          <p:nvPr>
            <p:ph idx="1" type="body"/>
          </p:nvPr>
        </p:nvSpPr>
        <p:spPr>
          <a:xfrm>
            <a:off x="720000" y="1139551"/>
            <a:ext cx="7704000" cy="408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delete this slide when you’re done editing the presentation</a:t>
            </a:r>
            <a:endParaRPr/>
          </a:p>
        </p:txBody>
      </p:sp>
      <p:graphicFrame>
        <p:nvGraphicFramePr>
          <p:cNvPr id="254" name="Google Shape;254;p42"/>
          <p:cNvGraphicFramePr/>
          <p:nvPr/>
        </p:nvGraphicFramePr>
        <p:xfrm>
          <a:off x="720000" y="1614825"/>
          <a:ext cx="3000000" cy="3000000"/>
        </p:xfrm>
        <a:graphic>
          <a:graphicData uri="http://schemas.openxmlformats.org/drawingml/2006/table">
            <a:tbl>
              <a:tblPr>
                <a:noFill/>
                <a:tableStyleId>{98D82C73-A21E-453F-BC47-F75B498C07CD}</a:tableStyleId>
              </a:tblPr>
              <a:tblGrid>
                <a:gridCol w="2619875"/>
                <a:gridCol w="5084125"/>
              </a:tblGrid>
              <a:tr h="350500">
                <a:tc>
                  <a:txBody>
                    <a:bodyPr/>
                    <a:lstStyle/>
                    <a:p>
                      <a:pPr indent="0" lvl="0" marL="0" rtl="0" algn="l">
                        <a:spcBef>
                          <a:spcPts val="0"/>
                        </a:spcBef>
                        <a:spcAft>
                          <a:spcPts val="0"/>
                        </a:spcAft>
                        <a:buNone/>
                      </a:pPr>
                      <a:r>
                        <a:rPr b="1" lang="en" sz="1100">
                          <a:solidFill>
                            <a:schemeClr val="dk2"/>
                          </a:solidFill>
                          <a:uFill>
                            <a:noFill/>
                          </a:uFill>
                          <a:latin typeface="Rubik"/>
                          <a:ea typeface="Rubik"/>
                          <a:cs typeface="Rubik"/>
                          <a:sym typeface="Rubik"/>
                          <a:hlinkClick action="ppaction://hlinksldjump" r:id="rId3">
                            <a:extLst>
                              <a:ext uri="{A12FA001-AC4F-418D-AE19-62706E023703}">
                                <ahyp:hlinkClr val="tx"/>
                              </a:ext>
                            </a:extLst>
                          </a:hlinkClick>
                        </a:rPr>
                        <a:t>Fonts</a:t>
                      </a:r>
                      <a:endParaRPr b="1" sz="1100">
                        <a:solidFill>
                          <a:schemeClr val="dk2"/>
                        </a:solidFill>
                        <a:latin typeface="Rubik"/>
                        <a:ea typeface="Rubik"/>
                        <a:cs typeface="Rubik"/>
                        <a:sym typeface="Rubik"/>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1600"/>
                        </a:spcAft>
                        <a:buNone/>
                      </a:pPr>
                      <a:r>
                        <a:rPr lang="en" sz="1000">
                          <a:solidFill>
                            <a:schemeClr val="dk1"/>
                          </a:solidFill>
                          <a:latin typeface="Rubik"/>
                          <a:ea typeface="Rubik"/>
                          <a:cs typeface="Rubik"/>
                          <a:sym typeface="Rubik"/>
                        </a:rPr>
                        <a:t>To view this template correctly in PowerPoint, download and install the fonts we used</a:t>
                      </a:r>
                      <a:endParaRPr sz="1000">
                        <a:solidFill>
                          <a:schemeClr val="dk1"/>
                        </a:solidFill>
                        <a:latin typeface="Rubik"/>
                        <a:ea typeface="Rubik"/>
                        <a:cs typeface="Rubik"/>
                        <a:sym typeface="Rubik"/>
                      </a:endParaRPr>
                    </a:p>
                  </a:txBody>
                  <a:tcPr marT="91425" marB="91425" marR="91425"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50500">
                <a:tc>
                  <a:txBody>
                    <a:bodyPr/>
                    <a:lstStyle/>
                    <a:p>
                      <a:pPr indent="0" lvl="0" marL="0" rtl="0" algn="l">
                        <a:spcBef>
                          <a:spcPts val="0"/>
                        </a:spcBef>
                        <a:spcAft>
                          <a:spcPts val="0"/>
                        </a:spcAft>
                        <a:buNone/>
                      </a:pPr>
                      <a:r>
                        <a:rPr b="1" lang="en" sz="1100">
                          <a:solidFill>
                            <a:schemeClr val="dk2"/>
                          </a:solidFill>
                          <a:uFill>
                            <a:noFill/>
                          </a:uFill>
                          <a:latin typeface="Rubik"/>
                          <a:ea typeface="Rubik"/>
                          <a:cs typeface="Rubik"/>
                          <a:sym typeface="Rubik"/>
                          <a:hlinkClick action="ppaction://hlinksldjump" r:id="rId4">
                            <a:extLst>
                              <a:ext uri="{A12FA001-AC4F-418D-AE19-62706E023703}">
                                <ahyp:hlinkClr val="tx"/>
                              </a:ext>
                            </a:extLst>
                          </a:hlinkClick>
                        </a:rPr>
                        <a:t>Used</a:t>
                      </a:r>
                      <a:r>
                        <a:rPr b="1" lang="en" sz="1100">
                          <a:solidFill>
                            <a:schemeClr val="dk2"/>
                          </a:solidFill>
                          <a:latin typeface="Rubik"/>
                          <a:ea typeface="Rubik"/>
                          <a:cs typeface="Rubik"/>
                          <a:sym typeface="Rubik"/>
                        </a:rPr>
                        <a:t> and </a:t>
                      </a:r>
                      <a:r>
                        <a:rPr b="1" lang="en" sz="1100">
                          <a:solidFill>
                            <a:schemeClr val="dk2"/>
                          </a:solidFill>
                          <a:uFill>
                            <a:noFill/>
                          </a:uFill>
                          <a:latin typeface="Rubik"/>
                          <a:ea typeface="Rubik"/>
                          <a:cs typeface="Rubik"/>
                          <a:sym typeface="Rubik"/>
                          <a:hlinkClick action="ppaction://hlinksldjump" r:id="rId5">
                            <a:extLst>
                              <a:ext uri="{A12FA001-AC4F-418D-AE19-62706E023703}">
                                <ahyp:hlinkClr val="tx"/>
                              </a:ext>
                            </a:extLst>
                          </a:hlinkClick>
                        </a:rPr>
                        <a:t>alternative</a:t>
                      </a:r>
                      <a:r>
                        <a:rPr b="1" lang="en" sz="1100">
                          <a:solidFill>
                            <a:schemeClr val="dk2"/>
                          </a:solidFill>
                          <a:uFill>
                            <a:noFill/>
                          </a:uFill>
                          <a:latin typeface="Rubik"/>
                          <a:ea typeface="Rubik"/>
                          <a:cs typeface="Rubik"/>
                          <a:sym typeface="Rubik"/>
                          <a:hlinkClick action="ppaction://hlinksldjump" r:id="rId6">
                            <a:extLst>
                              <a:ext uri="{A12FA001-AC4F-418D-AE19-62706E023703}">
                                <ahyp:hlinkClr val="tx"/>
                              </a:ext>
                            </a:extLst>
                          </a:hlinkClick>
                        </a:rPr>
                        <a:t> resources</a:t>
                      </a:r>
                      <a:endParaRPr b="1" sz="1100">
                        <a:solidFill>
                          <a:schemeClr val="dk2"/>
                        </a:solidFill>
                        <a:latin typeface="Rubik"/>
                        <a:ea typeface="Rubik"/>
                        <a:cs typeface="Rubik"/>
                        <a:sym typeface="Rubik"/>
                      </a:endParaRPr>
                    </a:p>
                  </a:txBody>
                  <a:tcPr marT="91425" marB="91425" marR="91425"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l">
                        <a:lnSpc>
                          <a:spcPct val="100000"/>
                        </a:lnSpc>
                        <a:spcBef>
                          <a:spcPts val="0"/>
                        </a:spcBef>
                        <a:spcAft>
                          <a:spcPts val="1600"/>
                        </a:spcAft>
                        <a:buNone/>
                      </a:pPr>
                      <a:r>
                        <a:rPr lang="en" sz="1000">
                          <a:solidFill>
                            <a:schemeClr val="dk1"/>
                          </a:solidFill>
                          <a:latin typeface="Rubik"/>
                          <a:ea typeface="Rubik"/>
                          <a:cs typeface="Rubik"/>
                          <a:sym typeface="Rubik"/>
                        </a:rPr>
                        <a:t>An assortment of graphic resources that are suitable for use in this presentation</a:t>
                      </a:r>
                      <a:endParaRPr sz="1000">
                        <a:solidFill>
                          <a:schemeClr val="dk1"/>
                        </a:solidFill>
                        <a:latin typeface="Rubik"/>
                        <a:ea typeface="Rubik"/>
                        <a:cs typeface="Rubik"/>
                        <a:sym typeface="Rubik"/>
                      </a:endParaRPr>
                    </a:p>
                  </a:txBody>
                  <a:tcPr marT="91425" marB="91425" marR="91425"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50500">
                <a:tc>
                  <a:txBody>
                    <a:bodyPr/>
                    <a:lstStyle/>
                    <a:p>
                      <a:pPr indent="0" lvl="0" marL="0" rtl="0" algn="l">
                        <a:spcBef>
                          <a:spcPts val="0"/>
                        </a:spcBef>
                        <a:spcAft>
                          <a:spcPts val="0"/>
                        </a:spcAft>
                        <a:buNone/>
                      </a:pPr>
                      <a:r>
                        <a:rPr b="1" lang="en" sz="1100">
                          <a:solidFill>
                            <a:schemeClr val="dk2"/>
                          </a:solidFill>
                          <a:uFill>
                            <a:noFill/>
                          </a:uFill>
                          <a:latin typeface="Rubik"/>
                          <a:ea typeface="Rubik"/>
                          <a:cs typeface="Rubik"/>
                          <a:sym typeface="Rubik"/>
                          <a:hlinkClick action="ppaction://hlinksldjump" r:id="rId7">
                            <a:extLst>
                              <a:ext uri="{A12FA001-AC4F-418D-AE19-62706E023703}">
                                <ahyp:hlinkClr val="tx"/>
                              </a:ext>
                            </a:extLst>
                          </a:hlinkClick>
                        </a:rPr>
                        <a:t>Thanks</a:t>
                      </a:r>
                      <a:r>
                        <a:rPr b="1" lang="en" sz="1100">
                          <a:solidFill>
                            <a:schemeClr val="dk2"/>
                          </a:solidFill>
                          <a:latin typeface="Rubik"/>
                          <a:ea typeface="Rubik"/>
                          <a:cs typeface="Rubik"/>
                          <a:sym typeface="Rubik"/>
                        </a:rPr>
                        <a:t> slide</a:t>
                      </a:r>
                      <a:endParaRPr b="1" sz="1100">
                        <a:solidFill>
                          <a:schemeClr val="dk2"/>
                        </a:solidFill>
                        <a:latin typeface="Rubik"/>
                        <a:ea typeface="Rubik"/>
                        <a:cs typeface="Rubik"/>
                        <a:sym typeface="Rubik"/>
                      </a:endParaRPr>
                    </a:p>
                  </a:txBody>
                  <a:tcPr marT="91425" marB="91425" marR="91425"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1600"/>
                        </a:spcAft>
                        <a:buNone/>
                      </a:pPr>
                      <a:r>
                        <a:rPr lang="en" sz="1000">
                          <a:solidFill>
                            <a:schemeClr val="dk1"/>
                          </a:solidFill>
                          <a:latin typeface="Rubik"/>
                          <a:ea typeface="Rubik"/>
                          <a:cs typeface="Rubik"/>
                          <a:sym typeface="Rubik"/>
                        </a:rPr>
                        <a:t>You must keep it so that proper credits for our design are given</a:t>
                      </a:r>
                      <a:endParaRPr sz="1000">
                        <a:solidFill>
                          <a:schemeClr val="dk1"/>
                        </a:solidFill>
                        <a:latin typeface="Rubik"/>
                        <a:ea typeface="Rubik"/>
                        <a:cs typeface="Rubik"/>
                        <a:sym typeface="Rubik"/>
                      </a:endParaRPr>
                    </a:p>
                  </a:txBody>
                  <a:tcPr marT="91425" marB="91425" marR="91425"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50500">
                <a:tc>
                  <a:txBody>
                    <a:bodyPr/>
                    <a:lstStyle/>
                    <a:p>
                      <a:pPr indent="0" lvl="0" marL="0" rtl="0" algn="l">
                        <a:spcBef>
                          <a:spcPts val="0"/>
                        </a:spcBef>
                        <a:spcAft>
                          <a:spcPts val="0"/>
                        </a:spcAft>
                        <a:buNone/>
                      </a:pPr>
                      <a:r>
                        <a:rPr b="1" lang="en" sz="1100">
                          <a:solidFill>
                            <a:schemeClr val="dk2"/>
                          </a:solidFill>
                          <a:uFill>
                            <a:noFill/>
                          </a:uFill>
                          <a:latin typeface="Rubik"/>
                          <a:ea typeface="Rubik"/>
                          <a:cs typeface="Rubik"/>
                          <a:sym typeface="Rubik"/>
                          <a:hlinkClick action="ppaction://hlinksldjump" r:id="rId8">
                            <a:extLst>
                              <a:ext uri="{A12FA001-AC4F-418D-AE19-62706E023703}">
                                <ahyp:hlinkClr val="tx"/>
                              </a:ext>
                            </a:extLst>
                          </a:hlinkClick>
                        </a:rPr>
                        <a:t>Colors</a:t>
                      </a:r>
                      <a:endParaRPr b="1" sz="1100">
                        <a:solidFill>
                          <a:schemeClr val="dk2"/>
                        </a:solidFill>
                        <a:latin typeface="Rubik"/>
                        <a:ea typeface="Rubik"/>
                        <a:cs typeface="Rubik"/>
                        <a:sym typeface="Rubik"/>
                      </a:endParaRPr>
                    </a:p>
                  </a:txBody>
                  <a:tcPr marT="91425" marB="91425" marR="91425"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1600"/>
                        </a:spcAft>
                        <a:buNone/>
                      </a:pPr>
                      <a:r>
                        <a:rPr lang="en" sz="1000">
                          <a:solidFill>
                            <a:schemeClr val="dk1"/>
                          </a:solidFill>
                          <a:latin typeface="Rubik"/>
                          <a:ea typeface="Rubik"/>
                          <a:cs typeface="Rubik"/>
                          <a:sym typeface="Rubik"/>
                        </a:rPr>
                        <a:t>All the colors used in this presentation</a:t>
                      </a:r>
                      <a:endParaRPr sz="1000">
                        <a:solidFill>
                          <a:schemeClr val="dk1"/>
                        </a:solidFill>
                        <a:latin typeface="Rubik"/>
                        <a:ea typeface="Rubik"/>
                        <a:cs typeface="Rubik"/>
                        <a:sym typeface="Rubik"/>
                      </a:endParaRPr>
                    </a:p>
                  </a:txBody>
                  <a:tcPr marT="91425" marB="91425" marR="91425"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50500">
                <a:tc>
                  <a:txBody>
                    <a:bodyPr/>
                    <a:lstStyle/>
                    <a:p>
                      <a:pPr indent="0" lvl="0" marL="0" rtl="0" algn="l">
                        <a:spcBef>
                          <a:spcPts val="0"/>
                        </a:spcBef>
                        <a:spcAft>
                          <a:spcPts val="0"/>
                        </a:spcAft>
                        <a:buNone/>
                      </a:pPr>
                      <a:r>
                        <a:rPr b="1" lang="en" sz="1100">
                          <a:solidFill>
                            <a:schemeClr val="dk2"/>
                          </a:solidFill>
                          <a:uFill>
                            <a:noFill/>
                          </a:uFill>
                          <a:latin typeface="Rubik"/>
                          <a:ea typeface="Rubik"/>
                          <a:cs typeface="Rubik"/>
                          <a:sym typeface="Rubik"/>
                          <a:hlinkClick action="ppaction://hlinksldjump" r:id="rId9">
                            <a:extLst>
                              <a:ext uri="{A12FA001-AC4F-418D-AE19-62706E023703}">
                                <ahyp:hlinkClr val="tx"/>
                              </a:ext>
                            </a:extLst>
                          </a:hlinkClick>
                        </a:rPr>
                        <a:t>Icons</a:t>
                      </a:r>
                      <a:r>
                        <a:rPr b="1" lang="en" sz="1100">
                          <a:solidFill>
                            <a:schemeClr val="dk2"/>
                          </a:solidFill>
                          <a:latin typeface="Rubik"/>
                          <a:ea typeface="Rubik"/>
                          <a:cs typeface="Rubik"/>
                          <a:sym typeface="Rubik"/>
                        </a:rPr>
                        <a:t> and </a:t>
                      </a:r>
                      <a:r>
                        <a:rPr b="1" lang="en" sz="1100">
                          <a:solidFill>
                            <a:schemeClr val="dk2"/>
                          </a:solidFill>
                          <a:uFill>
                            <a:noFill/>
                          </a:uFill>
                          <a:latin typeface="Rubik"/>
                          <a:ea typeface="Rubik"/>
                          <a:cs typeface="Rubik"/>
                          <a:sym typeface="Rubik"/>
                          <a:hlinkClick action="ppaction://hlinksldjump" r:id="rId10">
                            <a:extLst>
                              <a:ext uri="{A12FA001-AC4F-418D-AE19-62706E023703}">
                                <ahyp:hlinkClr val="tx"/>
                              </a:ext>
                            </a:extLst>
                          </a:hlinkClick>
                        </a:rPr>
                        <a:t>infographic resources</a:t>
                      </a:r>
                      <a:endParaRPr b="1" sz="1100">
                        <a:solidFill>
                          <a:schemeClr val="dk2"/>
                        </a:solidFill>
                        <a:latin typeface="Rubik"/>
                        <a:ea typeface="Rubik"/>
                        <a:cs typeface="Rubik"/>
                        <a:sym typeface="Rubik"/>
                      </a:endParaRPr>
                    </a:p>
                  </a:txBody>
                  <a:tcPr marT="91425" marB="91425" marR="91425"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rPr lang="en" sz="1000">
                          <a:solidFill>
                            <a:schemeClr val="dk1"/>
                          </a:solidFill>
                          <a:latin typeface="Rubik"/>
                          <a:ea typeface="Rubik"/>
                          <a:cs typeface="Rubik"/>
                          <a:sym typeface="Rubik"/>
                        </a:rPr>
                        <a:t>These can be used in the template, and their size and color can be edited</a:t>
                      </a:r>
                      <a:endParaRPr sz="1000">
                        <a:solidFill>
                          <a:schemeClr val="dk1"/>
                        </a:solidFill>
                        <a:latin typeface="Rubik"/>
                        <a:ea typeface="Rubik"/>
                        <a:cs typeface="Rubik"/>
                        <a:sym typeface="Rubik"/>
                      </a:endParaRPr>
                    </a:p>
                  </a:txBody>
                  <a:tcPr marT="91425" marB="91425" marR="91425"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50500">
                <a:tc>
                  <a:txBody>
                    <a:bodyPr/>
                    <a:lstStyle/>
                    <a:p>
                      <a:pPr indent="0" lvl="0" marL="0" rtl="0" algn="l">
                        <a:spcBef>
                          <a:spcPts val="0"/>
                        </a:spcBef>
                        <a:spcAft>
                          <a:spcPts val="0"/>
                        </a:spcAft>
                        <a:buNone/>
                      </a:pPr>
                      <a:r>
                        <a:rPr b="1" lang="en" sz="1100">
                          <a:solidFill>
                            <a:schemeClr val="dk2"/>
                          </a:solidFill>
                          <a:latin typeface="Rubik"/>
                          <a:ea typeface="Rubik"/>
                          <a:cs typeface="Rubik"/>
                          <a:sym typeface="Rubik"/>
                        </a:rPr>
                        <a:t>Editable presentation theme </a:t>
                      </a:r>
                      <a:endParaRPr b="1" sz="1100">
                        <a:solidFill>
                          <a:schemeClr val="dk2"/>
                        </a:solidFill>
                        <a:latin typeface="Rubik"/>
                        <a:ea typeface="Rubik"/>
                        <a:cs typeface="Rubik"/>
                        <a:sym typeface="Rubik"/>
                      </a:endParaRPr>
                    </a:p>
                  </a:txBody>
                  <a:tcPr marT="91425" marB="91425" marR="91425"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1600"/>
                        </a:spcAft>
                        <a:buNone/>
                      </a:pPr>
                      <a:r>
                        <a:rPr lang="en" sz="1000">
                          <a:solidFill>
                            <a:schemeClr val="dk1"/>
                          </a:solidFill>
                          <a:latin typeface="Rubik"/>
                          <a:ea typeface="Rubik"/>
                          <a:cs typeface="Rubik"/>
                          <a:sym typeface="Rubik"/>
                        </a:rPr>
                        <a:t>You can edit the master slides easily. For more info, click </a:t>
                      </a:r>
                      <a:r>
                        <a:rPr b="1" lang="en" sz="1100" u="sng">
                          <a:solidFill>
                            <a:schemeClr val="dk1"/>
                          </a:solidFill>
                          <a:latin typeface="Rubik"/>
                          <a:ea typeface="Rubik"/>
                          <a:cs typeface="Rubik"/>
                          <a:sym typeface="Rubik"/>
                          <a:hlinkClick r:id="rId11">
                            <a:extLst>
                              <a:ext uri="{A12FA001-AC4F-418D-AE19-62706E023703}">
                                <ahyp:hlinkClr val="tx"/>
                              </a:ext>
                            </a:extLst>
                          </a:hlinkClick>
                        </a:rPr>
                        <a:t>here</a:t>
                      </a:r>
                      <a:endParaRPr sz="1000">
                        <a:solidFill>
                          <a:schemeClr val="dk1"/>
                        </a:solidFill>
                        <a:latin typeface="Rubik"/>
                        <a:ea typeface="Rubik"/>
                        <a:cs typeface="Rubik"/>
                        <a:sym typeface="Rubik"/>
                      </a:endParaRPr>
                    </a:p>
                  </a:txBody>
                  <a:tcPr marT="91425" marB="91425" marR="91425"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bl>
          </a:graphicData>
        </a:graphic>
      </p:graphicFrame>
      <p:sp>
        <p:nvSpPr>
          <p:cNvPr id="255" name="Google Shape;255;p42"/>
          <p:cNvSpPr txBox="1"/>
          <p:nvPr/>
        </p:nvSpPr>
        <p:spPr>
          <a:xfrm>
            <a:off x="1116854" y="4071600"/>
            <a:ext cx="3195600" cy="461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chemeClr val="dk1"/>
                </a:solidFill>
                <a:latin typeface="Rubik"/>
                <a:ea typeface="Rubik"/>
                <a:cs typeface="Rubik"/>
                <a:sym typeface="Rubik"/>
              </a:rPr>
              <a:t>For more info:</a:t>
            </a:r>
            <a:br>
              <a:rPr lang="en" sz="1000">
                <a:solidFill>
                  <a:schemeClr val="dk1"/>
                </a:solidFill>
                <a:latin typeface="Rubik"/>
                <a:ea typeface="Rubik"/>
                <a:cs typeface="Rubik"/>
                <a:sym typeface="Rubik"/>
              </a:rPr>
            </a:br>
            <a:r>
              <a:rPr lang="en" sz="1000" u="sng">
                <a:solidFill>
                  <a:schemeClr val="dk1"/>
                </a:solidFill>
                <a:latin typeface="Rubik"/>
                <a:ea typeface="Rubik"/>
                <a:cs typeface="Rubik"/>
                <a:sym typeface="Rubik"/>
                <a:hlinkClick r:id="rId12">
                  <a:extLst>
                    <a:ext uri="{A12FA001-AC4F-418D-AE19-62706E023703}">
                      <ahyp:hlinkClr val="tx"/>
                    </a:ext>
                  </a:extLst>
                </a:hlinkClick>
              </a:rPr>
              <a:t>SLIDESGO</a:t>
            </a:r>
            <a:r>
              <a:rPr lang="en" sz="1000">
                <a:solidFill>
                  <a:schemeClr val="dk1"/>
                </a:solidFill>
                <a:uFill>
                  <a:noFill/>
                </a:uFill>
                <a:latin typeface="Rubik"/>
                <a:ea typeface="Rubik"/>
                <a:cs typeface="Rubik"/>
                <a:sym typeface="Rubik"/>
                <a:hlinkClick r:id="rId13">
                  <a:extLst>
                    <a:ext uri="{A12FA001-AC4F-418D-AE19-62706E023703}">
                      <ahyp:hlinkClr val="tx"/>
                    </a:ext>
                  </a:extLst>
                </a:hlinkClick>
              </a:rPr>
              <a:t> </a:t>
            </a:r>
            <a:r>
              <a:rPr lang="en" sz="1000">
                <a:solidFill>
                  <a:schemeClr val="dk1"/>
                </a:solidFill>
                <a:latin typeface="Rubik"/>
                <a:ea typeface="Rubik"/>
                <a:cs typeface="Rubik"/>
                <a:sym typeface="Rubik"/>
              </a:rPr>
              <a:t>| </a:t>
            </a:r>
            <a:r>
              <a:rPr lang="en" sz="1000" u="sng">
                <a:solidFill>
                  <a:schemeClr val="dk1"/>
                </a:solidFill>
                <a:latin typeface="Rubik"/>
                <a:ea typeface="Rubik"/>
                <a:cs typeface="Rubik"/>
                <a:sym typeface="Rubik"/>
                <a:hlinkClick r:id="rId14">
                  <a:extLst>
                    <a:ext uri="{A12FA001-AC4F-418D-AE19-62706E023703}">
                      <ahyp:hlinkClr val="tx"/>
                    </a:ext>
                  </a:extLst>
                </a:hlinkClick>
              </a:rPr>
              <a:t>BLOG</a:t>
            </a:r>
            <a:r>
              <a:rPr lang="en" sz="1000">
                <a:solidFill>
                  <a:schemeClr val="dk1"/>
                </a:solidFill>
                <a:latin typeface="Rubik"/>
                <a:ea typeface="Rubik"/>
                <a:cs typeface="Rubik"/>
                <a:sym typeface="Rubik"/>
              </a:rPr>
              <a:t> | </a:t>
            </a:r>
            <a:r>
              <a:rPr lang="en" sz="1000" u="sng">
                <a:solidFill>
                  <a:schemeClr val="dk1"/>
                </a:solidFill>
                <a:latin typeface="Rubik"/>
                <a:ea typeface="Rubik"/>
                <a:cs typeface="Rubik"/>
                <a:sym typeface="Rubik"/>
                <a:hlinkClick r:id="rId15">
                  <a:extLst>
                    <a:ext uri="{A12FA001-AC4F-418D-AE19-62706E023703}">
                      <ahyp:hlinkClr val="tx"/>
                    </a:ext>
                  </a:extLst>
                </a:hlinkClick>
              </a:rPr>
              <a:t>FAQ</a:t>
            </a:r>
            <a:r>
              <a:rPr lang="en" sz="1000" u="sng">
                <a:solidFill>
                  <a:schemeClr val="dk1"/>
                </a:solidFill>
                <a:latin typeface="Rubik"/>
                <a:ea typeface="Rubik"/>
                <a:cs typeface="Rubik"/>
                <a:sym typeface="Rubik"/>
              </a:rPr>
              <a:t>s</a:t>
            </a:r>
            <a:endParaRPr sz="1000" u="sng">
              <a:solidFill>
                <a:schemeClr val="dk1"/>
              </a:solidFill>
              <a:latin typeface="Rubik"/>
              <a:ea typeface="Rubik"/>
              <a:cs typeface="Rubik"/>
              <a:sym typeface="Rubik"/>
            </a:endParaRPr>
          </a:p>
        </p:txBody>
      </p:sp>
      <p:sp>
        <p:nvSpPr>
          <p:cNvPr id="256" name="Google Shape;256;p42"/>
          <p:cNvSpPr txBox="1"/>
          <p:nvPr/>
        </p:nvSpPr>
        <p:spPr>
          <a:xfrm>
            <a:off x="4831546" y="4071600"/>
            <a:ext cx="3195600" cy="461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chemeClr val="dk1"/>
                </a:solidFill>
                <a:latin typeface="Rubik"/>
                <a:ea typeface="Rubik"/>
                <a:cs typeface="Rubik"/>
                <a:sym typeface="Rubik"/>
              </a:rPr>
              <a:t>You can visit our sister </a:t>
            </a:r>
            <a:r>
              <a:rPr lang="en" sz="1000">
                <a:solidFill>
                  <a:schemeClr val="dk1"/>
                </a:solidFill>
                <a:latin typeface="Rubik"/>
                <a:ea typeface="Rubik"/>
                <a:cs typeface="Rubik"/>
                <a:sym typeface="Rubik"/>
              </a:rPr>
              <a:t>projects</a:t>
            </a:r>
            <a:r>
              <a:rPr lang="en" sz="1000">
                <a:solidFill>
                  <a:schemeClr val="dk1"/>
                </a:solidFill>
                <a:latin typeface="Rubik"/>
                <a:ea typeface="Rubik"/>
                <a:cs typeface="Rubik"/>
                <a:sym typeface="Rubik"/>
              </a:rPr>
              <a:t>:</a:t>
            </a:r>
            <a:br>
              <a:rPr lang="en" sz="1000">
                <a:solidFill>
                  <a:schemeClr val="dk1"/>
                </a:solidFill>
                <a:latin typeface="Rubik"/>
                <a:ea typeface="Rubik"/>
                <a:cs typeface="Rubik"/>
                <a:sym typeface="Rubik"/>
              </a:rPr>
            </a:br>
            <a:r>
              <a:rPr lang="en" sz="1000" u="sng">
                <a:solidFill>
                  <a:schemeClr val="dk1"/>
                </a:solidFill>
                <a:latin typeface="Rubik"/>
                <a:ea typeface="Rubik"/>
                <a:cs typeface="Rubik"/>
                <a:sym typeface="Rubik"/>
                <a:hlinkClick r:id="rId16">
                  <a:extLst>
                    <a:ext uri="{A12FA001-AC4F-418D-AE19-62706E023703}">
                      <ahyp:hlinkClr val="tx"/>
                    </a:ext>
                  </a:extLst>
                </a:hlinkClick>
              </a:rPr>
              <a:t>FREEPIK</a:t>
            </a:r>
            <a:r>
              <a:rPr lang="en" sz="1000">
                <a:solidFill>
                  <a:schemeClr val="dk1"/>
                </a:solidFill>
                <a:latin typeface="Rubik"/>
                <a:ea typeface="Rubik"/>
                <a:cs typeface="Rubik"/>
                <a:sym typeface="Rubik"/>
              </a:rPr>
              <a:t> | </a:t>
            </a:r>
            <a:r>
              <a:rPr lang="en" sz="1000" u="sng">
                <a:solidFill>
                  <a:schemeClr val="dk1"/>
                </a:solidFill>
                <a:latin typeface="Rubik"/>
                <a:ea typeface="Rubik"/>
                <a:cs typeface="Rubik"/>
                <a:sym typeface="Rubik"/>
                <a:hlinkClick r:id="rId17">
                  <a:extLst>
                    <a:ext uri="{A12FA001-AC4F-418D-AE19-62706E023703}">
                      <ahyp:hlinkClr val="tx"/>
                    </a:ext>
                  </a:extLst>
                </a:hlinkClick>
              </a:rPr>
              <a:t>FLATICON</a:t>
            </a:r>
            <a:r>
              <a:rPr lang="en" sz="1000">
                <a:solidFill>
                  <a:schemeClr val="dk1"/>
                </a:solidFill>
                <a:latin typeface="Rubik"/>
                <a:ea typeface="Rubik"/>
                <a:cs typeface="Rubik"/>
                <a:sym typeface="Rubik"/>
              </a:rPr>
              <a:t> | </a:t>
            </a:r>
            <a:r>
              <a:rPr lang="en" sz="1000" u="sng">
                <a:solidFill>
                  <a:schemeClr val="dk1"/>
                </a:solidFill>
                <a:latin typeface="Rubik"/>
                <a:ea typeface="Rubik"/>
                <a:cs typeface="Rubik"/>
                <a:sym typeface="Rubik"/>
                <a:hlinkClick r:id="rId18">
                  <a:extLst>
                    <a:ext uri="{A12FA001-AC4F-418D-AE19-62706E023703}">
                      <ahyp:hlinkClr val="tx"/>
                    </a:ext>
                  </a:extLst>
                </a:hlinkClick>
              </a:rPr>
              <a:t>STORYSET</a:t>
            </a:r>
            <a:r>
              <a:rPr lang="en" sz="1000">
                <a:solidFill>
                  <a:schemeClr val="dk1"/>
                </a:solidFill>
                <a:latin typeface="Rubik"/>
                <a:ea typeface="Rubik"/>
                <a:cs typeface="Rubik"/>
                <a:sym typeface="Rubik"/>
              </a:rPr>
              <a:t> | </a:t>
            </a:r>
            <a:r>
              <a:rPr lang="en" sz="1000" u="sng">
                <a:solidFill>
                  <a:schemeClr val="dk1"/>
                </a:solidFill>
                <a:latin typeface="Rubik"/>
                <a:ea typeface="Rubik"/>
                <a:cs typeface="Rubik"/>
                <a:sym typeface="Rubik"/>
                <a:hlinkClick r:id="rId19">
                  <a:extLst>
                    <a:ext uri="{A12FA001-AC4F-418D-AE19-62706E023703}">
                      <ahyp:hlinkClr val="tx"/>
                    </a:ext>
                  </a:extLst>
                </a:hlinkClick>
              </a:rPr>
              <a:t>WEPIK</a:t>
            </a:r>
            <a:r>
              <a:rPr lang="en" sz="1000">
                <a:solidFill>
                  <a:schemeClr val="dk1"/>
                </a:solidFill>
                <a:uFill>
                  <a:noFill/>
                </a:uFill>
                <a:latin typeface="Rubik"/>
                <a:ea typeface="Rubik"/>
                <a:cs typeface="Rubik"/>
                <a:sym typeface="Rubik"/>
                <a:hlinkClick r:id="rId20">
                  <a:extLst>
                    <a:ext uri="{A12FA001-AC4F-418D-AE19-62706E023703}">
                      <ahyp:hlinkClr val="tx"/>
                    </a:ext>
                  </a:extLst>
                </a:hlinkClick>
              </a:rPr>
              <a:t> </a:t>
            </a:r>
            <a:r>
              <a:rPr lang="en" sz="1000">
                <a:solidFill>
                  <a:schemeClr val="dk1"/>
                </a:solidFill>
                <a:latin typeface="Rubik"/>
                <a:ea typeface="Rubik"/>
                <a:cs typeface="Rubik"/>
                <a:sym typeface="Rubik"/>
              </a:rPr>
              <a:t>| </a:t>
            </a:r>
            <a:r>
              <a:rPr lang="en" sz="1000" u="sng">
                <a:solidFill>
                  <a:schemeClr val="dk1"/>
                </a:solidFill>
                <a:latin typeface="Rubik"/>
                <a:ea typeface="Rubik"/>
                <a:cs typeface="Rubik"/>
                <a:sym typeface="Rubik"/>
                <a:hlinkClick r:id="rId21">
                  <a:extLst>
                    <a:ext uri="{A12FA001-AC4F-418D-AE19-62706E023703}">
                      <ahyp:hlinkClr val="tx"/>
                    </a:ext>
                  </a:extLst>
                </a:hlinkClick>
              </a:rPr>
              <a:t>VIDEVO</a:t>
            </a:r>
            <a:endParaRPr sz="1000" u="sng">
              <a:solidFill>
                <a:schemeClr val="dk1"/>
              </a:solidFill>
              <a:latin typeface="Rubik"/>
              <a:ea typeface="Rubik"/>
              <a:cs typeface="Rubik"/>
              <a:sym typeface="Rubik"/>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79" name="Shape 779"/>
        <p:cNvGrpSpPr/>
        <p:nvPr/>
      </p:nvGrpSpPr>
      <p:grpSpPr>
        <a:xfrm>
          <a:off x="0" y="0"/>
          <a:ext cx="0" cy="0"/>
          <a:chOff x="0" y="0"/>
          <a:chExt cx="0" cy="0"/>
        </a:xfrm>
      </p:grpSpPr>
      <p:sp>
        <p:nvSpPr>
          <p:cNvPr id="780" name="Google Shape;780;p60"/>
          <p:cNvSpPr txBox="1"/>
          <p:nvPr>
            <p:ph idx="1" type="subTitle"/>
          </p:nvPr>
        </p:nvSpPr>
        <p:spPr>
          <a:xfrm>
            <a:off x="4243250" y="1275829"/>
            <a:ext cx="4035000" cy="5988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Jupiter's rotation period</a:t>
            </a:r>
            <a:endParaRPr/>
          </a:p>
        </p:txBody>
      </p:sp>
      <p:sp>
        <p:nvSpPr>
          <p:cNvPr id="781" name="Google Shape;781;p60"/>
          <p:cNvSpPr txBox="1"/>
          <p:nvPr>
            <p:ph type="title"/>
          </p:nvPr>
        </p:nvSpPr>
        <p:spPr>
          <a:xfrm>
            <a:off x="4243250" y="670225"/>
            <a:ext cx="4035000" cy="7689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9</a:t>
            </a:r>
            <a:r>
              <a:rPr lang="en"/>
              <a:t>h 55m 23s</a:t>
            </a:r>
            <a:endParaRPr/>
          </a:p>
        </p:txBody>
      </p:sp>
      <p:sp>
        <p:nvSpPr>
          <p:cNvPr id="782" name="Google Shape;782;p60"/>
          <p:cNvSpPr txBox="1"/>
          <p:nvPr>
            <p:ph idx="2" type="title"/>
          </p:nvPr>
        </p:nvSpPr>
        <p:spPr>
          <a:xfrm>
            <a:off x="4243250" y="1967935"/>
            <a:ext cx="4035000" cy="7689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333,000</a:t>
            </a:r>
            <a:endParaRPr/>
          </a:p>
        </p:txBody>
      </p:sp>
      <p:sp>
        <p:nvSpPr>
          <p:cNvPr id="783" name="Google Shape;783;p60"/>
          <p:cNvSpPr txBox="1"/>
          <p:nvPr>
            <p:ph idx="3" type="subTitle"/>
          </p:nvPr>
        </p:nvSpPr>
        <p:spPr>
          <a:xfrm>
            <a:off x="4243250" y="2586251"/>
            <a:ext cx="4035000" cy="5988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The Sun’s mass compared to Earth’s</a:t>
            </a:r>
            <a:endParaRPr/>
          </a:p>
        </p:txBody>
      </p:sp>
      <p:sp>
        <p:nvSpPr>
          <p:cNvPr id="784" name="Google Shape;784;p60"/>
          <p:cNvSpPr txBox="1"/>
          <p:nvPr>
            <p:ph idx="4" type="title"/>
          </p:nvPr>
        </p:nvSpPr>
        <p:spPr>
          <a:xfrm>
            <a:off x="4243250" y="3265645"/>
            <a:ext cx="4035000" cy="7689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386,000 km</a:t>
            </a:r>
            <a:endParaRPr/>
          </a:p>
        </p:txBody>
      </p:sp>
      <p:sp>
        <p:nvSpPr>
          <p:cNvPr id="785" name="Google Shape;785;p60"/>
          <p:cNvSpPr txBox="1"/>
          <p:nvPr>
            <p:ph idx="5" type="subTitle"/>
          </p:nvPr>
        </p:nvSpPr>
        <p:spPr>
          <a:xfrm>
            <a:off x="4243250" y="3896673"/>
            <a:ext cx="4035000" cy="5988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Distance between Earth and the Moon</a:t>
            </a:r>
            <a:endParaRPr/>
          </a:p>
        </p:txBody>
      </p:sp>
      <p:pic>
        <p:nvPicPr>
          <p:cNvPr id="786" name="Google Shape;786;p60"/>
          <p:cNvPicPr preferRelativeResize="0"/>
          <p:nvPr>
            <p:ph idx="6" type="pic"/>
          </p:nvPr>
        </p:nvPicPr>
        <p:blipFill rotWithShape="1">
          <a:blip r:embed="rId3">
            <a:alphaModFix/>
          </a:blip>
          <a:srcRect b="0" l="16755" r="30588" t="0"/>
          <a:stretch/>
        </p:blipFill>
        <p:spPr>
          <a:xfrm>
            <a:off x="462300" y="740100"/>
            <a:ext cx="3478800" cy="4403400"/>
          </a:xfrm>
          <a:prstGeom prst="round2SameRect">
            <a:avLst>
              <a:gd fmla="val 16667" name="adj1"/>
              <a:gd fmla="val 0" name="adj2"/>
            </a:avLst>
          </a:prstGeom>
        </p:spPr>
      </p:pic>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90" name="Shape 790"/>
        <p:cNvGrpSpPr/>
        <p:nvPr/>
      </p:nvGrpSpPr>
      <p:grpSpPr>
        <a:xfrm>
          <a:off x="0" y="0"/>
          <a:ext cx="0" cy="0"/>
          <a:chOff x="0" y="0"/>
          <a:chExt cx="0" cy="0"/>
        </a:xfrm>
      </p:grpSpPr>
      <p:grpSp>
        <p:nvGrpSpPr>
          <p:cNvPr id="791" name="Google Shape;791;p61"/>
          <p:cNvGrpSpPr/>
          <p:nvPr/>
        </p:nvGrpSpPr>
        <p:grpSpPr>
          <a:xfrm>
            <a:off x="5810400" y="1542850"/>
            <a:ext cx="1397802" cy="1397802"/>
            <a:chOff x="4045063" y="635665"/>
            <a:chExt cx="868200" cy="868200"/>
          </a:xfrm>
        </p:grpSpPr>
        <p:sp>
          <p:nvSpPr>
            <p:cNvPr id="792" name="Google Shape;792;p61"/>
            <p:cNvSpPr/>
            <p:nvPr/>
          </p:nvSpPr>
          <p:spPr>
            <a:xfrm>
              <a:off x="4049799" y="640401"/>
              <a:ext cx="858900" cy="858900"/>
            </a:xfrm>
            <a:prstGeom prst="donut">
              <a:avLst>
                <a:gd fmla="val 11930" name="adj"/>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61"/>
            <p:cNvSpPr/>
            <p:nvPr/>
          </p:nvSpPr>
          <p:spPr>
            <a:xfrm flipH="1">
              <a:off x="4045063" y="635665"/>
              <a:ext cx="868200" cy="868200"/>
            </a:xfrm>
            <a:prstGeom prst="blockArc">
              <a:avLst>
                <a:gd fmla="val 5400645" name="adj1"/>
                <a:gd fmla="val 16256715" name="adj2"/>
                <a:gd fmla="val 12710" name="adj3"/>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4" name="Google Shape;794;p61"/>
          <p:cNvSpPr txBox="1"/>
          <p:nvPr>
            <p:ph idx="3" type="title"/>
          </p:nvPr>
        </p:nvSpPr>
        <p:spPr>
          <a:xfrm>
            <a:off x="5810400" y="2038350"/>
            <a:ext cx="1397700" cy="406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50%</a:t>
            </a:r>
            <a:endParaRPr/>
          </a:p>
        </p:txBody>
      </p:sp>
      <p:grpSp>
        <p:nvGrpSpPr>
          <p:cNvPr id="795" name="Google Shape;795;p61"/>
          <p:cNvGrpSpPr/>
          <p:nvPr/>
        </p:nvGrpSpPr>
        <p:grpSpPr>
          <a:xfrm>
            <a:off x="717762" y="1542850"/>
            <a:ext cx="1397802" cy="1397802"/>
            <a:chOff x="4045063" y="635665"/>
            <a:chExt cx="868200" cy="868200"/>
          </a:xfrm>
        </p:grpSpPr>
        <p:sp>
          <p:nvSpPr>
            <p:cNvPr id="796" name="Google Shape;796;p61"/>
            <p:cNvSpPr/>
            <p:nvPr/>
          </p:nvSpPr>
          <p:spPr>
            <a:xfrm>
              <a:off x="4049799" y="640401"/>
              <a:ext cx="858900" cy="858900"/>
            </a:xfrm>
            <a:prstGeom prst="donut">
              <a:avLst>
                <a:gd fmla="val 11930" name="adj"/>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61"/>
            <p:cNvSpPr/>
            <p:nvPr/>
          </p:nvSpPr>
          <p:spPr>
            <a:xfrm flipH="1">
              <a:off x="4045063" y="635665"/>
              <a:ext cx="868200" cy="868200"/>
            </a:xfrm>
            <a:prstGeom prst="blockArc">
              <a:avLst>
                <a:gd fmla="val 26082" name="adj1"/>
                <a:gd fmla="val 16256715" name="adj2"/>
                <a:gd fmla="val 12710" name="adj3"/>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8" name="Google Shape;798;p61"/>
          <p:cNvSpPr txBox="1"/>
          <p:nvPr>
            <p:ph idx="1" type="subTitle"/>
          </p:nvPr>
        </p:nvSpPr>
        <p:spPr>
          <a:xfrm>
            <a:off x="709900" y="3552975"/>
            <a:ext cx="2267700" cy="759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 the closest planet to the Sun and the smallest of them all</a:t>
            </a:r>
            <a:endParaRPr/>
          </a:p>
        </p:txBody>
      </p:sp>
      <p:sp>
        <p:nvSpPr>
          <p:cNvPr id="799" name="Google Shape;799;p61"/>
          <p:cNvSpPr txBox="1"/>
          <p:nvPr>
            <p:ph idx="2" type="subTitle"/>
          </p:nvPr>
        </p:nvSpPr>
        <p:spPr>
          <a:xfrm>
            <a:off x="709900" y="3120900"/>
            <a:ext cx="2267700" cy="440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Field courses</a:t>
            </a:r>
            <a:endParaRPr/>
          </a:p>
        </p:txBody>
      </p:sp>
      <p:sp>
        <p:nvSpPr>
          <p:cNvPr id="800" name="Google Shape;800;p61"/>
          <p:cNvSpPr txBox="1"/>
          <p:nvPr>
            <p:ph idx="4" type="subTitle"/>
          </p:nvPr>
        </p:nvSpPr>
        <p:spPr>
          <a:xfrm>
            <a:off x="3256800" y="3552975"/>
            <a:ext cx="2267700" cy="759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 has a beautiful name and is the second planet from the Sun</a:t>
            </a:r>
            <a:endParaRPr/>
          </a:p>
        </p:txBody>
      </p:sp>
      <p:sp>
        <p:nvSpPr>
          <p:cNvPr id="801" name="Google Shape;801;p61"/>
          <p:cNvSpPr txBox="1"/>
          <p:nvPr>
            <p:ph idx="5" type="subTitle"/>
          </p:nvPr>
        </p:nvSpPr>
        <p:spPr>
          <a:xfrm>
            <a:off x="3256800" y="3120900"/>
            <a:ext cx="2267700" cy="440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Research</a:t>
            </a:r>
            <a:endParaRPr/>
          </a:p>
        </p:txBody>
      </p:sp>
      <p:sp>
        <p:nvSpPr>
          <p:cNvPr id="802" name="Google Shape;802;p61"/>
          <p:cNvSpPr txBox="1"/>
          <p:nvPr>
            <p:ph idx="7" type="subTitle"/>
          </p:nvPr>
        </p:nvSpPr>
        <p:spPr>
          <a:xfrm>
            <a:off x="5803700" y="3552975"/>
            <a:ext cx="2267700" cy="759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Despite being red, Mars is a very cold place. It’s full of iron oxide dust</a:t>
            </a:r>
            <a:endParaRPr/>
          </a:p>
        </p:txBody>
      </p:sp>
      <p:sp>
        <p:nvSpPr>
          <p:cNvPr id="803" name="Google Shape;803;p61"/>
          <p:cNvSpPr txBox="1"/>
          <p:nvPr>
            <p:ph idx="8" type="subTitle"/>
          </p:nvPr>
        </p:nvSpPr>
        <p:spPr>
          <a:xfrm>
            <a:off x="5803700" y="3120900"/>
            <a:ext cx="2267700" cy="440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Study abroad</a:t>
            </a:r>
            <a:endParaRPr/>
          </a:p>
        </p:txBody>
      </p:sp>
      <p:grpSp>
        <p:nvGrpSpPr>
          <p:cNvPr id="804" name="Google Shape;804;p61"/>
          <p:cNvGrpSpPr/>
          <p:nvPr/>
        </p:nvGrpSpPr>
        <p:grpSpPr>
          <a:xfrm>
            <a:off x="3262875" y="1542850"/>
            <a:ext cx="1397802" cy="1397802"/>
            <a:chOff x="4045063" y="635665"/>
            <a:chExt cx="868200" cy="868200"/>
          </a:xfrm>
        </p:grpSpPr>
        <p:sp>
          <p:nvSpPr>
            <p:cNvPr id="805" name="Google Shape;805;p61"/>
            <p:cNvSpPr/>
            <p:nvPr/>
          </p:nvSpPr>
          <p:spPr>
            <a:xfrm>
              <a:off x="4049799" y="640401"/>
              <a:ext cx="858900" cy="858900"/>
            </a:xfrm>
            <a:prstGeom prst="donut">
              <a:avLst>
                <a:gd fmla="val 11930" name="adj"/>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61"/>
            <p:cNvSpPr/>
            <p:nvPr/>
          </p:nvSpPr>
          <p:spPr>
            <a:xfrm flipH="1">
              <a:off x="4045063" y="635665"/>
              <a:ext cx="868200" cy="868200"/>
            </a:xfrm>
            <a:prstGeom prst="blockArc">
              <a:avLst>
                <a:gd fmla="val 10798115" name="adj1"/>
                <a:gd fmla="val 16256715" name="adj2"/>
                <a:gd fmla="val 12710" name="adj3"/>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7" name="Google Shape;807;p61"/>
          <p:cNvSpPr txBox="1"/>
          <p:nvPr>
            <p:ph idx="9"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Let’s use some percentages</a:t>
            </a:r>
            <a:endParaRPr/>
          </a:p>
        </p:txBody>
      </p:sp>
      <p:sp>
        <p:nvSpPr>
          <p:cNvPr id="808" name="Google Shape;808;p61"/>
          <p:cNvSpPr txBox="1"/>
          <p:nvPr>
            <p:ph idx="6" type="title"/>
          </p:nvPr>
        </p:nvSpPr>
        <p:spPr>
          <a:xfrm>
            <a:off x="715438" y="2038350"/>
            <a:ext cx="1397700" cy="406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75%</a:t>
            </a:r>
            <a:endParaRPr/>
          </a:p>
        </p:txBody>
      </p:sp>
      <p:sp>
        <p:nvSpPr>
          <p:cNvPr id="809" name="Google Shape;809;p61"/>
          <p:cNvSpPr txBox="1"/>
          <p:nvPr>
            <p:ph type="title"/>
          </p:nvPr>
        </p:nvSpPr>
        <p:spPr>
          <a:xfrm>
            <a:off x="3411650" y="2038350"/>
            <a:ext cx="1100400" cy="406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25%</a:t>
            </a:r>
            <a:endParaRPr/>
          </a:p>
        </p:txBody>
      </p:sp>
      <p:cxnSp>
        <p:nvCxnSpPr>
          <p:cNvPr id="810" name="Google Shape;810;p61"/>
          <p:cNvCxnSpPr/>
          <p:nvPr/>
        </p:nvCxnSpPr>
        <p:spPr>
          <a:xfrm>
            <a:off x="720000" y="1152992"/>
            <a:ext cx="530100" cy="0"/>
          </a:xfrm>
          <a:prstGeom prst="straightConnector1">
            <a:avLst/>
          </a:prstGeom>
          <a:noFill/>
          <a:ln cap="flat" cmpd="sng" w="38100">
            <a:solidFill>
              <a:schemeClr val="dk2"/>
            </a:solidFill>
            <a:prstDash val="solid"/>
            <a:round/>
            <a:headEnd len="med" w="med" type="none"/>
            <a:tailEnd len="med" w="med" type="none"/>
          </a:ln>
        </p:spPr>
      </p:cxn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4" name="Shape 814"/>
        <p:cNvGrpSpPr/>
        <p:nvPr/>
      </p:nvGrpSpPr>
      <p:grpSpPr>
        <a:xfrm>
          <a:off x="0" y="0"/>
          <a:ext cx="0" cy="0"/>
          <a:chOff x="0" y="0"/>
          <a:chExt cx="0" cy="0"/>
        </a:xfrm>
      </p:grpSpPr>
      <p:sp>
        <p:nvSpPr>
          <p:cNvPr id="815" name="Google Shape;815;p62"/>
          <p:cNvSpPr txBox="1"/>
          <p:nvPr>
            <p:ph type="title"/>
          </p:nvPr>
        </p:nvSpPr>
        <p:spPr>
          <a:xfrm>
            <a:off x="720000" y="1516650"/>
            <a:ext cx="3630600" cy="1218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Computer mockup</a:t>
            </a:r>
            <a:endParaRPr/>
          </a:p>
        </p:txBody>
      </p:sp>
      <p:sp>
        <p:nvSpPr>
          <p:cNvPr id="816" name="Google Shape;816;p62"/>
          <p:cNvSpPr txBox="1"/>
          <p:nvPr>
            <p:ph idx="1" type="subTitle"/>
          </p:nvPr>
        </p:nvSpPr>
        <p:spPr>
          <a:xfrm>
            <a:off x="720000" y="2698950"/>
            <a:ext cx="3630600" cy="805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replace the image on the screen with your own work. Just right-click on it and select “Replace image”</a:t>
            </a:r>
            <a:endParaRPr/>
          </a:p>
        </p:txBody>
      </p:sp>
      <p:pic>
        <p:nvPicPr>
          <p:cNvPr id="817" name="Google Shape;817;p62"/>
          <p:cNvPicPr preferRelativeResize="0"/>
          <p:nvPr/>
        </p:nvPicPr>
        <p:blipFill rotWithShape="1">
          <a:blip r:embed="rId3">
            <a:alphaModFix/>
          </a:blip>
          <a:srcRect b="3297" l="3720" r="3720" t="0"/>
          <a:stretch/>
        </p:blipFill>
        <p:spPr>
          <a:xfrm>
            <a:off x="4820600" y="1239900"/>
            <a:ext cx="3471526" cy="2040125"/>
          </a:xfrm>
          <a:prstGeom prst="rect">
            <a:avLst/>
          </a:prstGeom>
          <a:noFill/>
          <a:ln cap="flat" cmpd="sng" w="9525">
            <a:solidFill>
              <a:srgbClr val="FDF9CF"/>
            </a:solidFill>
            <a:prstDash val="solid"/>
            <a:round/>
            <a:headEnd len="sm" w="sm" type="none"/>
            <a:tailEnd len="sm" w="sm" type="none"/>
          </a:ln>
        </p:spPr>
      </p:pic>
      <p:sp>
        <p:nvSpPr>
          <p:cNvPr id="818" name="Google Shape;818;p62"/>
          <p:cNvSpPr/>
          <p:nvPr/>
        </p:nvSpPr>
        <p:spPr>
          <a:xfrm>
            <a:off x="4702800" y="1105113"/>
            <a:ext cx="3727985" cy="2944182"/>
          </a:xfrm>
          <a:custGeom>
            <a:rect b="b" l="l" r="r" t="t"/>
            <a:pathLst>
              <a:path extrusionOk="0" h="100673" w="131696">
                <a:moveTo>
                  <a:pt x="128192" y="0"/>
                </a:moveTo>
                <a:lnTo>
                  <a:pt x="3504" y="0"/>
                </a:lnTo>
                <a:lnTo>
                  <a:pt x="3504" y="0"/>
                </a:lnTo>
                <a:lnTo>
                  <a:pt x="2821" y="0"/>
                </a:lnTo>
                <a:lnTo>
                  <a:pt x="2137" y="257"/>
                </a:lnTo>
                <a:lnTo>
                  <a:pt x="1624" y="598"/>
                </a:lnTo>
                <a:lnTo>
                  <a:pt x="1026" y="1026"/>
                </a:lnTo>
                <a:lnTo>
                  <a:pt x="599" y="1538"/>
                </a:lnTo>
                <a:lnTo>
                  <a:pt x="342" y="2137"/>
                </a:lnTo>
                <a:lnTo>
                  <a:pt x="86" y="2735"/>
                </a:lnTo>
                <a:lnTo>
                  <a:pt x="0" y="3504"/>
                </a:lnTo>
                <a:lnTo>
                  <a:pt x="0" y="79991"/>
                </a:lnTo>
                <a:lnTo>
                  <a:pt x="0" y="79991"/>
                </a:lnTo>
                <a:lnTo>
                  <a:pt x="86" y="80675"/>
                </a:lnTo>
                <a:lnTo>
                  <a:pt x="342" y="81359"/>
                </a:lnTo>
                <a:lnTo>
                  <a:pt x="599" y="81957"/>
                </a:lnTo>
                <a:lnTo>
                  <a:pt x="1026" y="82470"/>
                </a:lnTo>
                <a:lnTo>
                  <a:pt x="1624" y="82897"/>
                </a:lnTo>
                <a:lnTo>
                  <a:pt x="2137" y="83239"/>
                </a:lnTo>
                <a:lnTo>
                  <a:pt x="2821" y="83410"/>
                </a:lnTo>
                <a:lnTo>
                  <a:pt x="3504" y="83495"/>
                </a:lnTo>
                <a:lnTo>
                  <a:pt x="52132" y="83495"/>
                </a:lnTo>
                <a:lnTo>
                  <a:pt x="51191" y="89990"/>
                </a:lnTo>
                <a:lnTo>
                  <a:pt x="51191" y="89990"/>
                </a:lnTo>
                <a:lnTo>
                  <a:pt x="50850" y="91272"/>
                </a:lnTo>
                <a:lnTo>
                  <a:pt x="50251" y="92640"/>
                </a:lnTo>
                <a:lnTo>
                  <a:pt x="49910" y="93238"/>
                </a:lnTo>
                <a:lnTo>
                  <a:pt x="49482" y="93836"/>
                </a:lnTo>
                <a:lnTo>
                  <a:pt x="49055" y="94349"/>
                </a:lnTo>
                <a:lnTo>
                  <a:pt x="48628" y="94862"/>
                </a:lnTo>
                <a:lnTo>
                  <a:pt x="43842" y="98024"/>
                </a:lnTo>
                <a:lnTo>
                  <a:pt x="43842" y="98024"/>
                </a:lnTo>
                <a:lnTo>
                  <a:pt x="43585" y="98280"/>
                </a:lnTo>
                <a:lnTo>
                  <a:pt x="43415" y="98536"/>
                </a:lnTo>
                <a:lnTo>
                  <a:pt x="43329" y="98878"/>
                </a:lnTo>
                <a:lnTo>
                  <a:pt x="43244" y="99220"/>
                </a:lnTo>
                <a:lnTo>
                  <a:pt x="43329" y="99562"/>
                </a:lnTo>
                <a:lnTo>
                  <a:pt x="43415" y="99818"/>
                </a:lnTo>
                <a:lnTo>
                  <a:pt x="43585" y="100160"/>
                </a:lnTo>
                <a:lnTo>
                  <a:pt x="43842" y="100417"/>
                </a:lnTo>
                <a:lnTo>
                  <a:pt x="43842" y="100417"/>
                </a:lnTo>
                <a:lnTo>
                  <a:pt x="44269" y="100588"/>
                </a:lnTo>
                <a:lnTo>
                  <a:pt x="44782" y="100673"/>
                </a:lnTo>
                <a:lnTo>
                  <a:pt x="65891" y="100673"/>
                </a:lnTo>
                <a:lnTo>
                  <a:pt x="86914" y="100673"/>
                </a:lnTo>
                <a:lnTo>
                  <a:pt x="86914" y="100673"/>
                </a:lnTo>
                <a:lnTo>
                  <a:pt x="87427" y="100588"/>
                </a:lnTo>
                <a:lnTo>
                  <a:pt x="87854" y="100417"/>
                </a:lnTo>
                <a:lnTo>
                  <a:pt x="87854" y="100417"/>
                </a:lnTo>
                <a:lnTo>
                  <a:pt x="88111" y="100160"/>
                </a:lnTo>
                <a:lnTo>
                  <a:pt x="88281" y="99818"/>
                </a:lnTo>
                <a:lnTo>
                  <a:pt x="88367" y="99562"/>
                </a:lnTo>
                <a:lnTo>
                  <a:pt x="88452" y="99220"/>
                </a:lnTo>
                <a:lnTo>
                  <a:pt x="88367" y="98878"/>
                </a:lnTo>
                <a:lnTo>
                  <a:pt x="88281" y="98536"/>
                </a:lnTo>
                <a:lnTo>
                  <a:pt x="88111" y="98280"/>
                </a:lnTo>
                <a:lnTo>
                  <a:pt x="87854" y="98024"/>
                </a:lnTo>
                <a:lnTo>
                  <a:pt x="83154" y="94862"/>
                </a:lnTo>
                <a:lnTo>
                  <a:pt x="83154" y="94862"/>
                </a:lnTo>
                <a:lnTo>
                  <a:pt x="83068" y="94862"/>
                </a:lnTo>
                <a:lnTo>
                  <a:pt x="83068" y="94862"/>
                </a:lnTo>
                <a:lnTo>
                  <a:pt x="82556" y="94349"/>
                </a:lnTo>
                <a:lnTo>
                  <a:pt x="82128" y="93836"/>
                </a:lnTo>
                <a:lnTo>
                  <a:pt x="81786" y="93238"/>
                </a:lnTo>
                <a:lnTo>
                  <a:pt x="81445" y="92640"/>
                </a:lnTo>
                <a:lnTo>
                  <a:pt x="80846" y="91272"/>
                </a:lnTo>
                <a:lnTo>
                  <a:pt x="80505" y="89990"/>
                </a:lnTo>
                <a:lnTo>
                  <a:pt x="79564" y="83495"/>
                </a:lnTo>
                <a:lnTo>
                  <a:pt x="128192" y="83495"/>
                </a:lnTo>
                <a:lnTo>
                  <a:pt x="128192" y="83495"/>
                </a:lnTo>
                <a:lnTo>
                  <a:pt x="128875" y="83410"/>
                </a:lnTo>
                <a:lnTo>
                  <a:pt x="129559" y="83239"/>
                </a:lnTo>
                <a:lnTo>
                  <a:pt x="130157" y="82897"/>
                </a:lnTo>
                <a:lnTo>
                  <a:pt x="130670" y="82470"/>
                </a:lnTo>
                <a:lnTo>
                  <a:pt x="131097" y="81957"/>
                </a:lnTo>
                <a:lnTo>
                  <a:pt x="131354" y="81359"/>
                </a:lnTo>
                <a:lnTo>
                  <a:pt x="131610" y="80675"/>
                </a:lnTo>
                <a:lnTo>
                  <a:pt x="131696" y="79991"/>
                </a:lnTo>
                <a:lnTo>
                  <a:pt x="131696" y="3504"/>
                </a:lnTo>
                <a:lnTo>
                  <a:pt x="131696" y="3504"/>
                </a:lnTo>
                <a:lnTo>
                  <a:pt x="131610" y="2735"/>
                </a:lnTo>
                <a:lnTo>
                  <a:pt x="131354" y="2137"/>
                </a:lnTo>
                <a:lnTo>
                  <a:pt x="131097" y="1538"/>
                </a:lnTo>
                <a:lnTo>
                  <a:pt x="130670" y="1026"/>
                </a:lnTo>
                <a:lnTo>
                  <a:pt x="130157" y="598"/>
                </a:lnTo>
                <a:lnTo>
                  <a:pt x="129559" y="257"/>
                </a:lnTo>
                <a:lnTo>
                  <a:pt x="128875" y="0"/>
                </a:lnTo>
                <a:lnTo>
                  <a:pt x="128192" y="0"/>
                </a:lnTo>
                <a:lnTo>
                  <a:pt x="128192" y="0"/>
                </a:lnTo>
                <a:close/>
                <a:moveTo>
                  <a:pt x="65891" y="80932"/>
                </a:moveTo>
                <a:lnTo>
                  <a:pt x="65891" y="80932"/>
                </a:lnTo>
                <a:lnTo>
                  <a:pt x="65463" y="80846"/>
                </a:lnTo>
                <a:lnTo>
                  <a:pt x="65036" y="80761"/>
                </a:lnTo>
                <a:lnTo>
                  <a:pt x="64694" y="80504"/>
                </a:lnTo>
                <a:lnTo>
                  <a:pt x="64352" y="80248"/>
                </a:lnTo>
                <a:lnTo>
                  <a:pt x="64096" y="79991"/>
                </a:lnTo>
                <a:lnTo>
                  <a:pt x="63925" y="79650"/>
                </a:lnTo>
                <a:lnTo>
                  <a:pt x="63840" y="79222"/>
                </a:lnTo>
                <a:lnTo>
                  <a:pt x="63754" y="78795"/>
                </a:lnTo>
                <a:lnTo>
                  <a:pt x="63754" y="78795"/>
                </a:lnTo>
                <a:lnTo>
                  <a:pt x="63840" y="78368"/>
                </a:lnTo>
                <a:lnTo>
                  <a:pt x="63925" y="78026"/>
                </a:lnTo>
                <a:lnTo>
                  <a:pt x="64096" y="77599"/>
                </a:lnTo>
                <a:lnTo>
                  <a:pt x="64352" y="77342"/>
                </a:lnTo>
                <a:lnTo>
                  <a:pt x="64694" y="77086"/>
                </a:lnTo>
                <a:lnTo>
                  <a:pt x="65036" y="76915"/>
                </a:lnTo>
                <a:lnTo>
                  <a:pt x="65463" y="76744"/>
                </a:lnTo>
                <a:lnTo>
                  <a:pt x="65891" y="76744"/>
                </a:lnTo>
                <a:lnTo>
                  <a:pt x="65891" y="76744"/>
                </a:lnTo>
                <a:lnTo>
                  <a:pt x="66233" y="76744"/>
                </a:lnTo>
                <a:lnTo>
                  <a:pt x="66660" y="76915"/>
                </a:lnTo>
                <a:lnTo>
                  <a:pt x="67002" y="77086"/>
                </a:lnTo>
                <a:lnTo>
                  <a:pt x="67344" y="77342"/>
                </a:lnTo>
                <a:lnTo>
                  <a:pt x="67600" y="77599"/>
                </a:lnTo>
                <a:lnTo>
                  <a:pt x="67771" y="78026"/>
                </a:lnTo>
                <a:lnTo>
                  <a:pt x="67856" y="78368"/>
                </a:lnTo>
                <a:lnTo>
                  <a:pt x="67942" y="78795"/>
                </a:lnTo>
                <a:lnTo>
                  <a:pt x="67942" y="78795"/>
                </a:lnTo>
                <a:lnTo>
                  <a:pt x="67856" y="79222"/>
                </a:lnTo>
                <a:lnTo>
                  <a:pt x="67771" y="79650"/>
                </a:lnTo>
                <a:lnTo>
                  <a:pt x="67600" y="79991"/>
                </a:lnTo>
                <a:lnTo>
                  <a:pt x="67344" y="80248"/>
                </a:lnTo>
                <a:lnTo>
                  <a:pt x="67002" y="80504"/>
                </a:lnTo>
                <a:lnTo>
                  <a:pt x="66660" y="80761"/>
                </a:lnTo>
                <a:lnTo>
                  <a:pt x="66233" y="80846"/>
                </a:lnTo>
                <a:lnTo>
                  <a:pt x="65891" y="80932"/>
                </a:lnTo>
                <a:lnTo>
                  <a:pt x="65891" y="80932"/>
                </a:lnTo>
                <a:close/>
                <a:moveTo>
                  <a:pt x="126568" y="74009"/>
                </a:moveTo>
                <a:lnTo>
                  <a:pt x="5128" y="74009"/>
                </a:lnTo>
                <a:lnTo>
                  <a:pt x="5128" y="4871"/>
                </a:lnTo>
                <a:lnTo>
                  <a:pt x="126568" y="4871"/>
                </a:lnTo>
                <a:lnTo>
                  <a:pt x="126568" y="7400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62"/>
          <p:cNvSpPr/>
          <p:nvPr/>
        </p:nvSpPr>
        <p:spPr>
          <a:xfrm>
            <a:off x="720000" y="3613314"/>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0" name="Google Shape;820;p62"/>
          <p:cNvGrpSpPr/>
          <p:nvPr/>
        </p:nvGrpSpPr>
        <p:grpSpPr>
          <a:xfrm>
            <a:off x="796134" y="3703937"/>
            <a:ext cx="292344" cy="247757"/>
            <a:chOff x="3900175" y="3109025"/>
            <a:chExt cx="296525" cy="251275"/>
          </a:xfrm>
        </p:grpSpPr>
        <p:sp>
          <p:nvSpPr>
            <p:cNvPr id="821" name="Google Shape;821;p62"/>
            <p:cNvSpPr/>
            <p:nvPr/>
          </p:nvSpPr>
          <p:spPr>
            <a:xfrm>
              <a:off x="3964475" y="3300725"/>
              <a:ext cx="36950" cy="36350"/>
            </a:xfrm>
            <a:custGeom>
              <a:rect b="b" l="l" r="r" t="t"/>
              <a:pathLst>
                <a:path extrusionOk="0" h="1454" w="1478">
                  <a:moveTo>
                    <a:pt x="739" y="358"/>
                  </a:moveTo>
                  <a:cubicBezTo>
                    <a:pt x="953" y="358"/>
                    <a:pt x="1120" y="525"/>
                    <a:pt x="1120" y="739"/>
                  </a:cubicBezTo>
                  <a:cubicBezTo>
                    <a:pt x="1120" y="930"/>
                    <a:pt x="953" y="1120"/>
                    <a:pt x="739" y="1120"/>
                  </a:cubicBezTo>
                  <a:cubicBezTo>
                    <a:pt x="525" y="1120"/>
                    <a:pt x="358" y="930"/>
                    <a:pt x="358" y="739"/>
                  </a:cubicBezTo>
                  <a:cubicBezTo>
                    <a:pt x="358" y="525"/>
                    <a:pt x="525" y="358"/>
                    <a:pt x="739" y="358"/>
                  </a:cubicBezTo>
                  <a:close/>
                  <a:moveTo>
                    <a:pt x="739" y="1"/>
                  </a:moveTo>
                  <a:cubicBezTo>
                    <a:pt x="334" y="1"/>
                    <a:pt x="1" y="334"/>
                    <a:pt x="1" y="739"/>
                  </a:cubicBezTo>
                  <a:cubicBezTo>
                    <a:pt x="1" y="1144"/>
                    <a:pt x="334" y="1453"/>
                    <a:pt x="739" y="1453"/>
                  </a:cubicBezTo>
                  <a:cubicBezTo>
                    <a:pt x="1144" y="1453"/>
                    <a:pt x="1477" y="1144"/>
                    <a:pt x="1477" y="739"/>
                  </a:cubicBezTo>
                  <a:cubicBezTo>
                    <a:pt x="1477" y="334"/>
                    <a:pt x="1144" y="1"/>
                    <a:pt x="7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62"/>
            <p:cNvSpPr/>
            <p:nvPr/>
          </p:nvSpPr>
          <p:spPr>
            <a:xfrm>
              <a:off x="3900175" y="3109025"/>
              <a:ext cx="296525" cy="251275"/>
            </a:xfrm>
            <a:custGeom>
              <a:rect b="b" l="l" r="r" t="t"/>
              <a:pathLst>
                <a:path extrusionOk="0" h="10051" w="11861">
                  <a:moveTo>
                    <a:pt x="4359" y="358"/>
                  </a:moveTo>
                  <a:cubicBezTo>
                    <a:pt x="4430" y="358"/>
                    <a:pt x="4502" y="429"/>
                    <a:pt x="4502" y="501"/>
                  </a:cubicBezTo>
                  <a:lnTo>
                    <a:pt x="4502" y="644"/>
                  </a:lnTo>
                  <a:lnTo>
                    <a:pt x="1954" y="644"/>
                  </a:lnTo>
                  <a:lnTo>
                    <a:pt x="1954" y="501"/>
                  </a:lnTo>
                  <a:cubicBezTo>
                    <a:pt x="1954" y="429"/>
                    <a:pt x="2025" y="358"/>
                    <a:pt x="2097" y="358"/>
                  </a:cubicBezTo>
                  <a:close/>
                  <a:moveTo>
                    <a:pt x="2740" y="2453"/>
                  </a:moveTo>
                  <a:lnTo>
                    <a:pt x="2740" y="2858"/>
                  </a:lnTo>
                  <a:lnTo>
                    <a:pt x="2073" y="2858"/>
                  </a:lnTo>
                  <a:lnTo>
                    <a:pt x="2073" y="2453"/>
                  </a:lnTo>
                  <a:close/>
                  <a:moveTo>
                    <a:pt x="6074" y="1001"/>
                  </a:moveTo>
                  <a:cubicBezTo>
                    <a:pt x="6240" y="1001"/>
                    <a:pt x="6693" y="1096"/>
                    <a:pt x="7098" y="1263"/>
                  </a:cubicBezTo>
                  <a:cubicBezTo>
                    <a:pt x="7431" y="1429"/>
                    <a:pt x="7812" y="1691"/>
                    <a:pt x="7812" y="2072"/>
                  </a:cubicBezTo>
                  <a:cubicBezTo>
                    <a:pt x="7812" y="2072"/>
                    <a:pt x="7812" y="2096"/>
                    <a:pt x="7788" y="2096"/>
                  </a:cubicBezTo>
                  <a:lnTo>
                    <a:pt x="4692" y="2096"/>
                  </a:lnTo>
                  <a:cubicBezTo>
                    <a:pt x="4621" y="2096"/>
                    <a:pt x="4549" y="2120"/>
                    <a:pt x="4526" y="2191"/>
                  </a:cubicBezTo>
                  <a:cubicBezTo>
                    <a:pt x="4478" y="2334"/>
                    <a:pt x="4573" y="2453"/>
                    <a:pt x="4692" y="2453"/>
                  </a:cubicBezTo>
                  <a:lnTo>
                    <a:pt x="5550" y="2453"/>
                  </a:lnTo>
                  <a:lnTo>
                    <a:pt x="5550" y="2858"/>
                  </a:lnTo>
                  <a:lnTo>
                    <a:pt x="3097" y="2858"/>
                  </a:lnTo>
                  <a:lnTo>
                    <a:pt x="3097" y="2453"/>
                  </a:lnTo>
                  <a:lnTo>
                    <a:pt x="3859" y="2453"/>
                  </a:lnTo>
                  <a:cubicBezTo>
                    <a:pt x="3954" y="2453"/>
                    <a:pt x="4026" y="2406"/>
                    <a:pt x="4049" y="2311"/>
                  </a:cubicBezTo>
                  <a:cubicBezTo>
                    <a:pt x="4049" y="2215"/>
                    <a:pt x="3978" y="2120"/>
                    <a:pt x="3883" y="2120"/>
                  </a:cubicBezTo>
                  <a:lnTo>
                    <a:pt x="1239" y="2120"/>
                  </a:lnTo>
                  <a:cubicBezTo>
                    <a:pt x="1239" y="2120"/>
                    <a:pt x="1215" y="2096"/>
                    <a:pt x="1215" y="2096"/>
                  </a:cubicBezTo>
                  <a:lnTo>
                    <a:pt x="1215" y="1549"/>
                  </a:lnTo>
                  <a:cubicBezTo>
                    <a:pt x="1215" y="1239"/>
                    <a:pt x="1454" y="1001"/>
                    <a:pt x="1763" y="1001"/>
                  </a:cubicBezTo>
                  <a:close/>
                  <a:moveTo>
                    <a:pt x="6574" y="2453"/>
                  </a:moveTo>
                  <a:lnTo>
                    <a:pt x="6574" y="2858"/>
                  </a:lnTo>
                  <a:lnTo>
                    <a:pt x="5883" y="2858"/>
                  </a:lnTo>
                  <a:lnTo>
                    <a:pt x="5883" y="2453"/>
                  </a:lnTo>
                  <a:close/>
                  <a:moveTo>
                    <a:pt x="2525" y="4025"/>
                  </a:moveTo>
                  <a:cubicBezTo>
                    <a:pt x="2525" y="4025"/>
                    <a:pt x="2573" y="4049"/>
                    <a:pt x="2573" y="4073"/>
                  </a:cubicBezTo>
                  <a:lnTo>
                    <a:pt x="2001" y="5025"/>
                  </a:lnTo>
                  <a:cubicBezTo>
                    <a:pt x="1930" y="5121"/>
                    <a:pt x="1882" y="5192"/>
                    <a:pt x="1763" y="5192"/>
                  </a:cubicBezTo>
                  <a:lnTo>
                    <a:pt x="1215" y="5192"/>
                  </a:lnTo>
                  <a:lnTo>
                    <a:pt x="1215" y="4025"/>
                  </a:lnTo>
                  <a:close/>
                  <a:moveTo>
                    <a:pt x="6097" y="4025"/>
                  </a:moveTo>
                  <a:lnTo>
                    <a:pt x="6097" y="5192"/>
                  </a:lnTo>
                  <a:lnTo>
                    <a:pt x="3335" y="5192"/>
                  </a:lnTo>
                  <a:cubicBezTo>
                    <a:pt x="3335" y="5192"/>
                    <a:pt x="3311" y="5168"/>
                    <a:pt x="3311" y="5168"/>
                  </a:cubicBezTo>
                  <a:cubicBezTo>
                    <a:pt x="3311" y="5168"/>
                    <a:pt x="3311" y="5144"/>
                    <a:pt x="3311" y="5121"/>
                  </a:cubicBezTo>
                  <a:lnTo>
                    <a:pt x="3883" y="4097"/>
                  </a:lnTo>
                  <a:cubicBezTo>
                    <a:pt x="3930" y="4049"/>
                    <a:pt x="3954" y="4025"/>
                    <a:pt x="3954" y="4025"/>
                  </a:cubicBezTo>
                  <a:close/>
                  <a:moveTo>
                    <a:pt x="8265" y="4025"/>
                  </a:moveTo>
                  <a:lnTo>
                    <a:pt x="8955" y="5192"/>
                  </a:lnTo>
                  <a:lnTo>
                    <a:pt x="6431" y="5192"/>
                  </a:lnTo>
                  <a:lnTo>
                    <a:pt x="6431" y="4025"/>
                  </a:lnTo>
                  <a:close/>
                  <a:moveTo>
                    <a:pt x="11527" y="6407"/>
                  </a:moveTo>
                  <a:lnTo>
                    <a:pt x="11527" y="6788"/>
                  </a:lnTo>
                  <a:lnTo>
                    <a:pt x="11075" y="6788"/>
                  </a:lnTo>
                  <a:cubicBezTo>
                    <a:pt x="10979" y="6788"/>
                    <a:pt x="10884" y="6692"/>
                    <a:pt x="10884" y="6597"/>
                  </a:cubicBezTo>
                  <a:lnTo>
                    <a:pt x="10884" y="6407"/>
                  </a:lnTo>
                  <a:close/>
                  <a:moveTo>
                    <a:pt x="858" y="4716"/>
                  </a:moveTo>
                  <a:lnTo>
                    <a:pt x="858" y="7264"/>
                  </a:lnTo>
                  <a:lnTo>
                    <a:pt x="620" y="7264"/>
                  </a:lnTo>
                  <a:cubicBezTo>
                    <a:pt x="477" y="7264"/>
                    <a:pt x="358" y="7169"/>
                    <a:pt x="358" y="7026"/>
                  </a:cubicBezTo>
                  <a:lnTo>
                    <a:pt x="358" y="4954"/>
                  </a:lnTo>
                  <a:cubicBezTo>
                    <a:pt x="358" y="4811"/>
                    <a:pt x="477" y="4716"/>
                    <a:pt x="620" y="4716"/>
                  </a:cubicBezTo>
                  <a:close/>
                  <a:moveTo>
                    <a:pt x="3311" y="7240"/>
                  </a:moveTo>
                  <a:cubicBezTo>
                    <a:pt x="3954" y="7240"/>
                    <a:pt x="4478" y="7764"/>
                    <a:pt x="4478" y="8407"/>
                  </a:cubicBezTo>
                  <a:cubicBezTo>
                    <a:pt x="4478" y="9050"/>
                    <a:pt x="3954" y="9574"/>
                    <a:pt x="3311" y="9574"/>
                  </a:cubicBezTo>
                  <a:cubicBezTo>
                    <a:pt x="2668" y="9574"/>
                    <a:pt x="2144" y="9050"/>
                    <a:pt x="2144" y="8407"/>
                  </a:cubicBezTo>
                  <a:cubicBezTo>
                    <a:pt x="2144" y="7764"/>
                    <a:pt x="2668" y="7240"/>
                    <a:pt x="3311" y="7240"/>
                  </a:cubicBezTo>
                  <a:close/>
                  <a:moveTo>
                    <a:pt x="9455" y="7359"/>
                  </a:moveTo>
                  <a:cubicBezTo>
                    <a:pt x="10098" y="7359"/>
                    <a:pt x="10622" y="7883"/>
                    <a:pt x="10622" y="8526"/>
                  </a:cubicBezTo>
                  <a:cubicBezTo>
                    <a:pt x="10622" y="9169"/>
                    <a:pt x="10098" y="9693"/>
                    <a:pt x="9455" y="9693"/>
                  </a:cubicBezTo>
                  <a:cubicBezTo>
                    <a:pt x="8812" y="9693"/>
                    <a:pt x="8288" y="9169"/>
                    <a:pt x="8288" y="8526"/>
                  </a:cubicBezTo>
                  <a:cubicBezTo>
                    <a:pt x="8288" y="7883"/>
                    <a:pt x="8812" y="7359"/>
                    <a:pt x="9455" y="7359"/>
                  </a:cubicBezTo>
                  <a:close/>
                  <a:moveTo>
                    <a:pt x="2073" y="1"/>
                  </a:moveTo>
                  <a:cubicBezTo>
                    <a:pt x="1787" y="1"/>
                    <a:pt x="1573" y="239"/>
                    <a:pt x="1573" y="501"/>
                  </a:cubicBezTo>
                  <a:lnTo>
                    <a:pt x="1573" y="667"/>
                  </a:lnTo>
                  <a:cubicBezTo>
                    <a:pt x="1168" y="763"/>
                    <a:pt x="858" y="1120"/>
                    <a:pt x="858" y="1549"/>
                  </a:cubicBezTo>
                  <a:lnTo>
                    <a:pt x="858" y="2096"/>
                  </a:lnTo>
                  <a:cubicBezTo>
                    <a:pt x="858" y="2287"/>
                    <a:pt x="1025" y="2453"/>
                    <a:pt x="1239" y="2453"/>
                  </a:cubicBezTo>
                  <a:lnTo>
                    <a:pt x="1716" y="2453"/>
                  </a:lnTo>
                  <a:lnTo>
                    <a:pt x="1716" y="2834"/>
                  </a:lnTo>
                  <a:lnTo>
                    <a:pt x="1430" y="2834"/>
                  </a:lnTo>
                  <a:cubicBezTo>
                    <a:pt x="1287" y="2834"/>
                    <a:pt x="1144" y="2906"/>
                    <a:pt x="1025" y="3001"/>
                  </a:cubicBezTo>
                  <a:cubicBezTo>
                    <a:pt x="906" y="3120"/>
                    <a:pt x="858" y="3430"/>
                    <a:pt x="858" y="3430"/>
                  </a:cubicBezTo>
                  <a:lnTo>
                    <a:pt x="858" y="4359"/>
                  </a:lnTo>
                  <a:lnTo>
                    <a:pt x="596" y="4359"/>
                  </a:lnTo>
                  <a:cubicBezTo>
                    <a:pt x="263" y="4359"/>
                    <a:pt x="1" y="4621"/>
                    <a:pt x="1" y="4954"/>
                  </a:cubicBezTo>
                  <a:lnTo>
                    <a:pt x="1" y="7026"/>
                  </a:lnTo>
                  <a:cubicBezTo>
                    <a:pt x="1" y="7359"/>
                    <a:pt x="263" y="7621"/>
                    <a:pt x="596" y="7621"/>
                  </a:cubicBezTo>
                  <a:lnTo>
                    <a:pt x="858" y="7621"/>
                  </a:lnTo>
                  <a:lnTo>
                    <a:pt x="858" y="8121"/>
                  </a:lnTo>
                  <a:cubicBezTo>
                    <a:pt x="858" y="8455"/>
                    <a:pt x="1120" y="8717"/>
                    <a:pt x="1430" y="8717"/>
                  </a:cubicBezTo>
                  <a:lnTo>
                    <a:pt x="1835" y="8717"/>
                  </a:lnTo>
                  <a:cubicBezTo>
                    <a:pt x="1978" y="9407"/>
                    <a:pt x="2573" y="9931"/>
                    <a:pt x="3311" y="9931"/>
                  </a:cubicBezTo>
                  <a:cubicBezTo>
                    <a:pt x="4049" y="9931"/>
                    <a:pt x="4669" y="9407"/>
                    <a:pt x="4811" y="8717"/>
                  </a:cubicBezTo>
                  <a:lnTo>
                    <a:pt x="5907" y="8717"/>
                  </a:lnTo>
                  <a:cubicBezTo>
                    <a:pt x="5978" y="8717"/>
                    <a:pt x="6074" y="8645"/>
                    <a:pt x="6074" y="8550"/>
                  </a:cubicBezTo>
                  <a:cubicBezTo>
                    <a:pt x="6097" y="8455"/>
                    <a:pt x="6002" y="8359"/>
                    <a:pt x="5907" y="8359"/>
                  </a:cubicBezTo>
                  <a:lnTo>
                    <a:pt x="4835" y="8359"/>
                  </a:lnTo>
                  <a:cubicBezTo>
                    <a:pt x="4811" y="7550"/>
                    <a:pt x="4145" y="6883"/>
                    <a:pt x="3311" y="6883"/>
                  </a:cubicBezTo>
                  <a:cubicBezTo>
                    <a:pt x="2501" y="6883"/>
                    <a:pt x="1835" y="7550"/>
                    <a:pt x="1811" y="8359"/>
                  </a:cubicBezTo>
                  <a:lnTo>
                    <a:pt x="1430" y="8359"/>
                  </a:lnTo>
                  <a:cubicBezTo>
                    <a:pt x="1311" y="8359"/>
                    <a:pt x="1215" y="8264"/>
                    <a:pt x="1215" y="8121"/>
                  </a:cubicBezTo>
                  <a:lnTo>
                    <a:pt x="1215" y="5549"/>
                  </a:lnTo>
                  <a:lnTo>
                    <a:pt x="1739" y="5549"/>
                  </a:lnTo>
                  <a:cubicBezTo>
                    <a:pt x="1978" y="5549"/>
                    <a:pt x="2144" y="5430"/>
                    <a:pt x="2287" y="5216"/>
                  </a:cubicBezTo>
                  <a:lnTo>
                    <a:pt x="2859" y="4240"/>
                  </a:lnTo>
                  <a:cubicBezTo>
                    <a:pt x="2930" y="4144"/>
                    <a:pt x="2954" y="4001"/>
                    <a:pt x="2882" y="3882"/>
                  </a:cubicBezTo>
                  <a:cubicBezTo>
                    <a:pt x="2811" y="3763"/>
                    <a:pt x="2668" y="3692"/>
                    <a:pt x="2525" y="3692"/>
                  </a:cubicBezTo>
                  <a:lnTo>
                    <a:pt x="1215" y="3692"/>
                  </a:lnTo>
                  <a:lnTo>
                    <a:pt x="1215" y="3430"/>
                  </a:lnTo>
                  <a:cubicBezTo>
                    <a:pt x="1215" y="3358"/>
                    <a:pt x="1239" y="3287"/>
                    <a:pt x="1287" y="3239"/>
                  </a:cubicBezTo>
                  <a:cubicBezTo>
                    <a:pt x="1311" y="3192"/>
                    <a:pt x="1382" y="3168"/>
                    <a:pt x="1430" y="3168"/>
                  </a:cubicBezTo>
                  <a:lnTo>
                    <a:pt x="7526" y="3168"/>
                  </a:lnTo>
                  <a:cubicBezTo>
                    <a:pt x="7693" y="3168"/>
                    <a:pt x="7788" y="3192"/>
                    <a:pt x="8074" y="3692"/>
                  </a:cubicBezTo>
                  <a:lnTo>
                    <a:pt x="3954" y="3692"/>
                  </a:lnTo>
                  <a:cubicBezTo>
                    <a:pt x="3883" y="3692"/>
                    <a:pt x="3716" y="3692"/>
                    <a:pt x="3597" y="3906"/>
                  </a:cubicBezTo>
                  <a:lnTo>
                    <a:pt x="3002" y="4954"/>
                  </a:lnTo>
                  <a:cubicBezTo>
                    <a:pt x="2930" y="5073"/>
                    <a:pt x="2930" y="5216"/>
                    <a:pt x="3002" y="5359"/>
                  </a:cubicBezTo>
                  <a:cubicBezTo>
                    <a:pt x="3073" y="5454"/>
                    <a:pt x="3192" y="5549"/>
                    <a:pt x="3311" y="5549"/>
                  </a:cubicBezTo>
                  <a:lnTo>
                    <a:pt x="9312" y="5549"/>
                  </a:lnTo>
                  <a:lnTo>
                    <a:pt x="11265" y="5787"/>
                  </a:lnTo>
                  <a:cubicBezTo>
                    <a:pt x="11384" y="5811"/>
                    <a:pt x="11503" y="5883"/>
                    <a:pt x="11503" y="6026"/>
                  </a:cubicBezTo>
                  <a:lnTo>
                    <a:pt x="11503" y="6049"/>
                  </a:lnTo>
                  <a:lnTo>
                    <a:pt x="10836" y="6049"/>
                  </a:lnTo>
                  <a:cubicBezTo>
                    <a:pt x="10670" y="6049"/>
                    <a:pt x="10551" y="6168"/>
                    <a:pt x="10551" y="6335"/>
                  </a:cubicBezTo>
                  <a:lnTo>
                    <a:pt x="10551" y="6597"/>
                  </a:lnTo>
                  <a:cubicBezTo>
                    <a:pt x="10551" y="6883"/>
                    <a:pt x="10789" y="7145"/>
                    <a:pt x="11075" y="7145"/>
                  </a:cubicBezTo>
                  <a:lnTo>
                    <a:pt x="11503" y="7145"/>
                  </a:lnTo>
                  <a:lnTo>
                    <a:pt x="11503" y="8121"/>
                  </a:lnTo>
                  <a:cubicBezTo>
                    <a:pt x="11503" y="8264"/>
                    <a:pt x="11408" y="8359"/>
                    <a:pt x="11289" y="8359"/>
                  </a:cubicBezTo>
                  <a:lnTo>
                    <a:pt x="10956" y="8359"/>
                  </a:lnTo>
                  <a:cubicBezTo>
                    <a:pt x="10860" y="7597"/>
                    <a:pt x="10217" y="7026"/>
                    <a:pt x="9455" y="7026"/>
                  </a:cubicBezTo>
                  <a:cubicBezTo>
                    <a:pt x="8669" y="7026"/>
                    <a:pt x="8026" y="7597"/>
                    <a:pt x="7931" y="8359"/>
                  </a:cubicBezTo>
                  <a:lnTo>
                    <a:pt x="6812" y="8359"/>
                  </a:lnTo>
                  <a:cubicBezTo>
                    <a:pt x="6740" y="8359"/>
                    <a:pt x="6645" y="8431"/>
                    <a:pt x="6645" y="8502"/>
                  </a:cubicBezTo>
                  <a:cubicBezTo>
                    <a:pt x="6621" y="8621"/>
                    <a:pt x="6717" y="8717"/>
                    <a:pt x="6812" y="8717"/>
                  </a:cubicBezTo>
                  <a:lnTo>
                    <a:pt x="7931" y="8717"/>
                  </a:lnTo>
                  <a:cubicBezTo>
                    <a:pt x="8026" y="9455"/>
                    <a:pt x="8669" y="10050"/>
                    <a:pt x="9431" y="10050"/>
                  </a:cubicBezTo>
                  <a:cubicBezTo>
                    <a:pt x="10217" y="10050"/>
                    <a:pt x="10860" y="9455"/>
                    <a:pt x="10956" y="8717"/>
                  </a:cubicBezTo>
                  <a:lnTo>
                    <a:pt x="11289" y="8717"/>
                  </a:lnTo>
                  <a:cubicBezTo>
                    <a:pt x="11599" y="8717"/>
                    <a:pt x="11861" y="8455"/>
                    <a:pt x="11861" y="8121"/>
                  </a:cubicBezTo>
                  <a:lnTo>
                    <a:pt x="11861" y="6026"/>
                  </a:lnTo>
                  <a:cubicBezTo>
                    <a:pt x="11861" y="5716"/>
                    <a:pt x="11622" y="5478"/>
                    <a:pt x="11313" y="5454"/>
                  </a:cubicBezTo>
                  <a:lnTo>
                    <a:pt x="9384" y="5192"/>
                  </a:lnTo>
                  <a:lnTo>
                    <a:pt x="8455" y="3644"/>
                  </a:lnTo>
                  <a:cubicBezTo>
                    <a:pt x="8050" y="2954"/>
                    <a:pt x="7860" y="2858"/>
                    <a:pt x="7502" y="2858"/>
                  </a:cubicBezTo>
                  <a:lnTo>
                    <a:pt x="6907" y="2858"/>
                  </a:lnTo>
                  <a:lnTo>
                    <a:pt x="6907" y="2430"/>
                  </a:lnTo>
                  <a:lnTo>
                    <a:pt x="7836" y="2430"/>
                  </a:lnTo>
                  <a:cubicBezTo>
                    <a:pt x="8050" y="2430"/>
                    <a:pt x="8217" y="2287"/>
                    <a:pt x="8217" y="2072"/>
                  </a:cubicBezTo>
                  <a:cubicBezTo>
                    <a:pt x="8217" y="1620"/>
                    <a:pt x="7883" y="1239"/>
                    <a:pt x="7288" y="953"/>
                  </a:cubicBezTo>
                  <a:cubicBezTo>
                    <a:pt x="6836" y="739"/>
                    <a:pt x="6336" y="644"/>
                    <a:pt x="6097" y="644"/>
                  </a:cubicBezTo>
                  <a:lnTo>
                    <a:pt x="4835" y="644"/>
                  </a:lnTo>
                  <a:lnTo>
                    <a:pt x="4835" y="501"/>
                  </a:lnTo>
                  <a:cubicBezTo>
                    <a:pt x="4835" y="239"/>
                    <a:pt x="4621" y="1"/>
                    <a:pt x="43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62"/>
            <p:cNvSpPr/>
            <p:nvPr/>
          </p:nvSpPr>
          <p:spPr>
            <a:xfrm>
              <a:off x="4118100" y="3304300"/>
              <a:ext cx="36325" cy="36350"/>
            </a:xfrm>
            <a:custGeom>
              <a:rect b="b" l="l" r="r" t="t"/>
              <a:pathLst>
                <a:path extrusionOk="0" h="1454" w="1453">
                  <a:moveTo>
                    <a:pt x="738" y="334"/>
                  </a:moveTo>
                  <a:cubicBezTo>
                    <a:pt x="929" y="334"/>
                    <a:pt x="1119" y="525"/>
                    <a:pt x="1119" y="715"/>
                  </a:cubicBezTo>
                  <a:cubicBezTo>
                    <a:pt x="1119" y="929"/>
                    <a:pt x="929" y="1096"/>
                    <a:pt x="738" y="1096"/>
                  </a:cubicBezTo>
                  <a:cubicBezTo>
                    <a:pt x="524" y="1096"/>
                    <a:pt x="357" y="929"/>
                    <a:pt x="357" y="715"/>
                  </a:cubicBezTo>
                  <a:cubicBezTo>
                    <a:pt x="357" y="525"/>
                    <a:pt x="524" y="334"/>
                    <a:pt x="738" y="334"/>
                  </a:cubicBezTo>
                  <a:close/>
                  <a:moveTo>
                    <a:pt x="738" y="1"/>
                  </a:moveTo>
                  <a:cubicBezTo>
                    <a:pt x="333" y="1"/>
                    <a:pt x="0" y="334"/>
                    <a:pt x="0" y="715"/>
                  </a:cubicBezTo>
                  <a:cubicBezTo>
                    <a:pt x="0" y="1120"/>
                    <a:pt x="333" y="1453"/>
                    <a:pt x="738" y="1453"/>
                  </a:cubicBezTo>
                  <a:cubicBezTo>
                    <a:pt x="1143" y="1453"/>
                    <a:pt x="1453" y="1120"/>
                    <a:pt x="1453" y="715"/>
                  </a:cubicBezTo>
                  <a:cubicBezTo>
                    <a:pt x="1453" y="334"/>
                    <a:pt x="1143" y="1"/>
                    <a:pt x="7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62"/>
            <p:cNvSpPr/>
            <p:nvPr/>
          </p:nvSpPr>
          <p:spPr>
            <a:xfrm>
              <a:off x="4060325" y="3256075"/>
              <a:ext cx="19675" cy="8950"/>
            </a:xfrm>
            <a:custGeom>
              <a:rect b="b" l="l" r="r" t="t"/>
              <a:pathLst>
                <a:path extrusionOk="0" h="358" w="787">
                  <a:moveTo>
                    <a:pt x="192" y="1"/>
                  </a:moveTo>
                  <a:cubicBezTo>
                    <a:pt x="120" y="1"/>
                    <a:pt x="25" y="72"/>
                    <a:pt x="25" y="144"/>
                  </a:cubicBezTo>
                  <a:cubicBezTo>
                    <a:pt x="1" y="263"/>
                    <a:pt x="96" y="358"/>
                    <a:pt x="192" y="358"/>
                  </a:cubicBezTo>
                  <a:lnTo>
                    <a:pt x="596" y="358"/>
                  </a:lnTo>
                  <a:cubicBezTo>
                    <a:pt x="715" y="358"/>
                    <a:pt x="787" y="263"/>
                    <a:pt x="763" y="144"/>
                  </a:cubicBezTo>
                  <a:cubicBezTo>
                    <a:pt x="763" y="72"/>
                    <a:pt x="692" y="1"/>
                    <a:pt x="5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62"/>
            <p:cNvSpPr/>
            <p:nvPr/>
          </p:nvSpPr>
          <p:spPr>
            <a:xfrm>
              <a:off x="3979975" y="3256075"/>
              <a:ext cx="19650" cy="8950"/>
            </a:xfrm>
            <a:custGeom>
              <a:rect b="b" l="l" r="r" t="t"/>
              <a:pathLst>
                <a:path extrusionOk="0" h="358" w="786">
                  <a:moveTo>
                    <a:pt x="191" y="1"/>
                  </a:moveTo>
                  <a:cubicBezTo>
                    <a:pt x="95" y="1"/>
                    <a:pt x="0" y="96"/>
                    <a:pt x="24" y="191"/>
                  </a:cubicBezTo>
                  <a:cubicBezTo>
                    <a:pt x="24" y="286"/>
                    <a:pt x="119" y="358"/>
                    <a:pt x="191" y="358"/>
                  </a:cubicBezTo>
                  <a:lnTo>
                    <a:pt x="595" y="358"/>
                  </a:lnTo>
                  <a:cubicBezTo>
                    <a:pt x="691" y="358"/>
                    <a:pt x="762" y="286"/>
                    <a:pt x="762" y="191"/>
                  </a:cubicBezTo>
                  <a:cubicBezTo>
                    <a:pt x="786" y="96"/>
                    <a:pt x="691" y="1"/>
                    <a:pt x="5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9" name="Shape 829"/>
        <p:cNvGrpSpPr/>
        <p:nvPr/>
      </p:nvGrpSpPr>
      <p:grpSpPr>
        <a:xfrm>
          <a:off x="0" y="0"/>
          <a:ext cx="0" cy="0"/>
          <a:chOff x="0" y="0"/>
          <a:chExt cx="0" cy="0"/>
        </a:xfrm>
      </p:grpSpPr>
      <p:sp>
        <p:nvSpPr>
          <p:cNvPr id="830" name="Google Shape;830;p63"/>
          <p:cNvSpPr txBox="1"/>
          <p:nvPr>
            <p:ph type="title"/>
          </p:nvPr>
        </p:nvSpPr>
        <p:spPr>
          <a:xfrm>
            <a:off x="5800250" y="1419613"/>
            <a:ext cx="2630400" cy="11334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Tablet mockup</a:t>
            </a:r>
            <a:endParaRPr/>
          </a:p>
        </p:txBody>
      </p:sp>
      <p:sp>
        <p:nvSpPr>
          <p:cNvPr id="831" name="Google Shape;831;p63"/>
          <p:cNvSpPr txBox="1"/>
          <p:nvPr>
            <p:ph idx="1" type="subTitle"/>
          </p:nvPr>
        </p:nvSpPr>
        <p:spPr>
          <a:xfrm>
            <a:off x="4800175" y="2567400"/>
            <a:ext cx="3630600" cy="10803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You can replace the image on the screen with your own work. Just right-click on it and select “Replace image”</a:t>
            </a:r>
            <a:endParaRPr/>
          </a:p>
        </p:txBody>
      </p:sp>
      <p:sp>
        <p:nvSpPr>
          <p:cNvPr id="832" name="Google Shape;832;p63"/>
          <p:cNvSpPr/>
          <p:nvPr/>
        </p:nvSpPr>
        <p:spPr>
          <a:xfrm>
            <a:off x="1088926" y="786299"/>
            <a:ext cx="2518954" cy="3417504"/>
          </a:xfrm>
          <a:custGeom>
            <a:rect b="b" l="l" r="r" t="t"/>
            <a:pathLst>
              <a:path extrusionOk="0" h="95461" w="70249">
                <a:moveTo>
                  <a:pt x="35124" y="3590"/>
                </a:moveTo>
                <a:lnTo>
                  <a:pt x="35466" y="3675"/>
                </a:lnTo>
                <a:lnTo>
                  <a:pt x="35723" y="3846"/>
                </a:lnTo>
                <a:lnTo>
                  <a:pt x="35894" y="4103"/>
                </a:lnTo>
                <a:lnTo>
                  <a:pt x="35979" y="4444"/>
                </a:lnTo>
                <a:lnTo>
                  <a:pt x="35894" y="4786"/>
                </a:lnTo>
                <a:lnTo>
                  <a:pt x="35723" y="5043"/>
                </a:lnTo>
                <a:lnTo>
                  <a:pt x="35466" y="5299"/>
                </a:lnTo>
                <a:lnTo>
                  <a:pt x="34783" y="5299"/>
                </a:lnTo>
                <a:lnTo>
                  <a:pt x="34526" y="5043"/>
                </a:lnTo>
                <a:lnTo>
                  <a:pt x="34355" y="4786"/>
                </a:lnTo>
                <a:lnTo>
                  <a:pt x="34270" y="4444"/>
                </a:lnTo>
                <a:lnTo>
                  <a:pt x="34355" y="4103"/>
                </a:lnTo>
                <a:lnTo>
                  <a:pt x="34526" y="3846"/>
                </a:lnTo>
                <a:lnTo>
                  <a:pt x="34783" y="3675"/>
                </a:lnTo>
                <a:lnTo>
                  <a:pt x="35124" y="3590"/>
                </a:lnTo>
                <a:close/>
                <a:moveTo>
                  <a:pt x="64950" y="8547"/>
                </a:moveTo>
                <a:lnTo>
                  <a:pt x="64950" y="86914"/>
                </a:lnTo>
                <a:lnTo>
                  <a:pt x="5299" y="86914"/>
                </a:lnTo>
                <a:lnTo>
                  <a:pt x="5299" y="8547"/>
                </a:lnTo>
                <a:close/>
                <a:moveTo>
                  <a:pt x="35552" y="89307"/>
                </a:moveTo>
                <a:lnTo>
                  <a:pt x="35894" y="89478"/>
                </a:lnTo>
                <a:lnTo>
                  <a:pt x="36235" y="89649"/>
                </a:lnTo>
                <a:lnTo>
                  <a:pt x="36492" y="89905"/>
                </a:lnTo>
                <a:lnTo>
                  <a:pt x="36748" y="90162"/>
                </a:lnTo>
                <a:lnTo>
                  <a:pt x="36919" y="90504"/>
                </a:lnTo>
                <a:lnTo>
                  <a:pt x="37005" y="90845"/>
                </a:lnTo>
                <a:lnTo>
                  <a:pt x="37090" y="91273"/>
                </a:lnTo>
                <a:lnTo>
                  <a:pt x="37005" y="91615"/>
                </a:lnTo>
                <a:lnTo>
                  <a:pt x="36919" y="92042"/>
                </a:lnTo>
                <a:lnTo>
                  <a:pt x="36748" y="92384"/>
                </a:lnTo>
                <a:lnTo>
                  <a:pt x="36492" y="92640"/>
                </a:lnTo>
                <a:lnTo>
                  <a:pt x="36235" y="92896"/>
                </a:lnTo>
                <a:lnTo>
                  <a:pt x="35894" y="93067"/>
                </a:lnTo>
                <a:lnTo>
                  <a:pt x="35552" y="93153"/>
                </a:lnTo>
                <a:lnTo>
                  <a:pt x="35124" y="93238"/>
                </a:lnTo>
                <a:lnTo>
                  <a:pt x="34697" y="93153"/>
                </a:lnTo>
                <a:lnTo>
                  <a:pt x="34355" y="93067"/>
                </a:lnTo>
                <a:lnTo>
                  <a:pt x="34013" y="92896"/>
                </a:lnTo>
                <a:lnTo>
                  <a:pt x="33757" y="92640"/>
                </a:lnTo>
                <a:lnTo>
                  <a:pt x="33501" y="92384"/>
                </a:lnTo>
                <a:lnTo>
                  <a:pt x="33330" y="92042"/>
                </a:lnTo>
                <a:lnTo>
                  <a:pt x="33244" y="91615"/>
                </a:lnTo>
                <a:lnTo>
                  <a:pt x="33159" y="91273"/>
                </a:lnTo>
                <a:lnTo>
                  <a:pt x="33244" y="90845"/>
                </a:lnTo>
                <a:lnTo>
                  <a:pt x="33330" y="90504"/>
                </a:lnTo>
                <a:lnTo>
                  <a:pt x="33501" y="90162"/>
                </a:lnTo>
                <a:lnTo>
                  <a:pt x="33757" y="89905"/>
                </a:lnTo>
                <a:lnTo>
                  <a:pt x="34013" y="89649"/>
                </a:lnTo>
                <a:lnTo>
                  <a:pt x="34355" y="89478"/>
                </a:lnTo>
                <a:lnTo>
                  <a:pt x="34697" y="89307"/>
                </a:lnTo>
                <a:close/>
                <a:moveTo>
                  <a:pt x="3333" y="0"/>
                </a:moveTo>
                <a:lnTo>
                  <a:pt x="2649" y="86"/>
                </a:lnTo>
                <a:lnTo>
                  <a:pt x="2051" y="257"/>
                </a:lnTo>
                <a:lnTo>
                  <a:pt x="1453" y="599"/>
                </a:lnTo>
                <a:lnTo>
                  <a:pt x="1026" y="1026"/>
                </a:lnTo>
                <a:lnTo>
                  <a:pt x="598" y="1453"/>
                </a:lnTo>
                <a:lnTo>
                  <a:pt x="256" y="2052"/>
                </a:lnTo>
                <a:lnTo>
                  <a:pt x="85" y="2650"/>
                </a:lnTo>
                <a:lnTo>
                  <a:pt x="0" y="3333"/>
                </a:lnTo>
                <a:lnTo>
                  <a:pt x="0" y="92213"/>
                </a:lnTo>
                <a:lnTo>
                  <a:pt x="85" y="92811"/>
                </a:lnTo>
                <a:lnTo>
                  <a:pt x="256" y="93495"/>
                </a:lnTo>
                <a:lnTo>
                  <a:pt x="598" y="94007"/>
                </a:lnTo>
                <a:lnTo>
                  <a:pt x="1026" y="94520"/>
                </a:lnTo>
                <a:lnTo>
                  <a:pt x="1453" y="94862"/>
                </a:lnTo>
                <a:lnTo>
                  <a:pt x="2051" y="95204"/>
                </a:lnTo>
                <a:lnTo>
                  <a:pt x="2649" y="95375"/>
                </a:lnTo>
                <a:lnTo>
                  <a:pt x="3333" y="95460"/>
                </a:lnTo>
                <a:lnTo>
                  <a:pt x="66916" y="95460"/>
                </a:lnTo>
                <a:lnTo>
                  <a:pt x="67600" y="95375"/>
                </a:lnTo>
                <a:lnTo>
                  <a:pt x="68198" y="95204"/>
                </a:lnTo>
                <a:lnTo>
                  <a:pt x="68796" y="94862"/>
                </a:lnTo>
                <a:lnTo>
                  <a:pt x="69309" y="94520"/>
                </a:lnTo>
                <a:lnTo>
                  <a:pt x="69651" y="94007"/>
                </a:lnTo>
                <a:lnTo>
                  <a:pt x="69992" y="93495"/>
                </a:lnTo>
                <a:lnTo>
                  <a:pt x="70163" y="92811"/>
                </a:lnTo>
                <a:lnTo>
                  <a:pt x="70249" y="92213"/>
                </a:lnTo>
                <a:lnTo>
                  <a:pt x="70249" y="3333"/>
                </a:lnTo>
                <a:lnTo>
                  <a:pt x="70163" y="2650"/>
                </a:lnTo>
                <a:lnTo>
                  <a:pt x="69992" y="2052"/>
                </a:lnTo>
                <a:lnTo>
                  <a:pt x="69651" y="1453"/>
                </a:lnTo>
                <a:lnTo>
                  <a:pt x="69309" y="1026"/>
                </a:lnTo>
                <a:lnTo>
                  <a:pt x="68796" y="599"/>
                </a:lnTo>
                <a:lnTo>
                  <a:pt x="68198" y="257"/>
                </a:lnTo>
                <a:lnTo>
                  <a:pt x="67600" y="86"/>
                </a:lnTo>
                <a:lnTo>
                  <a:pt x="6691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833" name="Google Shape;833;p63"/>
          <p:cNvPicPr preferRelativeResize="0"/>
          <p:nvPr/>
        </p:nvPicPr>
        <p:blipFill rotWithShape="1">
          <a:blip r:embed="rId3">
            <a:alphaModFix/>
          </a:blip>
          <a:srcRect b="0" l="5428" r="52359" t="0"/>
          <a:stretch/>
        </p:blipFill>
        <p:spPr>
          <a:xfrm>
            <a:off x="1277834" y="1078460"/>
            <a:ext cx="2141234" cy="2853288"/>
          </a:xfrm>
          <a:prstGeom prst="rect">
            <a:avLst/>
          </a:prstGeom>
          <a:noFill/>
          <a:ln>
            <a:noFill/>
          </a:ln>
        </p:spPr>
      </p:pic>
      <p:sp>
        <p:nvSpPr>
          <p:cNvPr id="834" name="Google Shape;834;p63"/>
          <p:cNvSpPr/>
          <p:nvPr/>
        </p:nvSpPr>
        <p:spPr>
          <a:xfrm>
            <a:off x="7985750" y="3613314"/>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63"/>
          <p:cNvSpPr/>
          <p:nvPr/>
        </p:nvSpPr>
        <p:spPr>
          <a:xfrm>
            <a:off x="8086114" y="3687479"/>
            <a:ext cx="244463" cy="247766"/>
          </a:xfrm>
          <a:custGeom>
            <a:rect b="b" l="l" r="r" t="t"/>
            <a:pathLst>
              <a:path extrusionOk="0" h="11852" w="11694">
                <a:moveTo>
                  <a:pt x="5883" y="4660"/>
                </a:moveTo>
                <a:cubicBezTo>
                  <a:pt x="6074" y="4731"/>
                  <a:pt x="6193" y="4850"/>
                  <a:pt x="6264" y="4945"/>
                </a:cubicBezTo>
                <a:cubicBezTo>
                  <a:pt x="6407" y="5160"/>
                  <a:pt x="6455" y="5469"/>
                  <a:pt x="6383" y="5708"/>
                </a:cubicBezTo>
                <a:cubicBezTo>
                  <a:pt x="6002" y="6708"/>
                  <a:pt x="6216" y="7136"/>
                  <a:pt x="6359" y="7279"/>
                </a:cubicBezTo>
                <a:cubicBezTo>
                  <a:pt x="6449" y="7386"/>
                  <a:pt x="6565" y="7440"/>
                  <a:pt x="6688" y="7440"/>
                </a:cubicBezTo>
                <a:cubicBezTo>
                  <a:pt x="6728" y="7440"/>
                  <a:pt x="6770" y="7434"/>
                  <a:pt x="6812" y="7422"/>
                </a:cubicBezTo>
                <a:cubicBezTo>
                  <a:pt x="6979" y="7375"/>
                  <a:pt x="7121" y="7232"/>
                  <a:pt x="7217" y="7065"/>
                </a:cubicBezTo>
                <a:cubicBezTo>
                  <a:pt x="7336" y="7351"/>
                  <a:pt x="7360" y="7636"/>
                  <a:pt x="7288" y="7922"/>
                </a:cubicBezTo>
                <a:cubicBezTo>
                  <a:pt x="7193" y="8327"/>
                  <a:pt x="6955" y="8708"/>
                  <a:pt x="6645" y="8922"/>
                </a:cubicBezTo>
                <a:cubicBezTo>
                  <a:pt x="6468" y="8942"/>
                  <a:pt x="6294" y="8954"/>
                  <a:pt x="6121" y="8954"/>
                </a:cubicBezTo>
                <a:cubicBezTo>
                  <a:pt x="5877" y="8954"/>
                  <a:pt x="5634" y="8931"/>
                  <a:pt x="5383" y="8875"/>
                </a:cubicBezTo>
                <a:cubicBezTo>
                  <a:pt x="5121" y="8732"/>
                  <a:pt x="5073" y="8446"/>
                  <a:pt x="5026" y="8018"/>
                </a:cubicBezTo>
                <a:cubicBezTo>
                  <a:pt x="5002" y="7589"/>
                  <a:pt x="4954" y="7113"/>
                  <a:pt x="4549" y="6732"/>
                </a:cubicBezTo>
                <a:cubicBezTo>
                  <a:pt x="4621" y="6684"/>
                  <a:pt x="4716" y="6684"/>
                  <a:pt x="4788" y="6684"/>
                </a:cubicBezTo>
                <a:cubicBezTo>
                  <a:pt x="4954" y="6708"/>
                  <a:pt x="5145" y="6851"/>
                  <a:pt x="5312" y="7089"/>
                </a:cubicBezTo>
                <a:cubicBezTo>
                  <a:pt x="5346" y="7124"/>
                  <a:pt x="5407" y="7146"/>
                  <a:pt x="5465" y="7146"/>
                </a:cubicBezTo>
                <a:cubicBezTo>
                  <a:pt x="5486" y="7146"/>
                  <a:pt x="5507" y="7143"/>
                  <a:pt x="5526" y="7136"/>
                </a:cubicBezTo>
                <a:cubicBezTo>
                  <a:pt x="5597" y="7113"/>
                  <a:pt x="5645" y="7017"/>
                  <a:pt x="5621" y="6946"/>
                </a:cubicBezTo>
                <a:cubicBezTo>
                  <a:pt x="5502" y="6208"/>
                  <a:pt x="5597" y="6065"/>
                  <a:pt x="5716" y="5922"/>
                </a:cubicBezTo>
                <a:cubicBezTo>
                  <a:pt x="5907" y="5684"/>
                  <a:pt x="6026" y="5422"/>
                  <a:pt x="5883" y="4660"/>
                </a:cubicBezTo>
                <a:close/>
                <a:moveTo>
                  <a:pt x="8479" y="8613"/>
                </a:moveTo>
                <a:lnTo>
                  <a:pt x="10646" y="9161"/>
                </a:lnTo>
                <a:cubicBezTo>
                  <a:pt x="10551" y="9280"/>
                  <a:pt x="10455" y="9446"/>
                  <a:pt x="10408" y="9637"/>
                </a:cubicBezTo>
                <a:cubicBezTo>
                  <a:pt x="10360" y="9827"/>
                  <a:pt x="10360" y="10018"/>
                  <a:pt x="10408" y="10185"/>
                </a:cubicBezTo>
                <a:lnTo>
                  <a:pt x="10098" y="10089"/>
                </a:lnTo>
                <a:lnTo>
                  <a:pt x="7455" y="9089"/>
                </a:lnTo>
                <a:cubicBezTo>
                  <a:pt x="7788" y="8970"/>
                  <a:pt x="8145" y="8827"/>
                  <a:pt x="8479" y="8613"/>
                </a:cubicBezTo>
                <a:close/>
                <a:moveTo>
                  <a:pt x="11135" y="9273"/>
                </a:moveTo>
                <a:cubicBezTo>
                  <a:pt x="11187" y="9273"/>
                  <a:pt x="11222" y="9312"/>
                  <a:pt x="11241" y="9351"/>
                </a:cubicBezTo>
                <a:cubicBezTo>
                  <a:pt x="11313" y="9470"/>
                  <a:pt x="11337" y="9661"/>
                  <a:pt x="11289" y="9851"/>
                </a:cubicBezTo>
                <a:cubicBezTo>
                  <a:pt x="11222" y="10121"/>
                  <a:pt x="11027" y="10306"/>
                  <a:pt x="10905" y="10306"/>
                </a:cubicBezTo>
                <a:cubicBezTo>
                  <a:pt x="10898" y="10306"/>
                  <a:pt x="10891" y="10305"/>
                  <a:pt x="10884" y="10304"/>
                </a:cubicBezTo>
                <a:cubicBezTo>
                  <a:pt x="10765" y="10256"/>
                  <a:pt x="10670" y="10018"/>
                  <a:pt x="10741" y="9732"/>
                </a:cubicBezTo>
                <a:cubicBezTo>
                  <a:pt x="10789" y="9565"/>
                  <a:pt x="10860" y="9446"/>
                  <a:pt x="10932" y="9351"/>
                </a:cubicBezTo>
                <a:cubicBezTo>
                  <a:pt x="10979" y="9303"/>
                  <a:pt x="11051" y="9280"/>
                  <a:pt x="11098" y="9280"/>
                </a:cubicBezTo>
                <a:cubicBezTo>
                  <a:pt x="11112" y="9275"/>
                  <a:pt x="11124" y="9273"/>
                  <a:pt x="11135" y="9273"/>
                </a:cubicBezTo>
                <a:close/>
                <a:moveTo>
                  <a:pt x="525" y="9804"/>
                </a:moveTo>
                <a:cubicBezTo>
                  <a:pt x="572" y="9804"/>
                  <a:pt x="644" y="9827"/>
                  <a:pt x="692" y="9875"/>
                </a:cubicBezTo>
                <a:cubicBezTo>
                  <a:pt x="787" y="9946"/>
                  <a:pt x="882" y="10066"/>
                  <a:pt x="930" y="10208"/>
                </a:cubicBezTo>
                <a:cubicBezTo>
                  <a:pt x="977" y="10351"/>
                  <a:pt x="1001" y="10518"/>
                  <a:pt x="977" y="10637"/>
                </a:cubicBezTo>
                <a:cubicBezTo>
                  <a:pt x="953" y="10732"/>
                  <a:pt x="906" y="10780"/>
                  <a:pt x="858" y="10804"/>
                </a:cubicBezTo>
                <a:cubicBezTo>
                  <a:pt x="845" y="10810"/>
                  <a:pt x="829" y="10813"/>
                  <a:pt x="811" y="10813"/>
                </a:cubicBezTo>
                <a:cubicBezTo>
                  <a:pt x="761" y="10813"/>
                  <a:pt x="696" y="10791"/>
                  <a:pt x="644" y="10756"/>
                </a:cubicBezTo>
                <a:cubicBezTo>
                  <a:pt x="549" y="10685"/>
                  <a:pt x="453" y="10566"/>
                  <a:pt x="406" y="10399"/>
                </a:cubicBezTo>
                <a:cubicBezTo>
                  <a:pt x="358" y="10256"/>
                  <a:pt x="334" y="10113"/>
                  <a:pt x="358" y="9994"/>
                </a:cubicBezTo>
                <a:cubicBezTo>
                  <a:pt x="382" y="9899"/>
                  <a:pt x="430" y="9827"/>
                  <a:pt x="477" y="9804"/>
                </a:cubicBezTo>
                <a:close/>
                <a:moveTo>
                  <a:pt x="4526" y="8994"/>
                </a:moveTo>
                <a:cubicBezTo>
                  <a:pt x="5002" y="9184"/>
                  <a:pt x="5550" y="9280"/>
                  <a:pt x="6097" y="9280"/>
                </a:cubicBezTo>
                <a:cubicBezTo>
                  <a:pt x="6359" y="9280"/>
                  <a:pt x="6621" y="9280"/>
                  <a:pt x="6859" y="9232"/>
                </a:cubicBezTo>
                <a:lnTo>
                  <a:pt x="9503" y="10232"/>
                </a:lnTo>
                <a:cubicBezTo>
                  <a:pt x="9384" y="10351"/>
                  <a:pt x="9265" y="10518"/>
                  <a:pt x="9193" y="10685"/>
                </a:cubicBezTo>
                <a:cubicBezTo>
                  <a:pt x="9122" y="10875"/>
                  <a:pt x="9098" y="11066"/>
                  <a:pt x="9122" y="11232"/>
                </a:cubicBezTo>
                <a:lnTo>
                  <a:pt x="4621" y="9494"/>
                </a:lnTo>
                <a:cubicBezTo>
                  <a:pt x="4573" y="9470"/>
                  <a:pt x="4526" y="9423"/>
                  <a:pt x="4502" y="9375"/>
                </a:cubicBezTo>
                <a:lnTo>
                  <a:pt x="4502" y="9351"/>
                </a:lnTo>
                <a:cubicBezTo>
                  <a:pt x="4478" y="9256"/>
                  <a:pt x="4478" y="9137"/>
                  <a:pt x="4526" y="8994"/>
                </a:cubicBezTo>
                <a:close/>
                <a:moveTo>
                  <a:pt x="4264" y="9661"/>
                </a:moveTo>
                <a:cubicBezTo>
                  <a:pt x="4311" y="9732"/>
                  <a:pt x="4407" y="9780"/>
                  <a:pt x="4478" y="9827"/>
                </a:cubicBezTo>
                <a:lnTo>
                  <a:pt x="5621" y="10256"/>
                </a:lnTo>
                <a:lnTo>
                  <a:pt x="2882" y="11328"/>
                </a:lnTo>
                <a:cubicBezTo>
                  <a:pt x="2906" y="11161"/>
                  <a:pt x="2882" y="10971"/>
                  <a:pt x="2811" y="10780"/>
                </a:cubicBezTo>
                <a:cubicBezTo>
                  <a:pt x="2740" y="10589"/>
                  <a:pt x="2620" y="10447"/>
                  <a:pt x="2501" y="10328"/>
                </a:cubicBezTo>
                <a:lnTo>
                  <a:pt x="4264" y="9661"/>
                </a:lnTo>
                <a:close/>
                <a:moveTo>
                  <a:pt x="9932" y="10413"/>
                </a:moveTo>
                <a:cubicBezTo>
                  <a:pt x="9950" y="10413"/>
                  <a:pt x="9966" y="10416"/>
                  <a:pt x="9979" y="10423"/>
                </a:cubicBezTo>
                <a:cubicBezTo>
                  <a:pt x="10027" y="10447"/>
                  <a:pt x="10074" y="10518"/>
                  <a:pt x="10098" y="10613"/>
                </a:cubicBezTo>
                <a:cubicBezTo>
                  <a:pt x="10122" y="10732"/>
                  <a:pt x="10098" y="10875"/>
                  <a:pt x="10051" y="11018"/>
                </a:cubicBezTo>
                <a:cubicBezTo>
                  <a:pt x="9945" y="11271"/>
                  <a:pt x="9765" y="11431"/>
                  <a:pt x="9642" y="11431"/>
                </a:cubicBezTo>
                <a:cubicBezTo>
                  <a:pt x="9627" y="11431"/>
                  <a:pt x="9612" y="11428"/>
                  <a:pt x="9598" y="11423"/>
                </a:cubicBezTo>
                <a:cubicBezTo>
                  <a:pt x="9479" y="11375"/>
                  <a:pt x="9408" y="11113"/>
                  <a:pt x="9527" y="10828"/>
                </a:cubicBezTo>
                <a:cubicBezTo>
                  <a:pt x="9574" y="10685"/>
                  <a:pt x="9670" y="10542"/>
                  <a:pt x="9765" y="10470"/>
                </a:cubicBezTo>
                <a:cubicBezTo>
                  <a:pt x="9817" y="10436"/>
                  <a:pt x="9882" y="10413"/>
                  <a:pt x="9932" y="10413"/>
                </a:cubicBezTo>
                <a:close/>
                <a:moveTo>
                  <a:pt x="2073" y="10494"/>
                </a:moveTo>
                <a:cubicBezTo>
                  <a:pt x="2216" y="10494"/>
                  <a:pt x="2382" y="10661"/>
                  <a:pt x="2478" y="10899"/>
                </a:cubicBezTo>
                <a:cubicBezTo>
                  <a:pt x="2597" y="11185"/>
                  <a:pt x="2549" y="11447"/>
                  <a:pt x="2430" y="11494"/>
                </a:cubicBezTo>
                <a:lnTo>
                  <a:pt x="2406" y="11494"/>
                </a:lnTo>
                <a:cubicBezTo>
                  <a:pt x="2391" y="11500"/>
                  <a:pt x="2374" y="11503"/>
                  <a:pt x="2357" y="11503"/>
                </a:cubicBezTo>
                <a:cubicBezTo>
                  <a:pt x="2235" y="11503"/>
                  <a:pt x="2061" y="11363"/>
                  <a:pt x="1977" y="11113"/>
                </a:cubicBezTo>
                <a:cubicBezTo>
                  <a:pt x="1858" y="10828"/>
                  <a:pt x="1906" y="10566"/>
                  <a:pt x="2025" y="10518"/>
                </a:cubicBezTo>
                <a:cubicBezTo>
                  <a:pt x="2049" y="10494"/>
                  <a:pt x="2073" y="10494"/>
                  <a:pt x="2073" y="10494"/>
                </a:cubicBezTo>
                <a:close/>
                <a:moveTo>
                  <a:pt x="5170" y="0"/>
                </a:moveTo>
                <a:cubicBezTo>
                  <a:pt x="5133" y="0"/>
                  <a:pt x="5091" y="12"/>
                  <a:pt x="5050" y="40"/>
                </a:cubicBezTo>
                <a:cubicBezTo>
                  <a:pt x="5002" y="87"/>
                  <a:pt x="4978" y="159"/>
                  <a:pt x="5002" y="230"/>
                </a:cubicBezTo>
                <a:cubicBezTo>
                  <a:pt x="5192" y="873"/>
                  <a:pt x="4954" y="1278"/>
                  <a:pt x="4788" y="1516"/>
                </a:cubicBezTo>
                <a:cubicBezTo>
                  <a:pt x="4645" y="1754"/>
                  <a:pt x="4502" y="1992"/>
                  <a:pt x="4383" y="2231"/>
                </a:cubicBezTo>
                <a:cubicBezTo>
                  <a:pt x="4335" y="2326"/>
                  <a:pt x="4359" y="2421"/>
                  <a:pt x="4454" y="2469"/>
                </a:cubicBezTo>
                <a:cubicBezTo>
                  <a:pt x="4478" y="2485"/>
                  <a:pt x="4507" y="2493"/>
                  <a:pt x="4537" y="2493"/>
                </a:cubicBezTo>
                <a:cubicBezTo>
                  <a:pt x="4597" y="2493"/>
                  <a:pt x="4661" y="2461"/>
                  <a:pt x="4692" y="2397"/>
                </a:cubicBezTo>
                <a:cubicBezTo>
                  <a:pt x="4811" y="2159"/>
                  <a:pt x="4954" y="1945"/>
                  <a:pt x="5097" y="1707"/>
                </a:cubicBezTo>
                <a:cubicBezTo>
                  <a:pt x="5240" y="1492"/>
                  <a:pt x="5454" y="1111"/>
                  <a:pt x="5431" y="564"/>
                </a:cubicBezTo>
                <a:lnTo>
                  <a:pt x="5431" y="564"/>
                </a:lnTo>
                <a:cubicBezTo>
                  <a:pt x="5573" y="707"/>
                  <a:pt x="5740" y="897"/>
                  <a:pt x="5859" y="1111"/>
                </a:cubicBezTo>
                <a:cubicBezTo>
                  <a:pt x="6169" y="1635"/>
                  <a:pt x="6216" y="2183"/>
                  <a:pt x="6026" y="2755"/>
                </a:cubicBezTo>
                <a:cubicBezTo>
                  <a:pt x="5907" y="3064"/>
                  <a:pt x="5978" y="3398"/>
                  <a:pt x="6216" y="3612"/>
                </a:cubicBezTo>
                <a:cubicBezTo>
                  <a:pt x="6350" y="3746"/>
                  <a:pt x="6519" y="3821"/>
                  <a:pt x="6690" y="3821"/>
                </a:cubicBezTo>
                <a:cubicBezTo>
                  <a:pt x="6763" y="3821"/>
                  <a:pt x="6836" y="3807"/>
                  <a:pt x="6907" y="3779"/>
                </a:cubicBezTo>
                <a:cubicBezTo>
                  <a:pt x="7121" y="3707"/>
                  <a:pt x="7479" y="3445"/>
                  <a:pt x="7550" y="2588"/>
                </a:cubicBezTo>
                <a:cubicBezTo>
                  <a:pt x="7788" y="2897"/>
                  <a:pt x="8241" y="4017"/>
                  <a:pt x="7645" y="5731"/>
                </a:cubicBezTo>
                <a:cubicBezTo>
                  <a:pt x="7574" y="5874"/>
                  <a:pt x="7598" y="6136"/>
                  <a:pt x="7741" y="6327"/>
                </a:cubicBezTo>
                <a:cubicBezTo>
                  <a:pt x="7860" y="6517"/>
                  <a:pt x="8074" y="6612"/>
                  <a:pt x="8312" y="6612"/>
                </a:cubicBezTo>
                <a:cubicBezTo>
                  <a:pt x="8741" y="6612"/>
                  <a:pt x="8955" y="6279"/>
                  <a:pt x="9098" y="6017"/>
                </a:cubicBezTo>
                <a:cubicBezTo>
                  <a:pt x="9193" y="6351"/>
                  <a:pt x="9265" y="6708"/>
                  <a:pt x="9193" y="7065"/>
                </a:cubicBezTo>
                <a:cubicBezTo>
                  <a:pt x="9146" y="7375"/>
                  <a:pt x="8979" y="7684"/>
                  <a:pt x="8765" y="7922"/>
                </a:cubicBezTo>
                <a:cubicBezTo>
                  <a:pt x="8622" y="8065"/>
                  <a:pt x="8479" y="8160"/>
                  <a:pt x="8312" y="8303"/>
                </a:cubicBezTo>
                <a:cubicBezTo>
                  <a:pt x="7979" y="8518"/>
                  <a:pt x="7622" y="8661"/>
                  <a:pt x="7288" y="8756"/>
                </a:cubicBezTo>
                <a:cubicBezTo>
                  <a:pt x="7431" y="8541"/>
                  <a:pt x="7550" y="8279"/>
                  <a:pt x="7622" y="7994"/>
                </a:cubicBezTo>
                <a:cubicBezTo>
                  <a:pt x="7717" y="7494"/>
                  <a:pt x="7622" y="6970"/>
                  <a:pt x="7336" y="6541"/>
                </a:cubicBezTo>
                <a:cubicBezTo>
                  <a:pt x="7297" y="6502"/>
                  <a:pt x="7242" y="6463"/>
                  <a:pt x="7184" y="6463"/>
                </a:cubicBezTo>
                <a:cubicBezTo>
                  <a:pt x="7171" y="6463"/>
                  <a:pt x="7158" y="6465"/>
                  <a:pt x="7145" y="6470"/>
                </a:cubicBezTo>
                <a:cubicBezTo>
                  <a:pt x="7074" y="6493"/>
                  <a:pt x="7026" y="6541"/>
                  <a:pt x="7026" y="6612"/>
                </a:cubicBezTo>
                <a:cubicBezTo>
                  <a:pt x="6979" y="6874"/>
                  <a:pt x="6836" y="7041"/>
                  <a:pt x="6717" y="7065"/>
                </a:cubicBezTo>
                <a:cubicBezTo>
                  <a:pt x="6697" y="7075"/>
                  <a:pt x="6681" y="7081"/>
                  <a:pt x="6666" y="7081"/>
                </a:cubicBezTo>
                <a:cubicBezTo>
                  <a:pt x="6645" y="7081"/>
                  <a:pt x="6625" y="7069"/>
                  <a:pt x="6597" y="7041"/>
                </a:cubicBezTo>
                <a:cubicBezTo>
                  <a:pt x="6502" y="6922"/>
                  <a:pt x="6455" y="6517"/>
                  <a:pt x="6693" y="5827"/>
                </a:cubicBezTo>
                <a:cubicBezTo>
                  <a:pt x="6836" y="5469"/>
                  <a:pt x="6764" y="5065"/>
                  <a:pt x="6550" y="4755"/>
                </a:cubicBezTo>
                <a:cubicBezTo>
                  <a:pt x="6336" y="4445"/>
                  <a:pt x="6026" y="4279"/>
                  <a:pt x="5669" y="4279"/>
                </a:cubicBezTo>
                <a:cubicBezTo>
                  <a:pt x="5621" y="4279"/>
                  <a:pt x="5573" y="4279"/>
                  <a:pt x="5550" y="4326"/>
                </a:cubicBezTo>
                <a:cubicBezTo>
                  <a:pt x="5502" y="4374"/>
                  <a:pt x="5502" y="4422"/>
                  <a:pt x="5502" y="4469"/>
                </a:cubicBezTo>
                <a:cubicBezTo>
                  <a:pt x="5693" y="5374"/>
                  <a:pt x="5573" y="5541"/>
                  <a:pt x="5454" y="5708"/>
                </a:cubicBezTo>
                <a:cubicBezTo>
                  <a:pt x="5312" y="5898"/>
                  <a:pt x="5216" y="6065"/>
                  <a:pt x="5216" y="6493"/>
                </a:cubicBezTo>
                <a:cubicBezTo>
                  <a:pt x="5097" y="6422"/>
                  <a:pt x="4978" y="6351"/>
                  <a:pt x="4835" y="6351"/>
                </a:cubicBezTo>
                <a:cubicBezTo>
                  <a:pt x="4794" y="6342"/>
                  <a:pt x="4754" y="6338"/>
                  <a:pt x="4713" y="6338"/>
                </a:cubicBezTo>
                <a:cubicBezTo>
                  <a:pt x="4516" y="6338"/>
                  <a:pt x="4322" y="6431"/>
                  <a:pt x="4145" y="6589"/>
                </a:cubicBezTo>
                <a:cubicBezTo>
                  <a:pt x="4097" y="6612"/>
                  <a:pt x="4073" y="6660"/>
                  <a:pt x="4073" y="6732"/>
                </a:cubicBezTo>
                <a:cubicBezTo>
                  <a:pt x="4073" y="6779"/>
                  <a:pt x="4121" y="6827"/>
                  <a:pt x="4145" y="6851"/>
                </a:cubicBezTo>
                <a:cubicBezTo>
                  <a:pt x="4597" y="7160"/>
                  <a:pt x="4645" y="7589"/>
                  <a:pt x="4692" y="8041"/>
                </a:cubicBezTo>
                <a:cubicBezTo>
                  <a:pt x="4716" y="8279"/>
                  <a:pt x="4740" y="8518"/>
                  <a:pt x="4835" y="8732"/>
                </a:cubicBezTo>
                <a:cubicBezTo>
                  <a:pt x="4716" y="8708"/>
                  <a:pt x="4597" y="8661"/>
                  <a:pt x="4502" y="8613"/>
                </a:cubicBezTo>
                <a:cubicBezTo>
                  <a:pt x="4192" y="8470"/>
                  <a:pt x="3906" y="8279"/>
                  <a:pt x="3668" y="8018"/>
                </a:cubicBezTo>
                <a:cubicBezTo>
                  <a:pt x="3621" y="7946"/>
                  <a:pt x="3573" y="7875"/>
                  <a:pt x="3525" y="7779"/>
                </a:cubicBezTo>
                <a:cubicBezTo>
                  <a:pt x="3430" y="7660"/>
                  <a:pt x="3430" y="7327"/>
                  <a:pt x="3430" y="7017"/>
                </a:cubicBezTo>
                <a:cubicBezTo>
                  <a:pt x="3406" y="6565"/>
                  <a:pt x="3406" y="6017"/>
                  <a:pt x="3144" y="5708"/>
                </a:cubicBezTo>
                <a:cubicBezTo>
                  <a:pt x="2930" y="5446"/>
                  <a:pt x="2692" y="5255"/>
                  <a:pt x="2525" y="5136"/>
                </a:cubicBezTo>
                <a:cubicBezTo>
                  <a:pt x="2762" y="5013"/>
                  <a:pt x="2987" y="4939"/>
                  <a:pt x="3218" y="4939"/>
                </a:cubicBezTo>
                <a:cubicBezTo>
                  <a:pt x="3570" y="4939"/>
                  <a:pt x="3938" y="5110"/>
                  <a:pt x="4383" y="5541"/>
                </a:cubicBezTo>
                <a:cubicBezTo>
                  <a:pt x="4412" y="5570"/>
                  <a:pt x="4460" y="5591"/>
                  <a:pt x="4509" y="5591"/>
                </a:cubicBezTo>
                <a:cubicBezTo>
                  <a:pt x="4539" y="5591"/>
                  <a:pt x="4570" y="5583"/>
                  <a:pt x="4597" y="5565"/>
                </a:cubicBezTo>
                <a:cubicBezTo>
                  <a:pt x="4669" y="5517"/>
                  <a:pt x="4692" y="5446"/>
                  <a:pt x="4669" y="5374"/>
                </a:cubicBezTo>
                <a:cubicBezTo>
                  <a:pt x="4407" y="4302"/>
                  <a:pt x="4335" y="3659"/>
                  <a:pt x="4430" y="3136"/>
                </a:cubicBezTo>
                <a:cubicBezTo>
                  <a:pt x="4430" y="3040"/>
                  <a:pt x="4383" y="2969"/>
                  <a:pt x="4287" y="2945"/>
                </a:cubicBezTo>
                <a:cubicBezTo>
                  <a:pt x="4275" y="2942"/>
                  <a:pt x="4262" y="2940"/>
                  <a:pt x="4250" y="2940"/>
                </a:cubicBezTo>
                <a:cubicBezTo>
                  <a:pt x="4168" y="2940"/>
                  <a:pt x="4094" y="3005"/>
                  <a:pt x="4073" y="3088"/>
                </a:cubicBezTo>
                <a:cubicBezTo>
                  <a:pt x="4002" y="3564"/>
                  <a:pt x="4026" y="4136"/>
                  <a:pt x="4216" y="4945"/>
                </a:cubicBezTo>
                <a:cubicBezTo>
                  <a:pt x="3861" y="4698"/>
                  <a:pt x="3536" y="4597"/>
                  <a:pt x="3224" y="4597"/>
                </a:cubicBezTo>
                <a:cubicBezTo>
                  <a:pt x="2845" y="4597"/>
                  <a:pt x="2486" y="4747"/>
                  <a:pt x="2120" y="4969"/>
                </a:cubicBezTo>
                <a:cubicBezTo>
                  <a:pt x="2049" y="4993"/>
                  <a:pt x="2025" y="5065"/>
                  <a:pt x="2025" y="5112"/>
                </a:cubicBezTo>
                <a:cubicBezTo>
                  <a:pt x="2025" y="5231"/>
                  <a:pt x="2097" y="5279"/>
                  <a:pt x="2192" y="5350"/>
                </a:cubicBezTo>
                <a:cubicBezTo>
                  <a:pt x="2359" y="5446"/>
                  <a:pt x="2620" y="5636"/>
                  <a:pt x="2859" y="5946"/>
                </a:cubicBezTo>
                <a:cubicBezTo>
                  <a:pt x="3049" y="6160"/>
                  <a:pt x="3049" y="6612"/>
                  <a:pt x="3073" y="7041"/>
                </a:cubicBezTo>
                <a:cubicBezTo>
                  <a:pt x="3073" y="7422"/>
                  <a:pt x="3097" y="7756"/>
                  <a:pt x="3216" y="7970"/>
                </a:cubicBezTo>
                <a:cubicBezTo>
                  <a:pt x="3287" y="8113"/>
                  <a:pt x="3383" y="8232"/>
                  <a:pt x="3502" y="8351"/>
                </a:cubicBezTo>
                <a:lnTo>
                  <a:pt x="2454" y="8732"/>
                </a:lnTo>
                <a:cubicBezTo>
                  <a:pt x="2359" y="8756"/>
                  <a:pt x="2311" y="8875"/>
                  <a:pt x="2335" y="8946"/>
                </a:cubicBezTo>
                <a:cubicBezTo>
                  <a:pt x="2382" y="9018"/>
                  <a:pt x="2430" y="9065"/>
                  <a:pt x="2501" y="9065"/>
                </a:cubicBezTo>
                <a:lnTo>
                  <a:pt x="2573" y="9065"/>
                </a:lnTo>
                <a:lnTo>
                  <a:pt x="3811" y="8613"/>
                </a:lnTo>
                <a:cubicBezTo>
                  <a:pt x="3930" y="8684"/>
                  <a:pt x="4049" y="8780"/>
                  <a:pt x="4192" y="8851"/>
                </a:cubicBezTo>
                <a:cubicBezTo>
                  <a:pt x="4145" y="9018"/>
                  <a:pt x="4121" y="9184"/>
                  <a:pt x="4145" y="9327"/>
                </a:cubicBezTo>
                <a:lnTo>
                  <a:pt x="1906" y="10185"/>
                </a:lnTo>
                <a:cubicBezTo>
                  <a:pt x="1763" y="10256"/>
                  <a:pt x="1644" y="10375"/>
                  <a:pt x="1596" y="10542"/>
                </a:cubicBezTo>
                <a:lnTo>
                  <a:pt x="1334" y="10637"/>
                </a:lnTo>
                <a:cubicBezTo>
                  <a:pt x="1358" y="10470"/>
                  <a:pt x="1334" y="10280"/>
                  <a:pt x="1263" y="10113"/>
                </a:cubicBezTo>
                <a:cubicBezTo>
                  <a:pt x="1192" y="9923"/>
                  <a:pt x="1096" y="9756"/>
                  <a:pt x="953" y="9637"/>
                </a:cubicBezTo>
                <a:lnTo>
                  <a:pt x="1835" y="9327"/>
                </a:lnTo>
                <a:cubicBezTo>
                  <a:pt x="1930" y="9280"/>
                  <a:pt x="1977" y="9184"/>
                  <a:pt x="1954" y="9089"/>
                </a:cubicBezTo>
                <a:cubicBezTo>
                  <a:pt x="1914" y="9030"/>
                  <a:pt x="1843" y="8988"/>
                  <a:pt x="1766" y="8988"/>
                </a:cubicBezTo>
                <a:cubicBezTo>
                  <a:pt x="1749" y="8988"/>
                  <a:pt x="1732" y="8990"/>
                  <a:pt x="1716" y="8994"/>
                </a:cubicBezTo>
                <a:lnTo>
                  <a:pt x="358" y="9494"/>
                </a:lnTo>
                <a:cubicBezTo>
                  <a:pt x="215" y="9542"/>
                  <a:pt x="72" y="9708"/>
                  <a:pt x="25" y="9923"/>
                </a:cubicBezTo>
                <a:cubicBezTo>
                  <a:pt x="1" y="10113"/>
                  <a:pt x="1" y="10328"/>
                  <a:pt x="96" y="10518"/>
                </a:cubicBezTo>
                <a:cubicBezTo>
                  <a:pt x="168" y="10732"/>
                  <a:pt x="287" y="10923"/>
                  <a:pt x="430" y="11018"/>
                </a:cubicBezTo>
                <a:cubicBezTo>
                  <a:pt x="549" y="11113"/>
                  <a:pt x="692" y="11161"/>
                  <a:pt x="811" y="11161"/>
                </a:cubicBezTo>
                <a:cubicBezTo>
                  <a:pt x="882" y="11161"/>
                  <a:pt x="930" y="11161"/>
                  <a:pt x="977" y="11137"/>
                </a:cubicBezTo>
                <a:lnTo>
                  <a:pt x="1573" y="10923"/>
                </a:lnTo>
                <a:cubicBezTo>
                  <a:pt x="1573" y="11018"/>
                  <a:pt x="1596" y="11113"/>
                  <a:pt x="1644" y="11232"/>
                </a:cubicBezTo>
                <a:cubicBezTo>
                  <a:pt x="1787" y="11613"/>
                  <a:pt x="2097" y="11852"/>
                  <a:pt x="2382" y="11852"/>
                </a:cubicBezTo>
                <a:cubicBezTo>
                  <a:pt x="2430" y="11852"/>
                  <a:pt x="2478" y="11852"/>
                  <a:pt x="2525" y="11828"/>
                </a:cubicBezTo>
                <a:cubicBezTo>
                  <a:pt x="2525" y="11828"/>
                  <a:pt x="6121" y="10447"/>
                  <a:pt x="6121" y="10447"/>
                </a:cubicBezTo>
                <a:lnTo>
                  <a:pt x="9479" y="11733"/>
                </a:lnTo>
                <a:cubicBezTo>
                  <a:pt x="9479" y="11733"/>
                  <a:pt x="9479" y="11733"/>
                  <a:pt x="9479" y="11756"/>
                </a:cubicBezTo>
                <a:cubicBezTo>
                  <a:pt x="9527" y="11756"/>
                  <a:pt x="9574" y="11780"/>
                  <a:pt x="9646" y="11780"/>
                </a:cubicBezTo>
                <a:cubicBezTo>
                  <a:pt x="9932" y="11780"/>
                  <a:pt x="10217" y="11518"/>
                  <a:pt x="10360" y="11137"/>
                </a:cubicBezTo>
                <a:cubicBezTo>
                  <a:pt x="10455" y="10947"/>
                  <a:pt x="10479" y="10732"/>
                  <a:pt x="10432" y="10542"/>
                </a:cubicBezTo>
                <a:cubicBezTo>
                  <a:pt x="10432" y="10518"/>
                  <a:pt x="10432" y="10518"/>
                  <a:pt x="10432" y="10494"/>
                </a:cubicBezTo>
                <a:lnTo>
                  <a:pt x="10717" y="10613"/>
                </a:lnTo>
                <a:cubicBezTo>
                  <a:pt x="10789" y="10637"/>
                  <a:pt x="10860" y="10661"/>
                  <a:pt x="10908" y="10661"/>
                </a:cubicBezTo>
                <a:cubicBezTo>
                  <a:pt x="11218" y="10661"/>
                  <a:pt x="11503" y="10351"/>
                  <a:pt x="11622" y="9923"/>
                </a:cubicBezTo>
                <a:cubicBezTo>
                  <a:pt x="11694" y="9661"/>
                  <a:pt x="11646" y="9375"/>
                  <a:pt x="11527" y="9184"/>
                </a:cubicBezTo>
                <a:cubicBezTo>
                  <a:pt x="11456" y="9065"/>
                  <a:pt x="11360" y="8970"/>
                  <a:pt x="11241" y="8946"/>
                </a:cubicBezTo>
                <a:cubicBezTo>
                  <a:pt x="11241" y="8946"/>
                  <a:pt x="8836" y="8351"/>
                  <a:pt x="8836" y="8351"/>
                </a:cubicBezTo>
                <a:cubicBezTo>
                  <a:pt x="9050" y="8137"/>
                  <a:pt x="9241" y="7898"/>
                  <a:pt x="9384" y="7613"/>
                </a:cubicBezTo>
                <a:cubicBezTo>
                  <a:pt x="9646" y="7041"/>
                  <a:pt x="9622" y="6351"/>
                  <a:pt x="9289" y="5588"/>
                </a:cubicBezTo>
                <a:cubicBezTo>
                  <a:pt x="9241" y="5469"/>
                  <a:pt x="9146" y="5446"/>
                  <a:pt x="9098" y="5446"/>
                </a:cubicBezTo>
                <a:cubicBezTo>
                  <a:pt x="8979" y="5446"/>
                  <a:pt x="8908" y="5565"/>
                  <a:pt x="8836" y="5708"/>
                </a:cubicBezTo>
                <a:cubicBezTo>
                  <a:pt x="8717" y="5993"/>
                  <a:pt x="8574" y="6255"/>
                  <a:pt x="8312" y="6255"/>
                </a:cubicBezTo>
                <a:cubicBezTo>
                  <a:pt x="8193" y="6255"/>
                  <a:pt x="8098" y="6208"/>
                  <a:pt x="8026" y="6112"/>
                </a:cubicBezTo>
                <a:cubicBezTo>
                  <a:pt x="7955" y="6017"/>
                  <a:pt x="7955" y="5874"/>
                  <a:pt x="7955" y="5850"/>
                </a:cubicBezTo>
                <a:cubicBezTo>
                  <a:pt x="8336" y="4803"/>
                  <a:pt x="8312" y="3993"/>
                  <a:pt x="8241" y="3493"/>
                </a:cubicBezTo>
                <a:cubicBezTo>
                  <a:pt x="8145" y="2850"/>
                  <a:pt x="7931" y="2445"/>
                  <a:pt x="7741" y="2254"/>
                </a:cubicBezTo>
                <a:cubicBezTo>
                  <a:pt x="7637" y="2166"/>
                  <a:pt x="7552" y="2141"/>
                  <a:pt x="7485" y="2141"/>
                </a:cubicBezTo>
                <a:cubicBezTo>
                  <a:pt x="7444" y="2141"/>
                  <a:pt x="7410" y="2150"/>
                  <a:pt x="7383" y="2159"/>
                </a:cubicBezTo>
                <a:cubicBezTo>
                  <a:pt x="7336" y="2183"/>
                  <a:pt x="7240" y="2231"/>
                  <a:pt x="7217" y="2421"/>
                </a:cubicBezTo>
                <a:cubicBezTo>
                  <a:pt x="7193" y="2969"/>
                  <a:pt x="7026" y="3350"/>
                  <a:pt x="6788" y="3445"/>
                </a:cubicBezTo>
                <a:cubicBezTo>
                  <a:pt x="6748" y="3461"/>
                  <a:pt x="6709" y="3469"/>
                  <a:pt x="6670" y="3469"/>
                </a:cubicBezTo>
                <a:cubicBezTo>
                  <a:pt x="6592" y="3469"/>
                  <a:pt x="6518" y="3437"/>
                  <a:pt x="6455" y="3374"/>
                </a:cubicBezTo>
                <a:cubicBezTo>
                  <a:pt x="6359" y="3278"/>
                  <a:pt x="6264" y="3088"/>
                  <a:pt x="6336" y="2874"/>
                </a:cubicBezTo>
                <a:cubicBezTo>
                  <a:pt x="6645" y="2040"/>
                  <a:pt x="6407" y="1373"/>
                  <a:pt x="6169" y="945"/>
                </a:cubicBezTo>
                <a:cubicBezTo>
                  <a:pt x="5907" y="492"/>
                  <a:pt x="5502" y="135"/>
                  <a:pt x="5240" y="16"/>
                </a:cubicBezTo>
                <a:cubicBezTo>
                  <a:pt x="5220" y="6"/>
                  <a:pt x="5197" y="0"/>
                  <a:pt x="51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9" name="Shape 839"/>
        <p:cNvGrpSpPr/>
        <p:nvPr/>
      </p:nvGrpSpPr>
      <p:grpSpPr>
        <a:xfrm>
          <a:off x="0" y="0"/>
          <a:ext cx="0" cy="0"/>
          <a:chOff x="0" y="0"/>
          <a:chExt cx="0" cy="0"/>
        </a:xfrm>
      </p:grpSpPr>
      <p:sp>
        <p:nvSpPr>
          <p:cNvPr id="840" name="Google Shape;840;p64"/>
          <p:cNvSpPr txBox="1"/>
          <p:nvPr>
            <p:ph type="title"/>
          </p:nvPr>
        </p:nvSpPr>
        <p:spPr>
          <a:xfrm>
            <a:off x="2007250" y="1450875"/>
            <a:ext cx="2630400" cy="12375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Phone mockup</a:t>
            </a:r>
            <a:endParaRPr/>
          </a:p>
        </p:txBody>
      </p:sp>
      <p:sp>
        <p:nvSpPr>
          <p:cNvPr id="841" name="Google Shape;841;p64"/>
          <p:cNvSpPr txBox="1"/>
          <p:nvPr>
            <p:ph idx="1" type="subTitle"/>
          </p:nvPr>
        </p:nvSpPr>
        <p:spPr>
          <a:xfrm>
            <a:off x="941950" y="2643600"/>
            <a:ext cx="3695700" cy="10803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You can replace the image on the screen with your own work. Just right-click on it and select “Replace image”</a:t>
            </a:r>
            <a:endParaRPr/>
          </a:p>
        </p:txBody>
      </p:sp>
      <p:sp>
        <p:nvSpPr>
          <p:cNvPr id="842" name="Google Shape;842;p64"/>
          <p:cNvSpPr/>
          <p:nvPr/>
        </p:nvSpPr>
        <p:spPr>
          <a:xfrm>
            <a:off x="4966712" y="658900"/>
            <a:ext cx="1908213" cy="3773484"/>
          </a:xfrm>
          <a:custGeom>
            <a:rect b="b" l="l" r="r" t="t"/>
            <a:pathLst>
              <a:path extrusionOk="0" h="122466" w="61960">
                <a:moveTo>
                  <a:pt x="52217" y="0"/>
                </a:moveTo>
                <a:lnTo>
                  <a:pt x="9743" y="0"/>
                </a:lnTo>
                <a:lnTo>
                  <a:pt x="9743" y="0"/>
                </a:lnTo>
                <a:lnTo>
                  <a:pt x="8803" y="0"/>
                </a:lnTo>
                <a:lnTo>
                  <a:pt x="7778" y="171"/>
                </a:lnTo>
                <a:lnTo>
                  <a:pt x="6838" y="427"/>
                </a:lnTo>
                <a:lnTo>
                  <a:pt x="5983" y="769"/>
                </a:lnTo>
                <a:lnTo>
                  <a:pt x="5129" y="1111"/>
                </a:lnTo>
                <a:lnTo>
                  <a:pt x="4359" y="1624"/>
                </a:lnTo>
                <a:lnTo>
                  <a:pt x="3590" y="2222"/>
                </a:lnTo>
                <a:lnTo>
                  <a:pt x="2907" y="2820"/>
                </a:lnTo>
                <a:lnTo>
                  <a:pt x="2223" y="3504"/>
                </a:lnTo>
                <a:lnTo>
                  <a:pt x="1710" y="4273"/>
                </a:lnTo>
                <a:lnTo>
                  <a:pt x="1197" y="5042"/>
                </a:lnTo>
                <a:lnTo>
                  <a:pt x="770" y="5897"/>
                </a:lnTo>
                <a:lnTo>
                  <a:pt x="514" y="6837"/>
                </a:lnTo>
                <a:lnTo>
                  <a:pt x="257" y="7777"/>
                </a:lnTo>
                <a:lnTo>
                  <a:pt x="86" y="8717"/>
                </a:lnTo>
                <a:lnTo>
                  <a:pt x="1" y="9743"/>
                </a:lnTo>
                <a:lnTo>
                  <a:pt x="1" y="112723"/>
                </a:lnTo>
                <a:lnTo>
                  <a:pt x="1" y="112723"/>
                </a:lnTo>
                <a:lnTo>
                  <a:pt x="86" y="113748"/>
                </a:lnTo>
                <a:lnTo>
                  <a:pt x="257" y="114688"/>
                </a:lnTo>
                <a:lnTo>
                  <a:pt x="514" y="115629"/>
                </a:lnTo>
                <a:lnTo>
                  <a:pt x="770" y="116569"/>
                </a:lnTo>
                <a:lnTo>
                  <a:pt x="1197" y="117423"/>
                </a:lnTo>
                <a:lnTo>
                  <a:pt x="1710" y="118192"/>
                </a:lnTo>
                <a:lnTo>
                  <a:pt x="2223" y="118962"/>
                </a:lnTo>
                <a:lnTo>
                  <a:pt x="2907" y="119645"/>
                </a:lnTo>
                <a:lnTo>
                  <a:pt x="3590" y="120243"/>
                </a:lnTo>
                <a:lnTo>
                  <a:pt x="4359" y="120842"/>
                </a:lnTo>
                <a:lnTo>
                  <a:pt x="5129" y="121354"/>
                </a:lnTo>
                <a:lnTo>
                  <a:pt x="5983" y="121696"/>
                </a:lnTo>
                <a:lnTo>
                  <a:pt x="6838" y="122038"/>
                </a:lnTo>
                <a:lnTo>
                  <a:pt x="7778" y="122294"/>
                </a:lnTo>
                <a:lnTo>
                  <a:pt x="8803" y="122465"/>
                </a:lnTo>
                <a:lnTo>
                  <a:pt x="9743" y="122465"/>
                </a:lnTo>
                <a:lnTo>
                  <a:pt x="52217" y="122465"/>
                </a:lnTo>
                <a:lnTo>
                  <a:pt x="52217" y="122465"/>
                </a:lnTo>
                <a:lnTo>
                  <a:pt x="53243" y="122465"/>
                </a:lnTo>
                <a:lnTo>
                  <a:pt x="54183" y="122294"/>
                </a:lnTo>
                <a:lnTo>
                  <a:pt x="55123" y="122038"/>
                </a:lnTo>
                <a:lnTo>
                  <a:pt x="55978" y="121696"/>
                </a:lnTo>
                <a:lnTo>
                  <a:pt x="56832" y="121354"/>
                </a:lnTo>
                <a:lnTo>
                  <a:pt x="57687" y="120842"/>
                </a:lnTo>
                <a:lnTo>
                  <a:pt x="58371" y="120243"/>
                </a:lnTo>
                <a:lnTo>
                  <a:pt x="59054" y="119645"/>
                </a:lnTo>
                <a:lnTo>
                  <a:pt x="59738" y="118962"/>
                </a:lnTo>
                <a:lnTo>
                  <a:pt x="60251" y="118192"/>
                </a:lnTo>
                <a:lnTo>
                  <a:pt x="60764" y="117423"/>
                </a:lnTo>
                <a:lnTo>
                  <a:pt x="61191" y="116569"/>
                </a:lnTo>
                <a:lnTo>
                  <a:pt x="61533" y="115629"/>
                </a:lnTo>
                <a:lnTo>
                  <a:pt x="61704" y="114688"/>
                </a:lnTo>
                <a:lnTo>
                  <a:pt x="61875" y="113748"/>
                </a:lnTo>
                <a:lnTo>
                  <a:pt x="61960" y="112723"/>
                </a:lnTo>
                <a:lnTo>
                  <a:pt x="61960" y="9743"/>
                </a:lnTo>
                <a:lnTo>
                  <a:pt x="61960" y="9743"/>
                </a:lnTo>
                <a:lnTo>
                  <a:pt x="61875" y="8717"/>
                </a:lnTo>
                <a:lnTo>
                  <a:pt x="61704" y="7777"/>
                </a:lnTo>
                <a:lnTo>
                  <a:pt x="61533" y="6837"/>
                </a:lnTo>
                <a:lnTo>
                  <a:pt x="61191" y="5897"/>
                </a:lnTo>
                <a:lnTo>
                  <a:pt x="60764" y="5042"/>
                </a:lnTo>
                <a:lnTo>
                  <a:pt x="60251" y="4273"/>
                </a:lnTo>
                <a:lnTo>
                  <a:pt x="59738" y="3504"/>
                </a:lnTo>
                <a:lnTo>
                  <a:pt x="59054" y="2820"/>
                </a:lnTo>
                <a:lnTo>
                  <a:pt x="58371" y="2222"/>
                </a:lnTo>
                <a:lnTo>
                  <a:pt x="57687" y="1624"/>
                </a:lnTo>
                <a:lnTo>
                  <a:pt x="56832" y="1111"/>
                </a:lnTo>
                <a:lnTo>
                  <a:pt x="55978" y="769"/>
                </a:lnTo>
                <a:lnTo>
                  <a:pt x="55123" y="427"/>
                </a:lnTo>
                <a:lnTo>
                  <a:pt x="54183" y="171"/>
                </a:lnTo>
                <a:lnTo>
                  <a:pt x="53243" y="0"/>
                </a:lnTo>
                <a:lnTo>
                  <a:pt x="52217" y="0"/>
                </a:lnTo>
                <a:lnTo>
                  <a:pt x="52217" y="0"/>
                </a:lnTo>
                <a:close/>
                <a:moveTo>
                  <a:pt x="24870" y="5042"/>
                </a:moveTo>
                <a:lnTo>
                  <a:pt x="24870" y="5042"/>
                </a:lnTo>
                <a:lnTo>
                  <a:pt x="24955" y="5042"/>
                </a:lnTo>
                <a:lnTo>
                  <a:pt x="37176" y="5042"/>
                </a:lnTo>
                <a:lnTo>
                  <a:pt x="37176" y="5042"/>
                </a:lnTo>
                <a:lnTo>
                  <a:pt x="37433" y="5042"/>
                </a:lnTo>
                <a:lnTo>
                  <a:pt x="37689" y="5213"/>
                </a:lnTo>
                <a:lnTo>
                  <a:pt x="37860" y="5469"/>
                </a:lnTo>
                <a:lnTo>
                  <a:pt x="37946" y="5811"/>
                </a:lnTo>
                <a:lnTo>
                  <a:pt x="37946" y="5811"/>
                </a:lnTo>
                <a:lnTo>
                  <a:pt x="37860" y="6068"/>
                </a:lnTo>
                <a:lnTo>
                  <a:pt x="37689" y="6324"/>
                </a:lnTo>
                <a:lnTo>
                  <a:pt x="37433" y="6495"/>
                </a:lnTo>
                <a:lnTo>
                  <a:pt x="37091" y="6580"/>
                </a:lnTo>
                <a:lnTo>
                  <a:pt x="37091" y="6580"/>
                </a:lnTo>
                <a:lnTo>
                  <a:pt x="37091" y="6580"/>
                </a:lnTo>
                <a:lnTo>
                  <a:pt x="24870" y="6580"/>
                </a:lnTo>
                <a:lnTo>
                  <a:pt x="24870" y="6580"/>
                </a:lnTo>
                <a:lnTo>
                  <a:pt x="24870" y="6580"/>
                </a:lnTo>
                <a:lnTo>
                  <a:pt x="24528" y="6495"/>
                </a:lnTo>
                <a:lnTo>
                  <a:pt x="24272" y="6324"/>
                </a:lnTo>
                <a:lnTo>
                  <a:pt x="24101" y="6068"/>
                </a:lnTo>
                <a:lnTo>
                  <a:pt x="24101" y="5811"/>
                </a:lnTo>
                <a:lnTo>
                  <a:pt x="24101" y="5811"/>
                </a:lnTo>
                <a:lnTo>
                  <a:pt x="24101" y="5469"/>
                </a:lnTo>
                <a:lnTo>
                  <a:pt x="24272" y="5213"/>
                </a:lnTo>
                <a:lnTo>
                  <a:pt x="24528" y="5042"/>
                </a:lnTo>
                <a:lnTo>
                  <a:pt x="24870" y="5042"/>
                </a:lnTo>
                <a:lnTo>
                  <a:pt x="24870" y="5042"/>
                </a:lnTo>
                <a:close/>
                <a:moveTo>
                  <a:pt x="31023" y="119389"/>
                </a:moveTo>
                <a:lnTo>
                  <a:pt x="31023" y="119389"/>
                </a:lnTo>
                <a:lnTo>
                  <a:pt x="30340" y="119303"/>
                </a:lnTo>
                <a:lnTo>
                  <a:pt x="29741" y="119132"/>
                </a:lnTo>
                <a:lnTo>
                  <a:pt x="29143" y="118791"/>
                </a:lnTo>
                <a:lnTo>
                  <a:pt x="28630" y="118449"/>
                </a:lnTo>
                <a:lnTo>
                  <a:pt x="28288" y="117936"/>
                </a:lnTo>
                <a:lnTo>
                  <a:pt x="27947" y="117338"/>
                </a:lnTo>
                <a:lnTo>
                  <a:pt x="27776" y="116740"/>
                </a:lnTo>
                <a:lnTo>
                  <a:pt x="27690" y="116056"/>
                </a:lnTo>
                <a:lnTo>
                  <a:pt x="27690" y="116056"/>
                </a:lnTo>
                <a:lnTo>
                  <a:pt x="27776" y="115458"/>
                </a:lnTo>
                <a:lnTo>
                  <a:pt x="27947" y="114774"/>
                </a:lnTo>
                <a:lnTo>
                  <a:pt x="28288" y="114261"/>
                </a:lnTo>
                <a:lnTo>
                  <a:pt x="28630" y="113748"/>
                </a:lnTo>
                <a:lnTo>
                  <a:pt x="29143" y="113407"/>
                </a:lnTo>
                <a:lnTo>
                  <a:pt x="29741" y="113065"/>
                </a:lnTo>
                <a:lnTo>
                  <a:pt x="30340" y="112894"/>
                </a:lnTo>
                <a:lnTo>
                  <a:pt x="31023" y="112808"/>
                </a:lnTo>
                <a:lnTo>
                  <a:pt x="31023" y="112808"/>
                </a:lnTo>
                <a:lnTo>
                  <a:pt x="31621" y="112894"/>
                </a:lnTo>
                <a:lnTo>
                  <a:pt x="32305" y="113065"/>
                </a:lnTo>
                <a:lnTo>
                  <a:pt x="32818" y="113407"/>
                </a:lnTo>
                <a:lnTo>
                  <a:pt x="33331" y="113748"/>
                </a:lnTo>
                <a:lnTo>
                  <a:pt x="33758" y="114261"/>
                </a:lnTo>
                <a:lnTo>
                  <a:pt x="34014" y="114774"/>
                </a:lnTo>
                <a:lnTo>
                  <a:pt x="34185" y="115458"/>
                </a:lnTo>
                <a:lnTo>
                  <a:pt x="34271" y="116056"/>
                </a:lnTo>
                <a:lnTo>
                  <a:pt x="34271" y="116056"/>
                </a:lnTo>
                <a:lnTo>
                  <a:pt x="34185" y="116740"/>
                </a:lnTo>
                <a:lnTo>
                  <a:pt x="34014" y="117338"/>
                </a:lnTo>
                <a:lnTo>
                  <a:pt x="33758" y="117936"/>
                </a:lnTo>
                <a:lnTo>
                  <a:pt x="33331" y="118449"/>
                </a:lnTo>
                <a:lnTo>
                  <a:pt x="32818" y="118791"/>
                </a:lnTo>
                <a:lnTo>
                  <a:pt x="32305" y="119132"/>
                </a:lnTo>
                <a:lnTo>
                  <a:pt x="31621" y="119303"/>
                </a:lnTo>
                <a:lnTo>
                  <a:pt x="31023" y="119389"/>
                </a:lnTo>
                <a:lnTo>
                  <a:pt x="31023" y="119389"/>
                </a:lnTo>
                <a:close/>
                <a:moveTo>
                  <a:pt x="59482" y="108877"/>
                </a:moveTo>
                <a:lnTo>
                  <a:pt x="2479" y="108877"/>
                </a:lnTo>
                <a:lnTo>
                  <a:pt x="2479" y="13588"/>
                </a:lnTo>
                <a:lnTo>
                  <a:pt x="59482" y="13588"/>
                </a:lnTo>
                <a:lnTo>
                  <a:pt x="59482" y="10887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t>xfx</a:t>
            </a:r>
            <a:endParaRPr/>
          </a:p>
        </p:txBody>
      </p:sp>
      <p:pic>
        <p:nvPicPr>
          <p:cNvPr id="843" name="Google Shape;843;p64"/>
          <p:cNvPicPr preferRelativeResize="0"/>
          <p:nvPr/>
        </p:nvPicPr>
        <p:blipFill rotWithShape="1">
          <a:blip r:embed="rId3">
            <a:alphaModFix/>
          </a:blip>
          <a:srcRect b="0" l="7515" r="60132" t="0"/>
          <a:stretch/>
        </p:blipFill>
        <p:spPr>
          <a:xfrm>
            <a:off x="5028803" y="957935"/>
            <a:ext cx="1781126" cy="3096855"/>
          </a:xfrm>
          <a:prstGeom prst="rect">
            <a:avLst/>
          </a:prstGeom>
          <a:noFill/>
          <a:ln>
            <a:noFill/>
          </a:ln>
        </p:spPr>
      </p:pic>
      <p:sp>
        <p:nvSpPr>
          <p:cNvPr id="844" name="Google Shape;844;p64"/>
          <p:cNvSpPr/>
          <p:nvPr/>
        </p:nvSpPr>
        <p:spPr>
          <a:xfrm>
            <a:off x="4192750" y="3613314"/>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64"/>
          <p:cNvSpPr/>
          <p:nvPr/>
        </p:nvSpPr>
        <p:spPr>
          <a:xfrm>
            <a:off x="4293114" y="3687479"/>
            <a:ext cx="244463" cy="247766"/>
          </a:xfrm>
          <a:custGeom>
            <a:rect b="b" l="l" r="r" t="t"/>
            <a:pathLst>
              <a:path extrusionOk="0" h="11852" w="11694">
                <a:moveTo>
                  <a:pt x="5883" y="4660"/>
                </a:moveTo>
                <a:cubicBezTo>
                  <a:pt x="6074" y="4731"/>
                  <a:pt x="6193" y="4850"/>
                  <a:pt x="6264" y="4945"/>
                </a:cubicBezTo>
                <a:cubicBezTo>
                  <a:pt x="6407" y="5160"/>
                  <a:pt x="6455" y="5469"/>
                  <a:pt x="6383" y="5708"/>
                </a:cubicBezTo>
                <a:cubicBezTo>
                  <a:pt x="6002" y="6708"/>
                  <a:pt x="6216" y="7136"/>
                  <a:pt x="6359" y="7279"/>
                </a:cubicBezTo>
                <a:cubicBezTo>
                  <a:pt x="6449" y="7386"/>
                  <a:pt x="6565" y="7440"/>
                  <a:pt x="6688" y="7440"/>
                </a:cubicBezTo>
                <a:cubicBezTo>
                  <a:pt x="6728" y="7440"/>
                  <a:pt x="6770" y="7434"/>
                  <a:pt x="6812" y="7422"/>
                </a:cubicBezTo>
                <a:cubicBezTo>
                  <a:pt x="6979" y="7375"/>
                  <a:pt x="7121" y="7232"/>
                  <a:pt x="7217" y="7065"/>
                </a:cubicBezTo>
                <a:cubicBezTo>
                  <a:pt x="7336" y="7351"/>
                  <a:pt x="7360" y="7636"/>
                  <a:pt x="7288" y="7922"/>
                </a:cubicBezTo>
                <a:cubicBezTo>
                  <a:pt x="7193" y="8327"/>
                  <a:pt x="6955" y="8708"/>
                  <a:pt x="6645" y="8922"/>
                </a:cubicBezTo>
                <a:cubicBezTo>
                  <a:pt x="6468" y="8942"/>
                  <a:pt x="6294" y="8954"/>
                  <a:pt x="6121" y="8954"/>
                </a:cubicBezTo>
                <a:cubicBezTo>
                  <a:pt x="5877" y="8954"/>
                  <a:pt x="5634" y="8931"/>
                  <a:pt x="5383" y="8875"/>
                </a:cubicBezTo>
                <a:cubicBezTo>
                  <a:pt x="5121" y="8732"/>
                  <a:pt x="5073" y="8446"/>
                  <a:pt x="5026" y="8018"/>
                </a:cubicBezTo>
                <a:cubicBezTo>
                  <a:pt x="5002" y="7589"/>
                  <a:pt x="4954" y="7113"/>
                  <a:pt x="4549" y="6732"/>
                </a:cubicBezTo>
                <a:cubicBezTo>
                  <a:pt x="4621" y="6684"/>
                  <a:pt x="4716" y="6684"/>
                  <a:pt x="4788" y="6684"/>
                </a:cubicBezTo>
                <a:cubicBezTo>
                  <a:pt x="4954" y="6708"/>
                  <a:pt x="5145" y="6851"/>
                  <a:pt x="5312" y="7089"/>
                </a:cubicBezTo>
                <a:cubicBezTo>
                  <a:pt x="5346" y="7124"/>
                  <a:pt x="5407" y="7146"/>
                  <a:pt x="5465" y="7146"/>
                </a:cubicBezTo>
                <a:cubicBezTo>
                  <a:pt x="5486" y="7146"/>
                  <a:pt x="5507" y="7143"/>
                  <a:pt x="5526" y="7136"/>
                </a:cubicBezTo>
                <a:cubicBezTo>
                  <a:pt x="5597" y="7113"/>
                  <a:pt x="5645" y="7017"/>
                  <a:pt x="5621" y="6946"/>
                </a:cubicBezTo>
                <a:cubicBezTo>
                  <a:pt x="5502" y="6208"/>
                  <a:pt x="5597" y="6065"/>
                  <a:pt x="5716" y="5922"/>
                </a:cubicBezTo>
                <a:cubicBezTo>
                  <a:pt x="5907" y="5684"/>
                  <a:pt x="6026" y="5422"/>
                  <a:pt x="5883" y="4660"/>
                </a:cubicBezTo>
                <a:close/>
                <a:moveTo>
                  <a:pt x="8479" y="8613"/>
                </a:moveTo>
                <a:lnTo>
                  <a:pt x="10646" y="9161"/>
                </a:lnTo>
                <a:cubicBezTo>
                  <a:pt x="10551" y="9280"/>
                  <a:pt x="10455" y="9446"/>
                  <a:pt x="10408" y="9637"/>
                </a:cubicBezTo>
                <a:cubicBezTo>
                  <a:pt x="10360" y="9827"/>
                  <a:pt x="10360" y="10018"/>
                  <a:pt x="10408" y="10185"/>
                </a:cubicBezTo>
                <a:lnTo>
                  <a:pt x="10098" y="10089"/>
                </a:lnTo>
                <a:lnTo>
                  <a:pt x="7455" y="9089"/>
                </a:lnTo>
                <a:cubicBezTo>
                  <a:pt x="7788" y="8970"/>
                  <a:pt x="8145" y="8827"/>
                  <a:pt x="8479" y="8613"/>
                </a:cubicBezTo>
                <a:close/>
                <a:moveTo>
                  <a:pt x="11135" y="9273"/>
                </a:moveTo>
                <a:cubicBezTo>
                  <a:pt x="11187" y="9273"/>
                  <a:pt x="11222" y="9312"/>
                  <a:pt x="11241" y="9351"/>
                </a:cubicBezTo>
                <a:cubicBezTo>
                  <a:pt x="11313" y="9470"/>
                  <a:pt x="11337" y="9661"/>
                  <a:pt x="11289" y="9851"/>
                </a:cubicBezTo>
                <a:cubicBezTo>
                  <a:pt x="11222" y="10121"/>
                  <a:pt x="11027" y="10306"/>
                  <a:pt x="10905" y="10306"/>
                </a:cubicBezTo>
                <a:cubicBezTo>
                  <a:pt x="10898" y="10306"/>
                  <a:pt x="10891" y="10305"/>
                  <a:pt x="10884" y="10304"/>
                </a:cubicBezTo>
                <a:cubicBezTo>
                  <a:pt x="10765" y="10256"/>
                  <a:pt x="10670" y="10018"/>
                  <a:pt x="10741" y="9732"/>
                </a:cubicBezTo>
                <a:cubicBezTo>
                  <a:pt x="10789" y="9565"/>
                  <a:pt x="10860" y="9446"/>
                  <a:pt x="10932" y="9351"/>
                </a:cubicBezTo>
                <a:cubicBezTo>
                  <a:pt x="10979" y="9303"/>
                  <a:pt x="11051" y="9280"/>
                  <a:pt x="11098" y="9280"/>
                </a:cubicBezTo>
                <a:cubicBezTo>
                  <a:pt x="11112" y="9275"/>
                  <a:pt x="11124" y="9273"/>
                  <a:pt x="11135" y="9273"/>
                </a:cubicBezTo>
                <a:close/>
                <a:moveTo>
                  <a:pt x="525" y="9804"/>
                </a:moveTo>
                <a:cubicBezTo>
                  <a:pt x="572" y="9804"/>
                  <a:pt x="644" y="9827"/>
                  <a:pt x="692" y="9875"/>
                </a:cubicBezTo>
                <a:cubicBezTo>
                  <a:pt x="787" y="9946"/>
                  <a:pt x="882" y="10066"/>
                  <a:pt x="930" y="10208"/>
                </a:cubicBezTo>
                <a:cubicBezTo>
                  <a:pt x="977" y="10351"/>
                  <a:pt x="1001" y="10518"/>
                  <a:pt x="977" y="10637"/>
                </a:cubicBezTo>
                <a:cubicBezTo>
                  <a:pt x="953" y="10732"/>
                  <a:pt x="906" y="10780"/>
                  <a:pt x="858" y="10804"/>
                </a:cubicBezTo>
                <a:cubicBezTo>
                  <a:pt x="845" y="10810"/>
                  <a:pt x="829" y="10813"/>
                  <a:pt x="811" y="10813"/>
                </a:cubicBezTo>
                <a:cubicBezTo>
                  <a:pt x="761" y="10813"/>
                  <a:pt x="696" y="10791"/>
                  <a:pt x="644" y="10756"/>
                </a:cubicBezTo>
                <a:cubicBezTo>
                  <a:pt x="549" y="10685"/>
                  <a:pt x="453" y="10566"/>
                  <a:pt x="406" y="10399"/>
                </a:cubicBezTo>
                <a:cubicBezTo>
                  <a:pt x="358" y="10256"/>
                  <a:pt x="334" y="10113"/>
                  <a:pt x="358" y="9994"/>
                </a:cubicBezTo>
                <a:cubicBezTo>
                  <a:pt x="382" y="9899"/>
                  <a:pt x="430" y="9827"/>
                  <a:pt x="477" y="9804"/>
                </a:cubicBezTo>
                <a:close/>
                <a:moveTo>
                  <a:pt x="4526" y="8994"/>
                </a:moveTo>
                <a:cubicBezTo>
                  <a:pt x="5002" y="9184"/>
                  <a:pt x="5550" y="9280"/>
                  <a:pt x="6097" y="9280"/>
                </a:cubicBezTo>
                <a:cubicBezTo>
                  <a:pt x="6359" y="9280"/>
                  <a:pt x="6621" y="9280"/>
                  <a:pt x="6859" y="9232"/>
                </a:cubicBezTo>
                <a:lnTo>
                  <a:pt x="9503" y="10232"/>
                </a:lnTo>
                <a:cubicBezTo>
                  <a:pt x="9384" y="10351"/>
                  <a:pt x="9265" y="10518"/>
                  <a:pt x="9193" y="10685"/>
                </a:cubicBezTo>
                <a:cubicBezTo>
                  <a:pt x="9122" y="10875"/>
                  <a:pt x="9098" y="11066"/>
                  <a:pt x="9122" y="11232"/>
                </a:cubicBezTo>
                <a:lnTo>
                  <a:pt x="4621" y="9494"/>
                </a:lnTo>
                <a:cubicBezTo>
                  <a:pt x="4573" y="9470"/>
                  <a:pt x="4526" y="9423"/>
                  <a:pt x="4502" y="9375"/>
                </a:cubicBezTo>
                <a:lnTo>
                  <a:pt x="4502" y="9351"/>
                </a:lnTo>
                <a:cubicBezTo>
                  <a:pt x="4478" y="9256"/>
                  <a:pt x="4478" y="9137"/>
                  <a:pt x="4526" y="8994"/>
                </a:cubicBezTo>
                <a:close/>
                <a:moveTo>
                  <a:pt x="4264" y="9661"/>
                </a:moveTo>
                <a:cubicBezTo>
                  <a:pt x="4311" y="9732"/>
                  <a:pt x="4407" y="9780"/>
                  <a:pt x="4478" y="9827"/>
                </a:cubicBezTo>
                <a:lnTo>
                  <a:pt x="5621" y="10256"/>
                </a:lnTo>
                <a:lnTo>
                  <a:pt x="2882" y="11328"/>
                </a:lnTo>
                <a:cubicBezTo>
                  <a:pt x="2906" y="11161"/>
                  <a:pt x="2882" y="10971"/>
                  <a:pt x="2811" y="10780"/>
                </a:cubicBezTo>
                <a:cubicBezTo>
                  <a:pt x="2740" y="10589"/>
                  <a:pt x="2620" y="10447"/>
                  <a:pt x="2501" y="10328"/>
                </a:cubicBezTo>
                <a:lnTo>
                  <a:pt x="4264" y="9661"/>
                </a:lnTo>
                <a:close/>
                <a:moveTo>
                  <a:pt x="9932" y="10413"/>
                </a:moveTo>
                <a:cubicBezTo>
                  <a:pt x="9950" y="10413"/>
                  <a:pt x="9966" y="10416"/>
                  <a:pt x="9979" y="10423"/>
                </a:cubicBezTo>
                <a:cubicBezTo>
                  <a:pt x="10027" y="10447"/>
                  <a:pt x="10074" y="10518"/>
                  <a:pt x="10098" y="10613"/>
                </a:cubicBezTo>
                <a:cubicBezTo>
                  <a:pt x="10122" y="10732"/>
                  <a:pt x="10098" y="10875"/>
                  <a:pt x="10051" y="11018"/>
                </a:cubicBezTo>
                <a:cubicBezTo>
                  <a:pt x="9945" y="11271"/>
                  <a:pt x="9765" y="11431"/>
                  <a:pt x="9642" y="11431"/>
                </a:cubicBezTo>
                <a:cubicBezTo>
                  <a:pt x="9627" y="11431"/>
                  <a:pt x="9612" y="11428"/>
                  <a:pt x="9598" y="11423"/>
                </a:cubicBezTo>
                <a:cubicBezTo>
                  <a:pt x="9479" y="11375"/>
                  <a:pt x="9408" y="11113"/>
                  <a:pt x="9527" y="10828"/>
                </a:cubicBezTo>
                <a:cubicBezTo>
                  <a:pt x="9574" y="10685"/>
                  <a:pt x="9670" y="10542"/>
                  <a:pt x="9765" y="10470"/>
                </a:cubicBezTo>
                <a:cubicBezTo>
                  <a:pt x="9817" y="10436"/>
                  <a:pt x="9882" y="10413"/>
                  <a:pt x="9932" y="10413"/>
                </a:cubicBezTo>
                <a:close/>
                <a:moveTo>
                  <a:pt x="2073" y="10494"/>
                </a:moveTo>
                <a:cubicBezTo>
                  <a:pt x="2216" y="10494"/>
                  <a:pt x="2382" y="10661"/>
                  <a:pt x="2478" y="10899"/>
                </a:cubicBezTo>
                <a:cubicBezTo>
                  <a:pt x="2597" y="11185"/>
                  <a:pt x="2549" y="11447"/>
                  <a:pt x="2430" y="11494"/>
                </a:cubicBezTo>
                <a:lnTo>
                  <a:pt x="2406" y="11494"/>
                </a:lnTo>
                <a:cubicBezTo>
                  <a:pt x="2391" y="11500"/>
                  <a:pt x="2374" y="11503"/>
                  <a:pt x="2357" y="11503"/>
                </a:cubicBezTo>
                <a:cubicBezTo>
                  <a:pt x="2235" y="11503"/>
                  <a:pt x="2061" y="11363"/>
                  <a:pt x="1977" y="11113"/>
                </a:cubicBezTo>
                <a:cubicBezTo>
                  <a:pt x="1858" y="10828"/>
                  <a:pt x="1906" y="10566"/>
                  <a:pt x="2025" y="10518"/>
                </a:cubicBezTo>
                <a:cubicBezTo>
                  <a:pt x="2049" y="10494"/>
                  <a:pt x="2073" y="10494"/>
                  <a:pt x="2073" y="10494"/>
                </a:cubicBezTo>
                <a:close/>
                <a:moveTo>
                  <a:pt x="5170" y="0"/>
                </a:moveTo>
                <a:cubicBezTo>
                  <a:pt x="5133" y="0"/>
                  <a:pt x="5091" y="12"/>
                  <a:pt x="5050" y="40"/>
                </a:cubicBezTo>
                <a:cubicBezTo>
                  <a:pt x="5002" y="87"/>
                  <a:pt x="4978" y="159"/>
                  <a:pt x="5002" y="230"/>
                </a:cubicBezTo>
                <a:cubicBezTo>
                  <a:pt x="5192" y="873"/>
                  <a:pt x="4954" y="1278"/>
                  <a:pt x="4788" y="1516"/>
                </a:cubicBezTo>
                <a:cubicBezTo>
                  <a:pt x="4645" y="1754"/>
                  <a:pt x="4502" y="1992"/>
                  <a:pt x="4383" y="2231"/>
                </a:cubicBezTo>
                <a:cubicBezTo>
                  <a:pt x="4335" y="2326"/>
                  <a:pt x="4359" y="2421"/>
                  <a:pt x="4454" y="2469"/>
                </a:cubicBezTo>
                <a:cubicBezTo>
                  <a:pt x="4478" y="2485"/>
                  <a:pt x="4507" y="2493"/>
                  <a:pt x="4537" y="2493"/>
                </a:cubicBezTo>
                <a:cubicBezTo>
                  <a:pt x="4597" y="2493"/>
                  <a:pt x="4661" y="2461"/>
                  <a:pt x="4692" y="2397"/>
                </a:cubicBezTo>
                <a:cubicBezTo>
                  <a:pt x="4811" y="2159"/>
                  <a:pt x="4954" y="1945"/>
                  <a:pt x="5097" y="1707"/>
                </a:cubicBezTo>
                <a:cubicBezTo>
                  <a:pt x="5240" y="1492"/>
                  <a:pt x="5454" y="1111"/>
                  <a:pt x="5431" y="564"/>
                </a:cubicBezTo>
                <a:lnTo>
                  <a:pt x="5431" y="564"/>
                </a:lnTo>
                <a:cubicBezTo>
                  <a:pt x="5573" y="707"/>
                  <a:pt x="5740" y="897"/>
                  <a:pt x="5859" y="1111"/>
                </a:cubicBezTo>
                <a:cubicBezTo>
                  <a:pt x="6169" y="1635"/>
                  <a:pt x="6216" y="2183"/>
                  <a:pt x="6026" y="2755"/>
                </a:cubicBezTo>
                <a:cubicBezTo>
                  <a:pt x="5907" y="3064"/>
                  <a:pt x="5978" y="3398"/>
                  <a:pt x="6216" y="3612"/>
                </a:cubicBezTo>
                <a:cubicBezTo>
                  <a:pt x="6350" y="3746"/>
                  <a:pt x="6519" y="3821"/>
                  <a:pt x="6690" y="3821"/>
                </a:cubicBezTo>
                <a:cubicBezTo>
                  <a:pt x="6763" y="3821"/>
                  <a:pt x="6836" y="3807"/>
                  <a:pt x="6907" y="3779"/>
                </a:cubicBezTo>
                <a:cubicBezTo>
                  <a:pt x="7121" y="3707"/>
                  <a:pt x="7479" y="3445"/>
                  <a:pt x="7550" y="2588"/>
                </a:cubicBezTo>
                <a:cubicBezTo>
                  <a:pt x="7788" y="2897"/>
                  <a:pt x="8241" y="4017"/>
                  <a:pt x="7645" y="5731"/>
                </a:cubicBezTo>
                <a:cubicBezTo>
                  <a:pt x="7574" y="5874"/>
                  <a:pt x="7598" y="6136"/>
                  <a:pt x="7741" y="6327"/>
                </a:cubicBezTo>
                <a:cubicBezTo>
                  <a:pt x="7860" y="6517"/>
                  <a:pt x="8074" y="6612"/>
                  <a:pt x="8312" y="6612"/>
                </a:cubicBezTo>
                <a:cubicBezTo>
                  <a:pt x="8741" y="6612"/>
                  <a:pt x="8955" y="6279"/>
                  <a:pt x="9098" y="6017"/>
                </a:cubicBezTo>
                <a:cubicBezTo>
                  <a:pt x="9193" y="6351"/>
                  <a:pt x="9265" y="6708"/>
                  <a:pt x="9193" y="7065"/>
                </a:cubicBezTo>
                <a:cubicBezTo>
                  <a:pt x="9146" y="7375"/>
                  <a:pt x="8979" y="7684"/>
                  <a:pt x="8765" y="7922"/>
                </a:cubicBezTo>
                <a:cubicBezTo>
                  <a:pt x="8622" y="8065"/>
                  <a:pt x="8479" y="8160"/>
                  <a:pt x="8312" y="8303"/>
                </a:cubicBezTo>
                <a:cubicBezTo>
                  <a:pt x="7979" y="8518"/>
                  <a:pt x="7622" y="8661"/>
                  <a:pt x="7288" y="8756"/>
                </a:cubicBezTo>
                <a:cubicBezTo>
                  <a:pt x="7431" y="8541"/>
                  <a:pt x="7550" y="8279"/>
                  <a:pt x="7622" y="7994"/>
                </a:cubicBezTo>
                <a:cubicBezTo>
                  <a:pt x="7717" y="7494"/>
                  <a:pt x="7622" y="6970"/>
                  <a:pt x="7336" y="6541"/>
                </a:cubicBezTo>
                <a:cubicBezTo>
                  <a:pt x="7297" y="6502"/>
                  <a:pt x="7242" y="6463"/>
                  <a:pt x="7184" y="6463"/>
                </a:cubicBezTo>
                <a:cubicBezTo>
                  <a:pt x="7171" y="6463"/>
                  <a:pt x="7158" y="6465"/>
                  <a:pt x="7145" y="6470"/>
                </a:cubicBezTo>
                <a:cubicBezTo>
                  <a:pt x="7074" y="6493"/>
                  <a:pt x="7026" y="6541"/>
                  <a:pt x="7026" y="6612"/>
                </a:cubicBezTo>
                <a:cubicBezTo>
                  <a:pt x="6979" y="6874"/>
                  <a:pt x="6836" y="7041"/>
                  <a:pt x="6717" y="7065"/>
                </a:cubicBezTo>
                <a:cubicBezTo>
                  <a:pt x="6697" y="7075"/>
                  <a:pt x="6681" y="7081"/>
                  <a:pt x="6666" y="7081"/>
                </a:cubicBezTo>
                <a:cubicBezTo>
                  <a:pt x="6645" y="7081"/>
                  <a:pt x="6625" y="7069"/>
                  <a:pt x="6597" y="7041"/>
                </a:cubicBezTo>
                <a:cubicBezTo>
                  <a:pt x="6502" y="6922"/>
                  <a:pt x="6455" y="6517"/>
                  <a:pt x="6693" y="5827"/>
                </a:cubicBezTo>
                <a:cubicBezTo>
                  <a:pt x="6836" y="5469"/>
                  <a:pt x="6764" y="5065"/>
                  <a:pt x="6550" y="4755"/>
                </a:cubicBezTo>
                <a:cubicBezTo>
                  <a:pt x="6336" y="4445"/>
                  <a:pt x="6026" y="4279"/>
                  <a:pt x="5669" y="4279"/>
                </a:cubicBezTo>
                <a:cubicBezTo>
                  <a:pt x="5621" y="4279"/>
                  <a:pt x="5573" y="4279"/>
                  <a:pt x="5550" y="4326"/>
                </a:cubicBezTo>
                <a:cubicBezTo>
                  <a:pt x="5502" y="4374"/>
                  <a:pt x="5502" y="4422"/>
                  <a:pt x="5502" y="4469"/>
                </a:cubicBezTo>
                <a:cubicBezTo>
                  <a:pt x="5693" y="5374"/>
                  <a:pt x="5573" y="5541"/>
                  <a:pt x="5454" y="5708"/>
                </a:cubicBezTo>
                <a:cubicBezTo>
                  <a:pt x="5312" y="5898"/>
                  <a:pt x="5216" y="6065"/>
                  <a:pt x="5216" y="6493"/>
                </a:cubicBezTo>
                <a:cubicBezTo>
                  <a:pt x="5097" y="6422"/>
                  <a:pt x="4978" y="6351"/>
                  <a:pt x="4835" y="6351"/>
                </a:cubicBezTo>
                <a:cubicBezTo>
                  <a:pt x="4794" y="6342"/>
                  <a:pt x="4754" y="6338"/>
                  <a:pt x="4713" y="6338"/>
                </a:cubicBezTo>
                <a:cubicBezTo>
                  <a:pt x="4516" y="6338"/>
                  <a:pt x="4322" y="6431"/>
                  <a:pt x="4145" y="6589"/>
                </a:cubicBezTo>
                <a:cubicBezTo>
                  <a:pt x="4097" y="6612"/>
                  <a:pt x="4073" y="6660"/>
                  <a:pt x="4073" y="6732"/>
                </a:cubicBezTo>
                <a:cubicBezTo>
                  <a:pt x="4073" y="6779"/>
                  <a:pt x="4121" y="6827"/>
                  <a:pt x="4145" y="6851"/>
                </a:cubicBezTo>
                <a:cubicBezTo>
                  <a:pt x="4597" y="7160"/>
                  <a:pt x="4645" y="7589"/>
                  <a:pt x="4692" y="8041"/>
                </a:cubicBezTo>
                <a:cubicBezTo>
                  <a:pt x="4716" y="8279"/>
                  <a:pt x="4740" y="8518"/>
                  <a:pt x="4835" y="8732"/>
                </a:cubicBezTo>
                <a:cubicBezTo>
                  <a:pt x="4716" y="8708"/>
                  <a:pt x="4597" y="8661"/>
                  <a:pt x="4502" y="8613"/>
                </a:cubicBezTo>
                <a:cubicBezTo>
                  <a:pt x="4192" y="8470"/>
                  <a:pt x="3906" y="8279"/>
                  <a:pt x="3668" y="8018"/>
                </a:cubicBezTo>
                <a:cubicBezTo>
                  <a:pt x="3621" y="7946"/>
                  <a:pt x="3573" y="7875"/>
                  <a:pt x="3525" y="7779"/>
                </a:cubicBezTo>
                <a:cubicBezTo>
                  <a:pt x="3430" y="7660"/>
                  <a:pt x="3430" y="7327"/>
                  <a:pt x="3430" y="7017"/>
                </a:cubicBezTo>
                <a:cubicBezTo>
                  <a:pt x="3406" y="6565"/>
                  <a:pt x="3406" y="6017"/>
                  <a:pt x="3144" y="5708"/>
                </a:cubicBezTo>
                <a:cubicBezTo>
                  <a:pt x="2930" y="5446"/>
                  <a:pt x="2692" y="5255"/>
                  <a:pt x="2525" y="5136"/>
                </a:cubicBezTo>
                <a:cubicBezTo>
                  <a:pt x="2762" y="5013"/>
                  <a:pt x="2987" y="4939"/>
                  <a:pt x="3218" y="4939"/>
                </a:cubicBezTo>
                <a:cubicBezTo>
                  <a:pt x="3570" y="4939"/>
                  <a:pt x="3938" y="5110"/>
                  <a:pt x="4383" y="5541"/>
                </a:cubicBezTo>
                <a:cubicBezTo>
                  <a:pt x="4412" y="5570"/>
                  <a:pt x="4460" y="5591"/>
                  <a:pt x="4509" y="5591"/>
                </a:cubicBezTo>
                <a:cubicBezTo>
                  <a:pt x="4539" y="5591"/>
                  <a:pt x="4570" y="5583"/>
                  <a:pt x="4597" y="5565"/>
                </a:cubicBezTo>
                <a:cubicBezTo>
                  <a:pt x="4669" y="5517"/>
                  <a:pt x="4692" y="5446"/>
                  <a:pt x="4669" y="5374"/>
                </a:cubicBezTo>
                <a:cubicBezTo>
                  <a:pt x="4407" y="4302"/>
                  <a:pt x="4335" y="3659"/>
                  <a:pt x="4430" y="3136"/>
                </a:cubicBezTo>
                <a:cubicBezTo>
                  <a:pt x="4430" y="3040"/>
                  <a:pt x="4383" y="2969"/>
                  <a:pt x="4287" y="2945"/>
                </a:cubicBezTo>
                <a:cubicBezTo>
                  <a:pt x="4275" y="2942"/>
                  <a:pt x="4262" y="2940"/>
                  <a:pt x="4250" y="2940"/>
                </a:cubicBezTo>
                <a:cubicBezTo>
                  <a:pt x="4168" y="2940"/>
                  <a:pt x="4094" y="3005"/>
                  <a:pt x="4073" y="3088"/>
                </a:cubicBezTo>
                <a:cubicBezTo>
                  <a:pt x="4002" y="3564"/>
                  <a:pt x="4026" y="4136"/>
                  <a:pt x="4216" y="4945"/>
                </a:cubicBezTo>
                <a:cubicBezTo>
                  <a:pt x="3861" y="4698"/>
                  <a:pt x="3536" y="4597"/>
                  <a:pt x="3224" y="4597"/>
                </a:cubicBezTo>
                <a:cubicBezTo>
                  <a:pt x="2845" y="4597"/>
                  <a:pt x="2486" y="4747"/>
                  <a:pt x="2120" y="4969"/>
                </a:cubicBezTo>
                <a:cubicBezTo>
                  <a:pt x="2049" y="4993"/>
                  <a:pt x="2025" y="5065"/>
                  <a:pt x="2025" y="5112"/>
                </a:cubicBezTo>
                <a:cubicBezTo>
                  <a:pt x="2025" y="5231"/>
                  <a:pt x="2097" y="5279"/>
                  <a:pt x="2192" y="5350"/>
                </a:cubicBezTo>
                <a:cubicBezTo>
                  <a:pt x="2359" y="5446"/>
                  <a:pt x="2620" y="5636"/>
                  <a:pt x="2859" y="5946"/>
                </a:cubicBezTo>
                <a:cubicBezTo>
                  <a:pt x="3049" y="6160"/>
                  <a:pt x="3049" y="6612"/>
                  <a:pt x="3073" y="7041"/>
                </a:cubicBezTo>
                <a:cubicBezTo>
                  <a:pt x="3073" y="7422"/>
                  <a:pt x="3097" y="7756"/>
                  <a:pt x="3216" y="7970"/>
                </a:cubicBezTo>
                <a:cubicBezTo>
                  <a:pt x="3287" y="8113"/>
                  <a:pt x="3383" y="8232"/>
                  <a:pt x="3502" y="8351"/>
                </a:cubicBezTo>
                <a:lnTo>
                  <a:pt x="2454" y="8732"/>
                </a:lnTo>
                <a:cubicBezTo>
                  <a:pt x="2359" y="8756"/>
                  <a:pt x="2311" y="8875"/>
                  <a:pt x="2335" y="8946"/>
                </a:cubicBezTo>
                <a:cubicBezTo>
                  <a:pt x="2382" y="9018"/>
                  <a:pt x="2430" y="9065"/>
                  <a:pt x="2501" y="9065"/>
                </a:cubicBezTo>
                <a:lnTo>
                  <a:pt x="2573" y="9065"/>
                </a:lnTo>
                <a:lnTo>
                  <a:pt x="3811" y="8613"/>
                </a:lnTo>
                <a:cubicBezTo>
                  <a:pt x="3930" y="8684"/>
                  <a:pt x="4049" y="8780"/>
                  <a:pt x="4192" y="8851"/>
                </a:cubicBezTo>
                <a:cubicBezTo>
                  <a:pt x="4145" y="9018"/>
                  <a:pt x="4121" y="9184"/>
                  <a:pt x="4145" y="9327"/>
                </a:cubicBezTo>
                <a:lnTo>
                  <a:pt x="1906" y="10185"/>
                </a:lnTo>
                <a:cubicBezTo>
                  <a:pt x="1763" y="10256"/>
                  <a:pt x="1644" y="10375"/>
                  <a:pt x="1596" y="10542"/>
                </a:cubicBezTo>
                <a:lnTo>
                  <a:pt x="1334" y="10637"/>
                </a:lnTo>
                <a:cubicBezTo>
                  <a:pt x="1358" y="10470"/>
                  <a:pt x="1334" y="10280"/>
                  <a:pt x="1263" y="10113"/>
                </a:cubicBezTo>
                <a:cubicBezTo>
                  <a:pt x="1192" y="9923"/>
                  <a:pt x="1096" y="9756"/>
                  <a:pt x="953" y="9637"/>
                </a:cubicBezTo>
                <a:lnTo>
                  <a:pt x="1835" y="9327"/>
                </a:lnTo>
                <a:cubicBezTo>
                  <a:pt x="1930" y="9280"/>
                  <a:pt x="1977" y="9184"/>
                  <a:pt x="1954" y="9089"/>
                </a:cubicBezTo>
                <a:cubicBezTo>
                  <a:pt x="1914" y="9030"/>
                  <a:pt x="1843" y="8988"/>
                  <a:pt x="1766" y="8988"/>
                </a:cubicBezTo>
                <a:cubicBezTo>
                  <a:pt x="1749" y="8988"/>
                  <a:pt x="1732" y="8990"/>
                  <a:pt x="1716" y="8994"/>
                </a:cubicBezTo>
                <a:lnTo>
                  <a:pt x="358" y="9494"/>
                </a:lnTo>
                <a:cubicBezTo>
                  <a:pt x="215" y="9542"/>
                  <a:pt x="72" y="9708"/>
                  <a:pt x="25" y="9923"/>
                </a:cubicBezTo>
                <a:cubicBezTo>
                  <a:pt x="1" y="10113"/>
                  <a:pt x="1" y="10328"/>
                  <a:pt x="96" y="10518"/>
                </a:cubicBezTo>
                <a:cubicBezTo>
                  <a:pt x="168" y="10732"/>
                  <a:pt x="287" y="10923"/>
                  <a:pt x="430" y="11018"/>
                </a:cubicBezTo>
                <a:cubicBezTo>
                  <a:pt x="549" y="11113"/>
                  <a:pt x="692" y="11161"/>
                  <a:pt x="811" y="11161"/>
                </a:cubicBezTo>
                <a:cubicBezTo>
                  <a:pt x="882" y="11161"/>
                  <a:pt x="930" y="11161"/>
                  <a:pt x="977" y="11137"/>
                </a:cubicBezTo>
                <a:lnTo>
                  <a:pt x="1573" y="10923"/>
                </a:lnTo>
                <a:cubicBezTo>
                  <a:pt x="1573" y="11018"/>
                  <a:pt x="1596" y="11113"/>
                  <a:pt x="1644" y="11232"/>
                </a:cubicBezTo>
                <a:cubicBezTo>
                  <a:pt x="1787" y="11613"/>
                  <a:pt x="2097" y="11852"/>
                  <a:pt x="2382" y="11852"/>
                </a:cubicBezTo>
                <a:cubicBezTo>
                  <a:pt x="2430" y="11852"/>
                  <a:pt x="2478" y="11852"/>
                  <a:pt x="2525" y="11828"/>
                </a:cubicBezTo>
                <a:cubicBezTo>
                  <a:pt x="2525" y="11828"/>
                  <a:pt x="6121" y="10447"/>
                  <a:pt x="6121" y="10447"/>
                </a:cubicBezTo>
                <a:lnTo>
                  <a:pt x="9479" y="11733"/>
                </a:lnTo>
                <a:cubicBezTo>
                  <a:pt x="9479" y="11733"/>
                  <a:pt x="9479" y="11733"/>
                  <a:pt x="9479" y="11756"/>
                </a:cubicBezTo>
                <a:cubicBezTo>
                  <a:pt x="9527" y="11756"/>
                  <a:pt x="9574" y="11780"/>
                  <a:pt x="9646" y="11780"/>
                </a:cubicBezTo>
                <a:cubicBezTo>
                  <a:pt x="9932" y="11780"/>
                  <a:pt x="10217" y="11518"/>
                  <a:pt x="10360" y="11137"/>
                </a:cubicBezTo>
                <a:cubicBezTo>
                  <a:pt x="10455" y="10947"/>
                  <a:pt x="10479" y="10732"/>
                  <a:pt x="10432" y="10542"/>
                </a:cubicBezTo>
                <a:cubicBezTo>
                  <a:pt x="10432" y="10518"/>
                  <a:pt x="10432" y="10518"/>
                  <a:pt x="10432" y="10494"/>
                </a:cubicBezTo>
                <a:lnTo>
                  <a:pt x="10717" y="10613"/>
                </a:lnTo>
                <a:cubicBezTo>
                  <a:pt x="10789" y="10637"/>
                  <a:pt x="10860" y="10661"/>
                  <a:pt x="10908" y="10661"/>
                </a:cubicBezTo>
                <a:cubicBezTo>
                  <a:pt x="11218" y="10661"/>
                  <a:pt x="11503" y="10351"/>
                  <a:pt x="11622" y="9923"/>
                </a:cubicBezTo>
                <a:cubicBezTo>
                  <a:pt x="11694" y="9661"/>
                  <a:pt x="11646" y="9375"/>
                  <a:pt x="11527" y="9184"/>
                </a:cubicBezTo>
                <a:cubicBezTo>
                  <a:pt x="11456" y="9065"/>
                  <a:pt x="11360" y="8970"/>
                  <a:pt x="11241" y="8946"/>
                </a:cubicBezTo>
                <a:cubicBezTo>
                  <a:pt x="11241" y="8946"/>
                  <a:pt x="8836" y="8351"/>
                  <a:pt x="8836" y="8351"/>
                </a:cubicBezTo>
                <a:cubicBezTo>
                  <a:pt x="9050" y="8137"/>
                  <a:pt x="9241" y="7898"/>
                  <a:pt x="9384" y="7613"/>
                </a:cubicBezTo>
                <a:cubicBezTo>
                  <a:pt x="9646" y="7041"/>
                  <a:pt x="9622" y="6351"/>
                  <a:pt x="9289" y="5588"/>
                </a:cubicBezTo>
                <a:cubicBezTo>
                  <a:pt x="9241" y="5469"/>
                  <a:pt x="9146" y="5446"/>
                  <a:pt x="9098" y="5446"/>
                </a:cubicBezTo>
                <a:cubicBezTo>
                  <a:pt x="8979" y="5446"/>
                  <a:pt x="8908" y="5565"/>
                  <a:pt x="8836" y="5708"/>
                </a:cubicBezTo>
                <a:cubicBezTo>
                  <a:pt x="8717" y="5993"/>
                  <a:pt x="8574" y="6255"/>
                  <a:pt x="8312" y="6255"/>
                </a:cubicBezTo>
                <a:cubicBezTo>
                  <a:pt x="8193" y="6255"/>
                  <a:pt x="8098" y="6208"/>
                  <a:pt x="8026" y="6112"/>
                </a:cubicBezTo>
                <a:cubicBezTo>
                  <a:pt x="7955" y="6017"/>
                  <a:pt x="7955" y="5874"/>
                  <a:pt x="7955" y="5850"/>
                </a:cubicBezTo>
                <a:cubicBezTo>
                  <a:pt x="8336" y="4803"/>
                  <a:pt x="8312" y="3993"/>
                  <a:pt x="8241" y="3493"/>
                </a:cubicBezTo>
                <a:cubicBezTo>
                  <a:pt x="8145" y="2850"/>
                  <a:pt x="7931" y="2445"/>
                  <a:pt x="7741" y="2254"/>
                </a:cubicBezTo>
                <a:cubicBezTo>
                  <a:pt x="7637" y="2166"/>
                  <a:pt x="7552" y="2141"/>
                  <a:pt x="7485" y="2141"/>
                </a:cubicBezTo>
                <a:cubicBezTo>
                  <a:pt x="7444" y="2141"/>
                  <a:pt x="7410" y="2150"/>
                  <a:pt x="7383" y="2159"/>
                </a:cubicBezTo>
                <a:cubicBezTo>
                  <a:pt x="7336" y="2183"/>
                  <a:pt x="7240" y="2231"/>
                  <a:pt x="7217" y="2421"/>
                </a:cubicBezTo>
                <a:cubicBezTo>
                  <a:pt x="7193" y="2969"/>
                  <a:pt x="7026" y="3350"/>
                  <a:pt x="6788" y="3445"/>
                </a:cubicBezTo>
                <a:cubicBezTo>
                  <a:pt x="6748" y="3461"/>
                  <a:pt x="6709" y="3469"/>
                  <a:pt x="6670" y="3469"/>
                </a:cubicBezTo>
                <a:cubicBezTo>
                  <a:pt x="6592" y="3469"/>
                  <a:pt x="6518" y="3437"/>
                  <a:pt x="6455" y="3374"/>
                </a:cubicBezTo>
                <a:cubicBezTo>
                  <a:pt x="6359" y="3278"/>
                  <a:pt x="6264" y="3088"/>
                  <a:pt x="6336" y="2874"/>
                </a:cubicBezTo>
                <a:cubicBezTo>
                  <a:pt x="6645" y="2040"/>
                  <a:pt x="6407" y="1373"/>
                  <a:pt x="6169" y="945"/>
                </a:cubicBezTo>
                <a:cubicBezTo>
                  <a:pt x="5907" y="492"/>
                  <a:pt x="5502" y="135"/>
                  <a:pt x="5240" y="16"/>
                </a:cubicBezTo>
                <a:cubicBezTo>
                  <a:pt x="5220" y="6"/>
                  <a:pt x="5197" y="0"/>
                  <a:pt x="51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9" name="Shape 849"/>
        <p:cNvGrpSpPr/>
        <p:nvPr/>
      </p:nvGrpSpPr>
      <p:grpSpPr>
        <a:xfrm>
          <a:off x="0" y="0"/>
          <a:ext cx="0" cy="0"/>
          <a:chOff x="0" y="0"/>
          <a:chExt cx="0" cy="0"/>
        </a:xfrm>
      </p:grpSpPr>
      <p:sp>
        <p:nvSpPr>
          <p:cNvPr id="850" name="Google Shape;850;p65"/>
          <p:cNvSpPr txBox="1"/>
          <p:nvPr/>
        </p:nvSpPr>
        <p:spPr>
          <a:xfrm flipH="1">
            <a:off x="1094235" y="1501476"/>
            <a:ext cx="2143200" cy="3849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lang="en" sz="2500">
                <a:solidFill>
                  <a:schemeClr val="dk1"/>
                </a:solidFill>
                <a:latin typeface="Rubik"/>
                <a:ea typeface="Rubik"/>
                <a:cs typeface="Rubik"/>
                <a:sym typeface="Rubik"/>
              </a:rPr>
              <a:t>Australia</a:t>
            </a:r>
            <a:endParaRPr b="1" sz="2500">
              <a:solidFill>
                <a:schemeClr val="dk1"/>
              </a:solidFill>
              <a:latin typeface="Rubik"/>
              <a:ea typeface="Rubik"/>
              <a:cs typeface="Rubik"/>
              <a:sym typeface="Rubik"/>
            </a:endParaRPr>
          </a:p>
        </p:txBody>
      </p:sp>
      <p:sp>
        <p:nvSpPr>
          <p:cNvPr id="851" name="Google Shape;851;p65"/>
          <p:cNvSpPr txBox="1"/>
          <p:nvPr/>
        </p:nvSpPr>
        <p:spPr>
          <a:xfrm flipH="1">
            <a:off x="1094235" y="3517652"/>
            <a:ext cx="2143200" cy="3849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lang="en" sz="2500">
                <a:solidFill>
                  <a:schemeClr val="dk1"/>
                </a:solidFill>
                <a:latin typeface="Rubik"/>
                <a:ea typeface="Rubik"/>
                <a:cs typeface="Rubik"/>
                <a:sym typeface="Rubik"/>
              </a:rPr>
              <a:t>Iceland</a:t>
            </a:r>
            <a:endParaRPr b="1" sz="2500">
              <a:solidFill>
                <a:schemeClr val="dk1"/>
              </a:solidFill>
              <a:latin typeface="Rubik"/>
              <a:ea typeface="Rubik"/>
              <a:cs typeface="Rubik"/>
              <a:sym typeface="Rubik"/>
            </a:endParaRPr>
          </a:p>
        </p:txBody>
      </p:sp>
      <p:sp>
        <p:nvSpPr>
          <p:cNvPr id="852" name="Google Shape;852;p65"/>
          <p:cNvSpPr txBox="1"/>
          <p:nvPr/>
        </p:nvSpPr>
        <p:spPr>
          <a:xfrm flipH="1">
            <a:off x="1094235" y="2509564"/>
            <a:ext cx="2143200" cy="3849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lang="en" sz="2500">
                <a:solidFill>
                  <a:schemeClr val="dk1"/>
                </a:solidFill>
                <a:latin typeface="Rubik"/>
                <a:ea typeface="Rubik"/>
                <a:cs typeface="Rubik"/>
                <a:sym typeface="Rubik"/>
              </a:rPr>
              <a:t>Canada</a:t>
            </a:r>
            <a:endParaRPr b="1" sz="2500">
              <a:solidFill>
                <a:schemeClr val="dk1"/>
              </a:solidFill>
              <a:latin typeface="Rubik"/>
              <a:ea typeface="Rubik"/>
              <a:cs typeface="Rubik"/>
              <a:sym typeface="Rubik"/>
            </a:endParaRPr>
          </a:p>
        </p:txBody>
      </p:sp>
      <p:sp>
        <p:nvSpPr>
          <p:cNvPr id="853" name="Google Shape;853;p65"/>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Certifications</a:t>
            </a:r>
            <a:endParaRPr/>
          </a:p>
        </p:txBody>
      </p:sp>
      <p:sp>
        <p:nvSpPr>
          <p:cNvPr id="854" name="Google Shape;854;p65"/>
          <p:cNvSpPr txBox="1"/>
          <p:nvPr/>
        </p:nvSpPr>
        <p:spPr>
          <a:xfrm flipH="1">
            <a:off x="1094235" y="1744870"/>
            <a:ext cx="2143200" cy="571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Rubik"/>
                <a:ea typeface="Rubik"/>
                <a:cs typeface="Rubik"/>
                <a:sym typeface="Rubik"/>
              </a:rPr>
              <a:t>Venus is the second planet from the Sun</a:t>
            </a:r>
            <a:endParaRPr>
              <a:solidFill>
                <a:schemeClr val="dk1"/>
              </a:solidFill>
              <a:latin typeface="Rubik"/>
              <a:ea typeface="Rubik"/>
              <a:cs typeface="Rubik"/>
              <a:sym typeface="Rubik"/>
            </a:endParaRPr>
          </a:p>
        </p:txBody>
      </p:sp>
      <p:sp>
        <p:nvSpPr>
          <p:cNvPr id="855" name="Google Shape;855;p65"/>
          <p:cNvSpPr txBox="1"/>
          <p:nvPr/>
        </p:nvSpPr>
        <p:spPr>
          <a:xfrm flipH="1">
            <a:off x="1094235" y="3761050"/>
            <a:ext cx="2143200" cy="571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Rubik"/>
                <a:ea typeface="Rubik"/>
                <a:cs typeface="Rubik"/>
                <a:sym typeface="Rubik"/>
              </a:rPr>
              <a:t>Despite being red, Mars is a very cold place</a:t>
            </a:r>
            <a:endParaRPr>
              <a:solidFill>
                <a:schemeClr val="dk1"/>
              </a:solidFill>
              <a:latin typeface="Rubik"/>
              <a:ea typeface="Rubik"/>
              <a:cs typeface="Rubik"/>
              <a:sym typeface="Rubik"/>
            </a:endParaRPr>
          </a:p>
        </p:txBody>
      </p:sp>
      <p:sp>
        <p:nvSpPr>
          <p:cNvPr id="856" name="Google Shape;856;p65"/>
          <p:cNvSpPr txBox="1"/>
          <p:nvPr/>
        </p:nvSpPr>
        <p:spPr>
          <a:xfrm flipH="1">
            <a:off x="1094235" y="2752960"/>
            <a:ext cx="2143200" cy="571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Rubik"/>
                <a:ea typeface="Rubik"/>
                <a:cs typeface="Rubik"/>
                <a:sym typeface="Rubik"/>
              </a:rPr>
              <a:t>Mercury is the closest planet to the Sun</a:t>
            </a:r>
            <a:endParaRPr>
              <a:solidFill>
                <a:schemeClr val="dk1"/>
              </a:solidFill>
              <a:latin typeface="Rubik"/>
              <a:ea typeface="Rubik"/>
              <a:cs typeface="Rubik"/>
              <a:sym typeface="Rubik"/>
            </a:endParaRPr>
          </a:p>
        </p:txBody>
      </p:sp>
      <p:grpSp>
        <p:nvGrpSpPr>
          <p:cNvPr id="857" name="Google Shape;857;p65"/>
          <p:cNvGrpSpPr/>
          <p:nvPr/>
        </p:nvGrpSpPr>
        <p:grpSpPr>
          <a:xfrm>
            <a:off x="3735448" y="1653862"/>
            <a:ext cx="4688492" cy="2497351"/>
            <a:chOff x="233350" y="949250"/>
            <a:chExt cx="7137300" cy="3802300"/>
          </a:xfrm>
        </p:grpSpPr>
        <p:sp>
          <p:nvSpPr>
            <p:cNvPr id="858" name="Google Shape;858;p65"/>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65"/>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65"/>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65"/>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65"/>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65"/>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65"/>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65"/>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65"/>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65"/>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65"/>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65"/>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65"/>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65"/>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65"/>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65"/>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65"/>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65"/>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65"/>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65"/>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65"/>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65"/>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65"/>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65"/>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65"/>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65"/>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65"/>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65"/>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65"/>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65"/>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65"/>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65"/>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65"/>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65"/>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65"/>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65"/>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65"/>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65"/>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65"/>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65"/>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65"/>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65"/>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65"/>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65"/>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65"/>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65"/>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65"/>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65"/>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65"/>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65"/>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65"/>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909" name="Google Shape;909;p65"/>
          <p:cNvCxnSpPr/>
          <p:nvPr/>
        </p:nvCxnSpPr>
        <p:spPr>
          <a:xfrm>
            <a:off x="720000" y="1152992"/>
            <a:ext cx="530100" cy="0"/>
          </a:xfrm>
          <a:prstGeom prst="straightConnector1">
            <a:avLst/>
          </a:prstGeom>
          <a:noFill/>
          <a:ln cap="flat" cmpd="sng" w="38100">
            <a:solidFill>
              <a:schemeClr val="dk2"/>
            </a:solidFill>
            <a:prstDash val="solid"/>
            <a:round/>
            <a:headEnd len="med" w="med" type="none"/>
            <a:tailEnd len="med" w="med" type="none"/>
          </a:ln>
        </p:spPr>
      </p:cxnSp>
      <p:sp>
        <p:nvSpPr>
          <p:cNvPr id="910" name="Google Shape;910;p65"/>
          <p:cNvSpPr/>
          <p:nvPr/>
        </p:nvSpPr>
        <p:spPr>
          <a:xfrm>
            <a:off x="833650" y="1478400"/>
            <a:ext cx="260700" cy="260700"/>
          </a:xfrm>
          <a:prstGeom prst="ellipse">
            <a:avLst/>
          </a:pr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65"/>
          <p:cNvSpPr/>
          <p:nvPr/>
        </p:nvSpPr>
        <p:spPr>
          <a:xfrm>
            <a:off x="833650" y="2498025"/>
            <a:ext cx="260700" cy="260700"/>
          </a:xfrm>
          <a:prstGeom prst="ellipse">
            <a:avLst/>
          </a:prstGeom>
          <a:solidFill>
            <a:schemeClr val="dk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65"/>
          <p:cNvSpPr/>
          <p:nvPr/>
        </p:nvSpPr>
        <p:spPr>
          <a:xfrm>
            <a:off x="833650" y="3517675"/>
            <a:ext cx="260700" cy="260700"/>
          </a:xfrm>
          <a:prstGeom prst="ellipse">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65"/>
          <p:cNvSpPr/>
          <p:nvPr/>
        </p:nvSpPr>
        <p:spPr>
          <a:xfrm>
            <a:off x="5606525" y="1832221"/>
            <a:ext cx="182400" cy="182400"/>
          </a:xfrm>
          <a:prstGeom prst="ellipse">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65"/>
          <p:cNvSpPr/>
          <p:nvPr/>
        </p:nvSpPr>
        <p:spPr>
          <a:xfrm>
            <a:off x="4561608" y="2166230"/>
            <a:ext cx="182400" cy="182400"/>
          </a:xfrm>
          <a:prstGeom prst="ellipse">
            <a:avLst/>
          </a:prstGeom>
          <a:solidFill>
            <a:schemeClr val="dk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65"/>
          <p:cNvSpPr/>
          <p:nvPr/>
        </p:nvSpPr>
        <p:spPr>
          <a:xfrm>
            <a:off x="7810196" y="3556825"/>
            <a:ext cx="182400" cy="182400"/>
          </a:xfrm>
          <a:prstGeom prst="ellipse">
            <a:avLst/>
          </a:pr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19" name="Shape 919"/>
        <p:cNvGrpSpPr/>
        <p:nvPr/>
      </p:nvGrpSpPr>
      <p:grpSpPr>
        <a:xfrm>
          <a:off x="0" y="0"/>
          <a:ext cx="0" cy="0"/>
          <a:chOff x="0" y="0"/>
          <a:chExt cx="0" cy="0"/>
        </a:xfrm>
      </p:grpSpPr>
      <p:sp>
        <p:nvSpPr>
          <p:cNvPr id="920" name="Google Shape;920;p66"/>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2"/>
                </a:solidFill>
              </a:rPr>
              <a:t>A timeline always works well</a:t>
            </a:r>
            <a:endParaRPr>
              <a:solidFill>
                <a:schemeClr val="dk2"/>
              </a:solidFill>
            </a:endParaRPr>
          </a:p>
        </p:txBody>
      </p:sp>
      <p:sp>
        <p:nvSpPr>
          <p:cNvPr id="921" name="Google Shape;921;p66"/>
          <p:cNvSpPr/>
          <p:nvPr/>
        </p:nvSpPr>
        <p:spPr>
          <a:xfrm>
            <a:off x="7710918" y="2988062"/>
            <a:ext cx="71700" cy="717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66"/>
          <p:cNvSpPr/>
          <p:nvPr/>
        </p:nvSpPr>
        <p:spPr>
          <a:xfrm>
            <a:off x="1214950" y="2996423"/>
            <a:ext cx="1678500" cy="717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66"/>
          <p:cNvSpPr/>
          <p:nvPr/>
        </p:nvSpPr>
        <p:spPr>
          <a:xfrm>
            <a:off x="2893483" y="2996423"/>
            <a:ext cx="1678500" cy="717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66"/>
          <p:cNvSpPr/>
          <p:nvPr/>
        </p:nvSpPr>
        <p:spPr>
          <a:xfrm>
            <a:off x="4572017" y="2996423"/>
            <a:ext cx="1678500" cy="717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66"/>
          <p:cNvSpPr/>
          <p:nvPr/>
        </p:nvSpPr>
        <p:spPr>
          <a:xfrm>
            <a:off x="6250550" y="2996423"/>
            <a:ext cx="1678500" cy="717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66"/>
          <p:cNvSpPr txBox="1"/>
          <p:nvPr/>
        </p:nvSpPr>
        <p:spPr>
          <a:xfrm flipH="1">
            <a:off x="1360837" y="2132349"/>
            <a:ext cx="2143200" cy="384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2400">
                <a:solidFill>
                  <a:schemeClr val="dk1"/>
                </a:solidFill>
                <a:latin typeface="Rubik"/>
                <a:ea typeface="Rubik"/>
                <a:cs typeface="Rubik"/>
                <a:sym typeface="Rubik"/>
              </a:rPr>
              <a:t>Venus</a:t>
            </a:r>
            <a:endParaRPr b="1" sz="2400">
              <a:solidFill>
                <a:schemeClr val="dk1"/>
              </a:solidFill>
              <a:latin typeface="Rubik"/>
              <a:ea typeface="Rubik"/>
              <a:cs typeface="Rubik"/>
              <a:sym typeface="Rubik"/>
            </a:endParaRPr>
          </a:p>
        </p:txBody>
      </p:sp>
      <p:sp>
        <p:nvSpPr>
          <p:cNvPr id="927" name="Google Shape;927;p66"/>
          <p:cNvSpPr txBox="1"/>
          <p:nvPr/>
        </p:nvSpPr>
        <p:spPr>
          <a:xfrm flipH="1">
            <a:off x="1360839" y="1576854"/>
            <a:ext cx="2143200" cy="571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Rubik"/>
                <a:ea typeface="Rubik"/>
                <a:cs typeface="Rubik"/>
                <a:sym typeface="Rubik"/>
              </a:rPr>
              <a:t>Venus is the second planet from the Sun</a:t>
            </a:r>
            <a:endParaRPr>
              <a:solidFill>
                <a:schemeClr val="dk1"/>
              </a:solidFill>
              <a:latin typeface="Rubik"/>
              <a:ea typeface="Rubik"/>
              <a:cs typeface="Rubik"/>
              <a:sym typeface="Rubik"/>
            </a:endParaRPr>
          </a:p>
        </p:txBody>
      </p:sp>
      <p:sp>
        <p:nvSpPr>
          <p:cNvPr id="928" name="Google Shape;928;p66"/>
          <p:cNvSpPr txBox="1"/>
          <p:nvPr/>
        </p:nvSpPr>
        <p:spPr>
          <a:xfrm flipH="1">
            <a:off x="2739650" y="3451200"/>
            <a:ext cx="2143200" cy="384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2400">
                <a:solidFill>
                  <a:schemeClr val="dk1"/>
                </a:solidFill>
                <a:latin typeface="Rubik"/>
                <a:ea typeface="Rubik"/>
                <a:cs typeface="Rubik"/>
                <a:sym typeface="Rubik"/>
              </a:rPr>
              <a:t>Mercury</a:t>
            </a:r>
            <a:endParaRPr b="1" sz="2400">
              <a:solidFill>
                <a:schemeClr val="dk1"/>
              </a:solidFill>
              <a:latin typeface="Rubik"/>
              <a:ea typeface="Rubik"/>
              <a:cs typeface="Rubik"/>
              <a:sym typeface="Rubik"/>
            </a:endParaRPr>
          </a:p>
        </p:txBody>
      </p:sp>
      <p:sp>
        <p:nvSpPr>
          <p:cNvPr id="929" name="Google Shape;929;p66"/>
          <p:cNvSpPr txBox="1"/>
          <p:nvPr/>
        </p:nvSpPr>
        <p:spPr>
          <a:xfrm flipH="1">
            <a:off x="2737327" y="3923515"/>
            <a:ext cx="2143200" cy="571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Rubik"/>
                <a:ea typeface="Rubik"/>
                <a:cs typeface="Rubik"/>
                <a:sym typeface="Rubik"/>
              </a:rPr>
              <a:t>Mercury is the closest planet to the Sun</a:t>
            </a:r>
            <a:endParaRPr>
              <a:solidFill>
                <a:schemeClr val="dk1"/>
              </a:solidFill>
              <a:latin typeface="Rubik"/>
              <a:ea typeface="Rubik"/>
              <a:cs typeface="Rubik"/>
              <a:sym typeface="Rubik"/>
            </a:endParaRPr>
          </a:p>
        </p:txBody>
      </p:sp>
      <p:sp>
        <p:nvSpPr>
          <p:cNvPr id="930" name="Google Shape;930;p66"/>
          <p:cNvSpPr txBox="1"/>
          <p:nvPr/>
        </p:nvSpPr>
        <p:spPr>
          <a:xfrm flipH="1">
            <a:off x="4433459" y="2132349"/>
            <a:ext cx="2143200" cy="384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2400">
                <a:solidFill>
                  <a:schemeClr val="dk1"/>
                </a:solidFill>
                <a:latin typeface="Rubik"/>
                <a:ea typeface="Rubik"/>
                <a:cs typeface="Rubik"/>
                <a:sym typeface="Rubik"/>
              </a:rPr>
              <a:t>Mars</a:t>
            </a:r>
            <a:endParaRPr b="1" sz="2400">
              <a:solidFill>
                <a:schemeClr val="dk1"/>
              </a:solidFill>
              <a:latin typeface="Rubik"/>
              <a:ea typeface="Rubik"/>
              <a:cs typeface="Rubik"/>
              <a:sym typeface="Rubik"/>
            </a:endParaRPr>
          </a:p>
        </p:txBody>
      </p:sp>
      <p:sp>
        <p:nvSpPr>
          <p:cNvPr id="931" name="Google Shape;931;p66"/>
          <p:cNvSpPr txBox="1"/>
          <p:nvPr/>
        </p:nvSpPr>
        <p:spPr>
          <a:xfrm flipH="1">
            <a:off x="4433462" y="1576854"/>
            <a:ext cx="2143200" cy="571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Rubik"/>
                <a:ea typeface="Rubik"/>
                <a:cs typeface="Rubik"/>
                <a:sym typeface="Rubik"/>
              </a:rPr>
              <a:t>Despite being red, Mars is a very cold place</a:t>
            </a:r>
            <a:endParaRPr>
              <a:solidFill>
                <a:schemeClr val="dk1"/>
              </a:solidFill>
              <a:latin typeface="Rubik"/>
              <a:ea typeface="Rubik"/>
              <a:cs typeface="Rubik"/>
              <a:sym typeface="Rubik"/>
            </a:endParaRPr>
          </a:p>
        </p:txBody>
      </p:sp>
      <p:sp>
        <p:nvSpPr>
          <p:cNvPr id="932" name="Google Shape;932;p66"/>
          <p:cNvSpPr txBox="1"/>
          <p:nvPr/>
        </p:nvSpPr>
        <p:spPr>
          <a:xfrm flipH="1">
            <a:off x="5815651" y="3451200"/>
            <a:ext cx="2143200" cy="384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2400">
                <a:solidFill>
                  <a:schemeClr val="dk1"/>
                </a:solidFill>
                <a:latin typeface="Rubik"/>
                <a:ea typeface="Rubik"/>
                <a:cs typeface="Rubik"/>
                <a:sym typeface="Rubik"/>
              </a:rPr>
              <a:t>Jupiter</a:t>
            </a:r>
            <a:endParaRPr b="1" sz="2400">
              <a:solidFill>
                <a:schemeClr val="dk1"/>
              </a:solidFill>
              <a:latin typeface="Rubik"/>
              <a:ea typeface="Rubik"/>
              <a:cs typeface="Rubik"/>
              <a:sym typeface="Rubik"/>
            </a:endParaRPr>
          </a:p>
        </p:txBody>
      </p:sp>
      <p:sp>
        <p:nvSpPr>
          <p:cNvPr id="933" name="Google Shape;933;p66"/>
          <p:cNvSpPr txBox="1"/>
          <p:nvPr/>
        </p:nvSpPr>
        <p:spPr>
          <a:xfrm flipH="1">
            <a:off x="5815653" y="3923515"/>
            <a:ext cx="2143200" cy="571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Rubik"/>
                <a:ea typeface="Rubik"/>
                <a:cs typeface="Rubik"/>
                <a:sym typeface="Rubik"/>
              </a:rPr>
              <a:t>Jupiter is the biggest planet of them all</a:t>
            </a:r>
            <a:endParaRPr>
              <a:solidFill>
                <a:schemeClr val="dk1"/>
              </a:solidFill>
              <a:latin typeface="Rubik"/>
              <a:ea typeface="Rubik"/>
              <a:cs typeface="Rubik"/>
              <a:sym typeface="Rubik"/>
            </a:endParaRPr>
          </a:p>
        </p:txBody>
      </p:sp>
      <p:cxnSp>
        <p:nvCxnSpPr>
          <p:cNvPr id="934" name="Google Shape;934;p66"/>
          <p:cNvCxnSpPr/>
          <p:nvPr/>
        </p:nvCxnSpPr>
        <p:spPr>
          <a:xfrm>
            <a:off x="720000" y="1152992"/>
            <a:ext cx="530100" cy="0"/>
          </a:xfrm>
          <a:prstGeom prst="straightConnector1">
            <a:avLst/>
          </a:prstGeom>
          <a:noFill/>
          <a:ln cap="flat" cmpd="sng" w="38100">
            <a:solidFill>
              <a:schemeClr val="dk2"/>
            </a:solidFill>
            <a:prstDash val="solid"/>
            <a:round/>
            <a:headEnd len="med" w="med" type="none"/>
            <a:tailEnd len="med" w="med" type="none"/>
          </a:ln>
        </p:spPr>
      </p:cxnSp>
      <p:sp>
        <p:nvSpPr>
          <p:cNvPr id="935" name="Google Shape;935;p66"/>
          <p:cNvSpPr/>
          <p:nvPr/>
        </p:nvSpPr>
        <p:spPr>
          <a:xfrm>
            <a:off x="859112" y="2192905"/>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66"/>
          <p:cNvSpPr/>
          <p:nvPr/>
        </p:nvSpPr>
        <p:spPr>
          <a:xfrm>
            <a:off x="3915632" y="2192905"/>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66"/>
          <p:cNvSpPr/>
          <p:nvPr/>
        </p:nvSpPr>
        <p:spPr>
          <a:xfrm>
            <a:off x="2222250" y="3517691"/>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66"/>
          <p:cNvSpPr/>
          <p:nvPr/>
        </p:nvSpPr>
        <p:spPr>
          <a:xfrm>
            <a:off x="5278063" y="3517691"/>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39" name="Google Shape;939;p66"/>
          <p:cNvCxnSpPr/>
          <p:nvPr/>
        </p:nvCxnSpPr>
        <p:spPr>
          <a:xfrm rot="10800000">
            <a:off x="1374200" y="2709300"/>
            <a:ext cx="0" cy="293100"/>
          </a:xfrm>
          <a:prstGeom prst="straightConnector1">
            <a:avLst/>
          </a:prstGeom>
          <a:noFill/>
          <a:ln cap="flat" cmpd="sng" w="9525">
            <a:solidFill>
              <a:schemeClr val="dk2"/>
            </a:solidFill>
            <a:prstDash val="solid"/>
            <a:round/>
            <a:headEnd len="med" w="med" type="none"/>
            <a:tailEnd len="med" w="med" type="oval"/>
          </a:ln>
        </p:spPr>
      </p:cxnSp>
      <p:cxnSp>
        <p:nvCxnSpPr>
          <p:cNvPr id="940" name="Google Shape;940;p66"/>
          <p:cNvCxnSpPr/>
          <p:nvPr/>
        </p:nvCxnSpPr>
        <p:spPr>
          <a:xfrm rot="10800000">
            <a:off x="4441725" y="2709300"/>
            <a:ext cx="0" cy="293100"/>
          </a:xfrm>
          <a:prstGeom prst="straightConnector1">
            <a:avLst/>
          </a:prstGeom>
          <a:noFill/>
          <a:ln cap="flat" cmpd="sng" w="9525">
            <a:solidFill>
              <a:schemeClr val="dk2"/>
            </a:solidFill>
            <a:prstDash val="solid"/>
            <a:round/>
            <a:headEnd len="med" w="med" type="none"/>
            <a:tailEnd len="med" w="med" type="oval"/>
          </a:ln>
        </p:spPr>
      </p:cxnSp>
      <p:cxnSp>
        <p:nvCxnSpPr>
          <p:cNvPr id="941" name="Google Shape;941;p66"/>
          <p:cNvCxnSpPr/>
          <p:nvPr/>
        </p:nvCxnSpPr>
        <p:spPr>
          <a:xfrm rot="10800000">
            <a:off x="2748400" y="3067224"/>
            <a:ext cx="0" cy="293100"/>
          </a:xfrm>
          <a:prstGeom prst="straightConnector1">
            <a:avLst/>
          </a:prstGeom>
          <a:noFill/>
          <a:ln cap="flat" cmpd="sng" w="9525">
            <a:solidFill>
              <a:schemeClr val="dk2"/>
            </a:solidFill>
            <a:prstDash val="solid"/>
            <a:round/>
            <a:headEnd len="med" w="med" type="oval"/>
            <a:tailEnd len="med" w="med" type="none"/>
          </a:ln>
        </p:spPr>
      </p:cxnSp>
      <p:cxnSp>
        <p:nvCxnSpPr>
          <p:cNvPr id="942" name="Google Shape;942;p66"/>
          <p:cNvCxnSpPr/>
          <p:nvPr/>
        </p:nvCxnSpPr>
        <p:spPr>
          <a:xfrm rot="10800000">
            <a:off x="5815925" y="3067224"/>
            <a:ext cx="0" cy="293100"/>
          </a:xfrm>
          <a:prstGeom prst="straightConnector1">
            <a:avLst/>
          </a:prstGeom>
          <a:noFill/>
          <a:ln cap="flat" cmpd="sng" w="9525">
            <a:solidFill>
              <a:schemeClr val="dk2"/>
            </a:solidFill>
            <a:prstDash val="solid"/>
            <a:round/>
            <a:headEnd len="med" w="med" type="oval"/>
            <a:tailEnd len="med" w="med" type="none"/>
          </a:ln>
        </p:spPr>
      </p:cxnSp>
      <p:grpSp>
        <p:nvGrpSpPr>
          <p:cNvPr id="943" name="Google Shape;943;p66"/>
          <p:cNvGrpSpPr/>
          <p:nvPr/>
        </p:nvGrpSpPr>
        <p:grpSpPr>
          <a:xfrm>
            <a:off x="4004293" y="2273150"/>
            <a:ext cx="267565" cy="271386"/>
            <a:chOff x="1422300" y="3094150"/>
            <a:chExt cx="292325" cy="296500"/>
          </a:xfrm>
        </p:grpSpPr>
        <p:sp>
          <p:nvSpPr>
            <p:cNvPr id="944" name="Google Shape;944;p66"/>
            <p:cNvSpPr/>
            <p:nvPr/>
          </p:nvSpPr>
          <p:spPr>
            <a:xfrm>
              <a:off x="1524700" y="3112600"/>
              <a:ext cx="87525" cy="28000"/>
            </a:xfrm>
            <a:custGeom>
              <a:rect b="b" l="l" r="r" t="t"/>
              <a:pathLst>
                <a:path extrusionOk="0" h="1120" w="3501">
                  <a:moveTo>
                    <a:pt x="2953" y="358"/>
                  </a:moveTo>
                  <a:cubicBezTo>
                    <a:pt x="3048" y="358"/>
                    <a:pt x="3144" y="453"/>
                    <a:pt x="3144" y="572"/>
                  </a:cubicBezTo>
                  <a:lnTo>
                    <a:pt x="3144" y="763"/>
                  </a:lnTo>
                  <a:lnTo>
                    <a:pt x="334" y="763"/>
                  </a:lnTo>
                  <a:lnTo>
                    <a:pt x="334" y="572"/>
                  </a:lnTo>
                  <a:cubicBezTo>
                    <a:pt x="334" y="453"/>
                    <a:pt x="429" y="358"/>
                    <a:pt x="548" y="358"/>
                  </a:cubicBezTo>
                  <a:close/>
                  <a:moveTo>
                    <a:pt x="548" y="0"/>
                  </a:moveTo>
                  <a:cubicBezTo>
                    <a:pt x="238" y="0"/>
                    <a:pt x="0" y="262"/>
                    <a:pt x="0" y="548"/>
                  </a:cubicBezTo>
                  <a:lnTo>
                    <a:pt x="0" y="953"/>
                  </a:lnTo>
                  <a:cubicBezTo>
                    <a:pt x="0" y="1048"/>
                    <a:pt x="72" y="1120"/>
                    <a:pt x="167" y="1120"/>
                  </a:cubicBezTo>
                  <a:lnTo>
                    <a:pt x="3310" y="1120"/>
                  </a:lnTo>
                  <a:cubicBezTo>
                    <a:pt x="3406" y="1120"/>
                    <a:pt x="3501" y="1048"/>
                    <a:pt x="3501" y="953"/>
                  </a:cubicBezTo>
                  <a:lnTo>
                    <a:pt x="3501" y="548"/>
                  </a:lnTo>
                  <a:cubicBezTo>
                    <a:pt x="3501" y="262"/>
                    <a:pt x="3239" y="0"/>
                    <a:pt x="29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66"/>
            <p:cNvSpPr/>
            <p:nvPr/>
          </p:nvSpPr>
          <p:spPr>
            <a:xfrm>
              <a:off x="1422300" y="3094150"/>
              <a:ext cx="292325" cy="296500"/>
            </a:xfrm>
            <a:custGeom>
              <a:rect b="b" l="l" r="r" t="t"/>
              <a:pathLst>
                <a:path extrusionOk="0" h="11860" w="11693">
                  <a:moveTo>
                    <a:pt x="2620" y="2215"/>
                  </a:moveTo>
                  <a:lnTo>
                    <a:pt x="2620" y="2620"/>
                  </a:lnTo>
                  <a:lnTo>
                    <a:pt x="1405" y="2620"/>
                  </a:lnTo>
                  <a:lnTo>
                    <a:pt x="1405" y="2215"/>
                  </a:lnTo>
                  <a:close/>
                  <a:moveTo>
                    <a:pt x="10264" y="2215"/>
                  </a:moveTo>
                  <a:lnTo>
                    <a:pt x="10264" y="2620"/>
                  </a:lnTo>
                  <a:lnTo>
                    <a:pt x="9050" y="2620"/>
                  </a:lnTo>
                  <a:lnTo>
                    <a:pt x="9050" y="2215"/>
                  </a:lnTo>
                  <a:close/>
                  <a:moveTo>
                    <a:pt x="3620" y="10955"/>
                  </a:moveTo>
                  <a:lnTo>
                    <a:pt x="3620" y="11241"/>
                  </a:lnTo>
                  <a:cubicBezTo>
                    <a:pt x="3620" y="11383"/>
                    <a:pt x="3501" y="11526"/>
                    <a:pt x="3358" y="11526"/>
                  </a:cubicBezTo>
                  <a:lnTo>
                    <a:pt x="1381" y="11526"/>
                  </a:lnTo>
                  <a:cubicBezTo>
                    <a:pt x="1238" y="11526"/>
                    <a:pt x="1095" y="11383"/>
                    <a:pt x="1095" y="11241"/>
                  </a:cubicBezTo>
                  <a:lnTo>
                    <a:pt x="1095" y="10955"/>
                  </a:lnTo>
                  <a:close/>
                  <a:moveTo>
                    <a:pt x="10550" y="10955"/>
                  </a:moveTo>
                  <a:lnTo>
                    <a:pt x="10550" y="11241"/>
                  </a:lnTo>
                  <a:cubicBezTo>
                    <a:pt x="10550" y="11383"/>
                    <a:pt x="10431" y="11526"/>
                    <a:pt x="10288" y="11526"/>
                  </a:cubicBezTo>
                  <a:lnTo>
                    <a:pt x="8311" y="11526"/>
                  </a:lnTo>
                  <a:cubicBezTo>
                    <a:pt x="8145" y="11526"/>
                    <a:pt x="8025" y="11383"/>
                    <a:pt x="8025" y="11241"/>
                  </a:cubicBezTo>
                  <a:lnTo>
                    <a:pt x="8025" y="10955"/>
                  </a:lnTo>
                  <a:close/>
                  <a:moveTo>
                    <a:pt x="4644" y="0"/>
                  </a:moveTo>
                  <a:cubicBezTo>
                    <a:pt x="3929" y="0"/>
                    <a:pt x="3358" y="572"/>
                    <a:pt x="3358" y="1286"/>
                  </a:cubicBezTo>
                  <a:lnTo>
                    <a:pt x="3358" y="2239"/>
                  </a:lnTo>
                  <a:lnTo>
                    <a:pt x="2953" y="2239"/>
                  </a:lnTo>
                  <a:lnTo>
                    <a:pt x="2953" y="2120"/>
                  </a:lnTo>
                  <a:cubicBezTo>
                    <a:pt x="2953" y="1977"/>
                    <a:pt x="2834" y="1858"/>
                    <a:pt x="2691" y="1858"/>
                  </a:cubicBezTo>
                  <a:lnTo>
                    <a:pt x="1310" y="1858"/>
                  </a:lnTo>
                  <a:cubicBezTo>
                    <a:pt x="1167" y="1858"/>
                    <a:pt x="1048" y="1977"/>
                    <a:pt x="1048" y="2120"/>
                  </a:cubicBezTo>
                  <a:lnTo>
                    <a:pt x="1048" y="2239"/>
                  </a:lnTo>
                  <a:cubicBezTo>
                    <a:pt x="476" y="2239"/>
                    <a:pt x="0" y="2715"/>
                    <a:pt x="0" y="3310"/>
                  </a:cubicBezTo>
                  <a:lnTo>
                    <a:pt x="0" y="9907"/>
                  </a:lnTo>
                  <a:cubicBezTo>
                    <a:pt x="0" y="10383"/>
                    <a:pt x="310" y="10788"/>
                    <a:pt x="762" y="10931"/>
                  </a:cubicBezTo>
                  <a:lnTo>
                    <a:pt x="762" y="11241"/>
                  </a:lnTo>
                  <a:cubicBezTo>
                    <a:pt x="762" y="11574"/>
                    <a:pt x="1024" y="11860"/>
                    <a:pt x="1381" y="11860"/>
                  </a:cubicBezTo>
                  <a:lnTo>
                    <a:pt x="3358" y="11860"/>
                  </a:lnTo>
                  <a:cubicBezTo>
                    <a:pt x="3691" y="11860"/>
                    <a:pt x="3977" y="11574"/>
                    <a:pt x="3977" y="11241"/>
                  </a:cubicBezTo>
                  <a:lnTo>
                    <a:pt x="3977" y="10955"/>
                  </a:lnTo>
                  <a:lnTo>
                    <a:pt x="5477" y="10955"/>
                  </a:lnTo>
                  <a:cubicBezTo>
                    <a:pt x="5477" y="10955"/>
                    <a:pt x="5668" y="10883"/>
                    <a:pt x="5668" y="10788"/>
                  </a:cubicBezTo>
                  <a:cubicBezTo>
                    <a:pt x="5668" y="10693"/>
                    <a:pt x="5573" y="10621"/>
                    <a:pt x="5477" y="10621"/>
                  </a:cubicBezTo>
                  <a:lnTo>
                    <a:pt x="1072" y="10621"/>
                  </a:lnTo>
                  <a:cubicBezTo>
                    <a:pt x="667" y="10621"/>
                    <a:pt x="333" y="10288"/>
                    <a:pt x="333" y="9907"/>
                  </a:cubicBezTo>
                  <a:lnTo>
                    <a:pt x="333" y="3310"/>
                  </a:lnTo>
                  <a:cubicBezTo>
                    <a:pt x="333" y="2929"/>
                    <a:pt x="1048" y="2596"/>
                    <a:pt x="1048" y="2596"/>
                  </a:cubicBezTo>
                  <a:lnTo>
                    <a:pt x="1048" y="2739"/>
                  </a:lnTo>
                  <a:cubicBezTo>
                    <a:pt x="1048" y="2882"/>
                    <a:pt x="1167" y="3001"/>
                    <a:pt x="1310" y="3001"/>
                  </a:cubicBezTo>
                  <a:lnTo>
                    <a:pt x="2691" y="3001"/>
                  </a:lnTo>
                  <a:cubicBezTo>
                    <a:pt x="2834" y="3001"/>
                    <a:pt x="2953" y="2882"/>
                    <a:pt x="2953" y="2739"/>
                  </a:cubicBezTo>
                  <a:lnTo>
                    <a:pt x="2953" y="2572"/>
                  </a:lnTo>
                  <a:lnTo>
                    <a:pt x="3501" y="2572"/>
                  </a:lnTo>
                  <a:cubicBezTo>
                    <a:pt x="3501" y="2596"/>
                    <a:pt x="3525" y="2596"/>
                    <a:pt x="3525" y="2596"/>
                  </a:cubicBezTo>
                  <a:lnTo>
                    <a:pt x="5477" y="2596"/>
                  </a:lnTo>
                  <a:cubicBezTo>
                    <a:pt x="5620" y="2596"/>
                    <a:pt x="5715" y="2453"/>
                    <a:pt x="5644" y="2310"/>
                  </a:cubicBezTo>
                  <a:cubicBezTo>
                    <a:pt x="5620" y="2263"/>
                    <a:pt x="5549" y="2215"/>
                    <a:pt x="5477" y="2215"/>
                  </a:cubicBezTo>
                  <a:lnTo>
                    <a:pt x="3691" y="2215"/>
                  </a:lnTo>
                  <a:lnTo>
                    <a:pt x="3691" y="1286"/>
                  </a:lnTo>
                  <a:cubicBezTo>
                    <a:pt x="3691" y="762"/>
                    <a:pt x="4120" y="357"/>
                    <a:pt x="4644" y="357"/>
                  </a:cubicBezTo>
                  <a:lnTo>
                    <a:pt x="7025" y="357"/>
                  </a:lnTo>
                  <a:cubicBezTo>
                    <a:pt x="7549" y="357"/>
                    <a:pt x="7978" y="762"/>
                    <a:pt x="7978" y="1286"/>
                  </a:cubicBezTo>
                  <a:lnTo>
                    <a:pt x="7978" y="2239"/>
                  </a:lnTo>
                  <a:lnTo>
                    <a:pt x="6358" y="2239"/>
                  </a:lnTo>
                  <a:cubicBezTo>
                    <a:pt x="6263" y="2239"/>
                    <a:pt x="6192" y="2310"/>
                    <a:pt x="6168" y="2405"/>
                  </a:cubicBezTo>
                  <a:cubicBezTo>
                    <a:pt x="6168" y="2501"/>
                    <a:pt x="6239" y="2596"/>
                    <a:pt x="6358" y="2596"/>
                  </a:cubicBezTo>
                  <a:lnTo>
                    <a:pt x="8692" y="2596"/>
                  </a:lnTo>
                  <a:lnTo>
                    <a:pt x="8692" y="2715"/>
                  </a:lnTo>
                  <a:cubicBezTo>
                    <a:pt x="8692" y="2858"/>
                    <a:pt x="8811" y="3001"/>
                    <a:pt x="8954" y="3001"/>
                  </a:cubicBezTo>
                  <a:lnTo>
                    <a:pt x="10335" y="3001"/>
                  </a:lnTo>
                  <a:cubicBezTo>
                    <a:pt x="10478" y="3001"/>
                    <a:pt x="10597" y="2882"/>
                    <a:pt x="10597" y="2739"/>
                  </a:cubicBezTo>
                  <a:lnTo>
                    <a:pt x="10597" y="2596"/>
                  </a:lnTo>
                  <a:cubicBezTo>
                    <a:pt x="10597" y="2596"/>
                    <a:pt x="11336" y="2929"/>
                    <a:pt x="11336" y="3310"/>
                  </a:cubicBezTo>
                  <a:lnTo>
                    <a:pt x="11336" y="9907"/>
                  </a:lnTo>
                  <a:cubicBezTo>
                    <a:pt x="11336" y="10288"/>
                    <a:pt x="11002" y="10621"/>
                    <a:pt x="10597" y="10621"/>
                  </a:cubicBezTo>
                  <a:lnTo>
                    <a:pt x="6335" y="10621"/>
                  </a:lnTo>
                  <a:cubicBezTo>
                    <a:pt x="6239" y="10621"/>
                    <a:pt x="6168" y="10693"/>
                    <a:pt x="6168" y="10788"/>
                  </a:cubicBezTo>
                  <a:cubicBezTo>
                    <a:pt x="6168" y="10883"/>
                    <a:pt x="6335" y="10955"/>
                    <a:pt x="6335" y="10955"/>
                  </a:cubicBezTo>
                  <a:lnTo>
                    <a:pt x="7692" y="10955"/>
                  </a:lnTo>
                  <a:lnTo>
                    <a:pt x="7692" y="11241"/>
                  </a:lnTo>
                  <a:cubicBezTo>
                    <a:pt x="7692" y="11574"/>
                    <a:pt x="7954" y="11860"/>
                    <a:pt x="8311" y="11860"/>
                  </a:cubicBezTo>
                  <a:lnTo>
                    <a:pt x="10288" y="11860"/>
                  </a:lnTo>
                  <a:cubicBezTo>
                    <a:pt x="10621" y="11860"/>
                    <a:pt x="10907" y="11574"/>
                    <a:pt x="10907" y="11241"/>
                  </a:cubicBezTo>
                  <a:lnTo>
                    <a:pt x="10907" y="10931"/>
                  </a:lnTo>
                  <a:cubicBezTo>
                    <a:pt x="11360" y="10788"/>
                    <a:pt x="11693" y="10383"/>
                    <a:pt x="11693" y="9883"/>
                  </a:cubicBezTo>
                  <a:lnTo>
                    <a:pt x="11693" y="3334"/>
                  </a:lnTo>
                  <a:cubicBezTo>
                    <a:pt x="11693" y="2739"/>
                    <a:pt x="11193" y="2239"/>
                    <a:pt x="10597" y="2239"/>
                  </a:cubicBezTo>
                  <a:lnTo>
                    <a:pt x="10597" y="2120"/>
                  </a:lnTo>
                  <a:cubicBezTo>
                    <a:pt x="10597" y="1977"/>
                    <a:pt x="10478" y="1858"/>
                    <a:pt x="10335" y="1858"/>
                  </a:cubicBezTo>
                  <a:lnTo>
                    <a:pt x="8954" y="1858"/>
                  </a:lnTo>
                  <a:cubicBezTo>
                    <a:pt x="8811" y="1858"/>
                    <a:pt x="8692" y="1977"/>
                    <a:pt x="8692" y="2120"/>
                  </a:cubicBezTo>
                  <a:lnTo>
                    <a:pt x="8692" y="2239"/>
                  </a:lnTo>
                  <a:lnTo>
                    <a:pt x="8335" y="2239"/>
                  </a:lnTo>
                  <a:lnTo>
                    <a:pt x="8335" y="1286"/>
                  </a:lnTo>
                  <a:cubicBezTo>
                    <a:pt x="8335" y="572"/>
                    <a:pt x="7740" y="0"/>
                    <a:pt x="702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66"/>
            <p:cNvSpPr/>
            <p:nvPr/>
          </p:nvSpPr>
          <p:spPr>
            <a:xfrm>
              <a:off x="1472900" y="3192525"/>
              <a:ext cx="71450" cy="70725"/>
            </a:xfrm>
            <a:custGeom>
              <a:rect b="b" l="l" r="r" t="t"/>
              <a:pathLst>
                <a:path extrusionOk="0" h="2829" w="2858">
                  <a:moveTo>
                    <a:pt x="1763" y="376"/>
                  </a:moveTo>
                  <a:lnTo>
                    <a:pt x="2477" y="1066"/>
                  </a:lnTo>
                  <a:lnTo>
                    <a:pt x="1072" y="2447"/>
                  </a:lnTo>
                  <a:lnTo>
                    <a:pt x="381" y="1757"/>
                  </a:lnTo>
                  <a:lnTo>
                    <a:pt x="1763" y="376"/>
                  </a:lnTo>
                  <a:close/>
                  <a:moveTo>
                    <a:pt x="1774" y="1"/>
                  </a:moveTo>
                  <a:cubicBezTo>
                    <a:pt x="1691" y="1"/>
                    <a:pt x="1608" y="30"/>
                    <a:pt x="1548" y="90"/>
                  </a:cubicBezTo>
                  <a:lnTo>
                    <a:pt x="119" y="1543"/>
                  </a:lnTo>
                  <a:cubicBezTo>
                    <a:pt x="0" y="1662"/>
                    <a:pt x="0" y="1852"/>
                    <a:pt x="119" y="1971"/>
                  </a:cubicBezTo>
                  <a:lnTo>
                    <a:pt x="858" y="2733"/>
                  </a:lnTo>
                  <a:cubicBezTo>
                    <a:pt x="929" y="2781"/>
                    <a:pt x="1000" y="2828"/>
                    <a:pt x="1072" y="2828"/>
                  </a:cubicBezTo>
                  <a:cubicBezTo>
                    <a:pt x="1167" y="2828"/>
                    <a:pt x="1239" y="2781"/>
                    <a:pt x="1286" y="2733"/>
                  </a:cubicBezTo>
                  <a:lnTo>
                    <a:pt x="2739" y="1281"/>
                  </a:lnTo>
                  <a:cubicBezTo>
                    <a:pt x="2858" y="1161"/>
                    <a:pt x="2858" y="971"/>
                    <a:pt x="2739" y="852"/>
                  </a:cubicBezTo>
                  <a:lnTo>
                    <a:pt x="2001" y="90"/>
                  </a:lnTo>
                  <a:cubicBezTo>
                    <a:pt x="1941" y="30"/>
                    <a:pt x="1858" y="1"/>
                    <a:pt x="17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66"/>
            <p:cNvSpPr/>
            <p:nvPr/>
          </p:nvSpPr>
          <p:spPr>
            <a:xfrm>
              <a:off x="1545525" y="3270975"/>
              <a:ext cx="62550" cy="59550"/>
            </a:xfrm>
            <a:custGeom>
              <a:rect b="b" l="l" r="r" t="t"/>
              <a:pathLst>
                <a:path extrusionOk="0" h="2382" w="2502">
                  <a:moveTo>
                    <a:pt x="1239" y="500"/>
                  </a:moveTo>
                  <a:lnTo>
                    <a:pt x="1453" y="857"/>
                  </a:lnTo>
                  <a:cubicBezTo>
                    <a:pt x="1477" y="905"/>
                    <a:pt x="1525" y="929"/>
                    <a:pt x="1572" y="929"/>
                  </a:cubicBezTo>
                  <a:lnTo>
                    <a:pt x="1977" y="1048"/>
                  </a:lnTo>
                  <a:lnTo>
                    <a:pt x="1715" y="1357"/>
                  </a:lnTo>
                  <a:cubicBezTo>
                    <a:pt x="1668" y="1405"/>
                    <a:pt x="1668" y="1453"/>
                    <a:pt x="1668" y="1500"/>
                  </a:cubicBezTo>
                  <a:lnTo>
                    <a:pt x="1691" y="1905"/>
                  </a:lnTo>
                  <a:lnTo>
                    <a:pt x="1310" y="1739"/>
                  </a:lnTo>
                  <a:lnTo>
                    <a:pt x="1168" y="1739"/>
                  </a:lnTo>
                  <a:lnTo>
                    <a:pt x="763" y="1905"/>
                  </a:lnTo>
                  <a:lnTo>
                    <a:pt x="810" y="1500"/>
                  </a:lnTo>
                  <a:cubicBezTo>
                    <a:pt x="810" y="1453"/>
                    <a:pt x="786" y="1405"/>
                    <a:pt x="763" y="1357"/>
                  </a:cubicBezTo>
                  <a:lnTo>
                    <a:pt x="477" y="1048"/>
                  </a:lnTo>
                  <a:lnTo>
                    <a:pt x="906" y="929"/>
                  </a:lnTo>
                  <a:cubicBezTo>
                    <a:pt x="953" y="929"/>
                    <a:pt x="1001" y="905"/>
                    <a:pt x="1025" y="857"/>
                  </a:cubicBezTo>
                  <a:lnTo>
                    <a:pt x="1239" y="500"/>
                  </a:lnTo>
                  <a:close/>
                  <a:moveTo>
                    <a:pt x="1239" y="0"/>
                  </a:moveTo>
                  <a:cubicBezTo>
                    <a:pt x="1168" y="0"/>
                    <a:pt x="1120" y="24"/>
                    <a:pt x="1096" y="72"/>
                  </a:cubicBezTo>
                  <a:lnTo>
                    <a:pt x="763" y="619"/>
                  </a:lnTo>
                  <a:lnTo>
                    <a:pt x="143" y="786"/>
                  </a:lnTo>
                  <a:cubicBezTo>
                    <a:pt x="72" y="786"/>
                    <a:pt x="24" y="834"/>
                    <a:pt x="1" y="881"/>
                  </a:cubicBezTo>
                  <a:cubicBezTo>
                    <a:pt x="1" y="953"/>
                    <a:pt x="1" y="1024"/>
                    <a:pt x="48" y="1048"/>
                  </a:cubicBezTo>
                  <a:lnTo>
                    <a:pt x="453" y="1548"/>
                  </a:lnTo>
                  <a:lnTo>
                    <a:pt x="405" y="2191"/>
                  </a:lnTo>
                  <a:cubicBezTo>
                    <a:pt x="405" y="2239"/>
                    <a:pt x="429" y="2310"/>
                    <a:pt x="477" y="2334"/>
                  </a:cubicBezTo>
                  <a:cubicBezTo>
                    <a:pt x="505" y="2362"/>
                    <a:pt x="541" y="2373"/>
                    <a:pt x="576" y="2373"/>
                  </a:cubicBezTo>
                  <a:cubicBezTo>
                    <a:pt x="600" y="2373"/>
                    <a:pt x="624" y="2368"/>
                    <a:pt x="644" y="2358"/>
                  </a:cubicBezTo>
                  <a:lnTo>
                    <a:pt x="1239" y="2096"/>
                  </a:lnTo>
                  <a:lnTo>
                    <a:pt x="1834" y="2358"/>
                  </a:lnTo>
                  <a:cubicBezTo>
                    <a:pt x="1858" y="2358"/>
                    <a:pt x="1882" y="2382"/>
                    <a:pt x="1906" y="2382"/>
                  </a:cubicBezTo>
                  <a:cubicBezTo>
                    <a:pt x="1930" y="2382"/>
                    <a:pt x="1977" y="2358"/>
                    <a:pt x="2001" y="2334"/>
                  </a:cubicBezTo>
                  <a:cubicBezTo>
                    <a:pt x="2049" y="2310"/>
                    <a:pt x="2072" y="2239"/>
                    <a:pt x="2072" y="2191"/>
                  </a:cubicBezTo>
                  <a:lnTo>
                    <a:pt x="2025" y="1548"/>
                  </a:lnTo>
                  <a:lnTo>
                    <a:pt x="2430" y="1048"/>
                  </a:lnTo>
                  <a:cubicBezTo>
                    <a:pt x="2477" y="1024"/>
                    <a:pt x="2501" y="953"/>
                    <a:pt x="2477" y="881"/>
                  </a:cubicBezTo>
                  <a:cubicBezTo>
                    <a:pt x="2454" y="834"/>
                    <a:pt x="2406" y="786"/>
                    <a:pt x="2334" y="786"/>
                  </a:cubicBezTo>
                  <a:lnTo>
                    <a:pt x="1715" y="619"/>
                  </a:lnTo>
                  <a:lnTo>
                    <a:pt x="1382" y="72"/>
                  </a:lnTo>
                  <a:cubicBezTo>
                    <a:pt x="1358" y="24"/>
                    <a:pt x="1287" y="0"/>
                    <a:pt x="12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66"/>
            <p:cNvSpPr/>
            <p:nvPr/>
          </p:nvSpPr>
          <p:spPr>
            <a:xfrm>
              <a:off x="1593750" y="3204875"/>
              <a:ext cx="53025" cy="33975"/>
            </a:xfrm>
            <a:custGeom>
              <a:rect b="b" l="l" r="r" t="t"/>
              <a:pathLst>
                <a:path extrusionOk="0" h="1359" w="2121">
                  <a:moveTo>
                    <a:pt x="1763" y="334"/>
                  </a:moveTo>
                  <a:lnTo>
                    <a:pt x="1763" y="1025"/>
                  </a:lnTo>
                  <a:lnTo>
                    <a:pt x="358" y="1025"/>
                  </a:lnTo>
                  <a:lnTo>
                    <a:pt x="358" y="334"/>
                  </a:lnTo>
                  <a:close/>
                  <a:moveTo>
                    <a:pt x="286" y="1"/>
                  </a:moveTo>
                  <a:cubicBezTo>
                    <a:pt x="143" y="1"/>
                    <a:pt x="1" y="120"/>
                    <a:pt x="1" y="263"/>
                  </a:cubicBezTo>
                  <a:lnTo>
                    <a:pt x="1" y="1096"/>
                  </a:lnTo>
                  <a:cubicBezTo>
                    <a:pt x="1" y="1239"/>
                    <a:pt x="143" y="1358"/>
                    <a:pt x="286" y="1358"/>
                  </a:cubicBezTo>
                  <a:lnTo>
                    <a:pt x="1834" y="1358"/>
                  </a:lnTo>
                  <a:cubicBezTo>
                    <a:pt x="2001" y="1358"/>
                    <a:pt x="2120" y="1239"/>
                    <a:pt x="2120" y="1096"/>
                  </a:cubicBezTo>
                  <a:lnTo>
                    <a:pt x="2120" y="263"/>
                  </a:lnTo>
                  <a:cubicBezTo>
                    <a:pt x="2120" y="120"/>
                    <a:pt x="2001" y="1"/>
                    <a:pt x="18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9" name="Google Shape;949;p66"/>
          <p:cNvSpPr/>
          <p:nvPr/>
        </p:nvSpPr>
        <p:spPr>
          <a:xfrm>
            <a:off x="5403514" y="3604699"/>
            <a:ext cx="194021" cy="270906"/>
          </a:xfrm>
          <a:custGeom>
            <a:rect b="b" l="l" r="r" t="t"/>
            <a:pathLst>
              <a:path extrusionOk="0" h="11839" w="8479">
                <a:moveTo>
                  <a:pt x="4073" y="358"/>
                </a:moveTo>
                <a:lnTo>
                  <a:pt x="4073" y="8288"/>
                </a:lnTo>
                <a:lnTo>
                  <a:pt x="3549" y="8288"/>
                </a:lnTo>
                <a:cubicBezTo>
                  <a:pt x="2144" y="6335"/>
                  <a:pt x="2001" y="3049"/>
                  <a:pt x="2834" y="1405"/>
                </a:cubicBezTo>
                <a:cubicBezTo>
                  <a:pt x="3072" y="953"/>
                  <a:pt x="3453" y="429"/>
                  <a:pt x="4073" y="358"/>
                </a:cubicBezTo>
                <a:close/>
                <a:moveTo>
                  <a:pt x="4430" y="358"/>
                </a:moveTo>
                <a:cubicBezTo>
                  <a:pt x="5049" y="429"/>
                  <a:pt x="5430" y="953"/>
                  <a:pt x="5644" y="1405"/>
                </a:cubicBezTo>
                <a:cubicBezTo>
                  <a:pt x="6478" y="3049"/>
                  <a:pt x="6359" y="6335"/>
                  <a:pt x="4954" y="8288"/>
                </a:cubicBezTo>
                <a:lnTo>
                  <a:pt x="4430" y="8288"/>
                </a:lnTo>
                <a:lnTo>
                  <a:pt x="4430" y="358"/>
                </a:lnTo>
                <a:close/>
                <a:moveTo>
                  <a:pt x="5430" y="500"/>
                </a:moveTo>
                <a:cubicBezTo>
                  <a:pt x="6597" y="810"/>
                  <a:pt x="7430" y="1596"/>
                  <a:pt x="7812" y="2763"/>
                </a:cubicBezTo>
                <a:cubicBezTo>
                  <a:pt x="8454" y="4668"/>
                  <a:pt x="7692" y="6978"/>
                  <a:pt x="5978" y="8288"/>
                </a:cubicBezTo>
                <a:lnTo>
                  <a:pt x="5359" y="8288"/>
                </a:lnTo>
                <a:cubicBezTo>
                  <a:pt x="5954" y="7359"/>
                  <a:pt x="6359" y="6144"/>
                  <a:pt x="6478" y="4835"/>
                </a:cubicBezTo>
                <a:cubicBezTo>
                  <a:pt x="6597" y="3453"/>
                  <a:pt x="6430" y="2144"/>
                  <a:pt x="5954" y="1239"/>
                </a:cubicBezTo>
                <a:cubicBezTo>
                  <a:pt x="5811" y="929"/>
                  <a:pt x="5621" y="691"/>
                  <a:pt x="5430" y="500"/>
                </a:cubicBezTo>
                <a:close/>
                <a:moveTo>
                  <a:pt x="3668" y="8621"/>
                </a:moveTo>
                <a:lnTo>
                  <a:pt x="3668" y="9669"/>
                </a:lnTo>
                <a:lnTo>
                  <a:pt x="3025" y="9669"/>
                </a:lnTo>
                <a:lnTo>
                  <a:pt x="3025" y="8621"/>
                </a:lnTo>
                <a:close/>
                <a:moveTo>
                  <a:pt x="4501" y="8621"/>
                </a:moveTo>
                <a:lnTo>
                  <a:pt x="4501" y="9669"/>
                </a:lnTo>
                <a:lnTo>
                  <a:pt x="4001" y="9669"/>
                </a:lnTo>
                <a:lnTo>
                  <a:pt x="4001" y="8621"/>
                </a:lnTo>
                <a:close/>
                <a:moveTo>
                  <a:pt x="5478" y="8621"/>
                </a:moveTo>
                <a:lnTo>
                  <a:pt x="5478" y="9669"/>
                </a:lnTo>
                <a:lnTo>
                  <a:pt x="4859" y="9669"/>
                </a:lnTo>
                <a:lnTo>
                  <a:pt x="4859" y="8621"/>
                </a:lnTo>
                <a:close/>
                <a:moveTo>
                  <a:pt x="2525" y="10121"/>
                </a:moveTo>
                <a:lnTo>
                  <a:pt x="2525" y="11026"/>
                </a:lnTo>
                <a:cubicBezTo>
                  <a:pt x="2477" y="11145"/>
                  <a:pt x="2358" y="11193"/>
                  <a:pt x="2263" y="11193"/>
                </a:cubicBezTo>
                <a:cubicBezTo>
                  <a:pt x="2167" y="11169"/>
                  <a:pt x="2048" y="11074"/>
                  <a:pt x="2048" y="10860"/>
                </a:cubicBezTo>
                <a:cubicBezTo>
                  <a:pt x="2048" y="10479"/>
                  <a:pt x="2263" y="10264"/>
                  <a:pt x="2525" y="10121"/>
                </a:cubicBezTo>
                <a:close/>
                <a:moveTo>
                  <a:pt x="5978" y="10121"/>
                </a:moveTo>
                <a:cubicBezTo>
                  <a:pt x="6216" y="10264"/>
                  <a:pt x="6430" y="10479"/>
                  <a:pt x="6430" y="10860"/>
                </a:cubicBezTo>
                <a:cubicBezTo>
                  <a:pt x="6430" y="11074"/>
                  <a:pt x="6311" y="11169"/>
                  <a:pt x="6216" y="11193"/>
                </a:cubicBezTo>
                <a:cubicBezTo>
                  <a:pt x="6121" y="11193"/>
                  <a:pt x="6025" y="11145"/>
                  <a:pt x="5978" y="11026"/>
                </a:cubicBezTo>
                <a:lnTo>
                  <a:pt x="5978" y="10121"/>
                </a:lnTo>
                <a:close/>
                <a:moveTo>
                  <a:pt x="4263" y="0"/>
                </a:moveTo>
                <a:cubicBezTo>
                  <a:pt x="2882" y="0"/>
                  <a:pt x="1763" y="477"/>
                  <a:pt x="1024" y="1429"/>
                </a:cubicBezTo>
                <a:cubicBezTo>
                  <a:pt x="977" y="1477"/>
                  <a:pt x="953" y="1572"/>
                  <a:pt x="1024" y="1644"/>
                </a:cubicBezTo>
                <a:cubicBezTo>
                  <a:pt x="1058" y="1688"/>
                  <a:pt x="1101" y="1706"/>
                  <a:pt x="1145" y="1706"/>
                </a:cubicBezTo>
                <a:cubicBezTo>
                  <a:pt x="1196" y="1706"/>
                  <a:pt x="1248" y="1682"/>
                  <a:pt x="1286" y="1644"/>
                </a:cubicBezTo>
                <a:cubicBezTo>
                  <a:pt x="1739" y="1072"/>
                  <a:pt x="2358" y="691"/>
                  <a:pt x="3072" y="500"/>
                </a:cubicBezTo>
                <a:lnTo>
                  <a:pt x="3072" y="500"/>
                </a:lnTo>
                <a:cubicBezTo>
                  <a:pt x="2882" y="691"/>
                  <a:pt x="2691" y="929"/>
                  <a:pt x="2549" y="1239"/>
                </a:cubicBezTo>
                <a:cubicBezTo>
                  <a:pt x="2096" y="2144"/>
                  <a:pt x="1906" y="3453"/>
                  <a:pt x="2025" y="4835"/>
                </a:cubicBezTo>
                <a:cubicBezTo>
                  <a:pt x="2144" y="6144"/>
                  <a:pt x="2549" y="7359"/>
                  <a:pt x="3144" y="8288"/>
                </a:cubicBezTo>
                <a:lnTo>
                  <a:pt x="2525" y="8288"/>
                </a:lnTo>
                <a:cubicBezTo>
                  <a:pt x="477" y="6692"/>
                  <a:pt x="72" y="4025"/>
                  <a:pt x="858" y="2334"/>
                </a:cubicBezTo>
                <a:cubicBezTo>
                  <a:pt x="905" y="2239"/>
                  <a:pt x="858" y="2144"/>
                  <a:pt x="786" y="2096"/>
                </a:cubicBezTo>
                <a:cubicBezTo>
                  <a:pt x="760" y="2083"/>
                  <a:pt x="733" y="2077"/>
                  <a:pt x="707" y="2077"/>
                </a:cubicBezTo>
                <a:cubicBezTo>
                  <a:pt x="641" y="2077"/>
                  <a:pt x="582" y="2116"/>
                  <a:pt x="548" y="2167"/>
                </a:cubicBezTo>
                <a:cubicBezTo>
                  <a:pt x="96" y="3168"/>
                  <a:pt x="0" y="4358"/>
                  <a:pt x="310" y="5525"/>
                </a:cubicBezTo>
                <a:cubicBezTo>
                  <a:pt x="620" y="6764"/>
                  <a:pt x="1358" y="7835"/>
                  <a:pt x="2358" y="8597"/>
                </a:cubicBezTo>
                <a:cubicBezTo>
                  <a:pt x="2406" y="8621"/>
                  <a:pt x="2429" y="8621"/>
                  <a:pt x="2477" y="8621"/>
                </a:cubicBezTo>
                <a:lnTo>
                  <a:pt x="2668" y="8621"/>
                </a:lnTo>
                <a:lnTo>
                  <a:pt x="2668" y="9669"/>
                </a:lnTo>
                <a:lnTo>
                  <a:pt x="2644" y="9669"/>
                </a:lnTo>
                <a:cubicBezTo>
                  <a:pt x="2048" y="9883"/>
                  <a:pt x="1715" y="10312"/>
                  <a:pt x="1715" y="10836"/>
                </a:cubicBezTo>
                <a:cubicBezTo>
                  <a:pt x="1715" y="11265"/>
                  <a:pt x="1977" y="11479"/>
                  <a:pt x="2239" y="11526"/>
                </a:cubicBezTo>
                <a:lnTo>
                  <a:pt x="2310" y="11526"/>
                </a:lnTo>
                <a:cubicBezTo>
                  <a:pt x="2406" y="11526"/>
                  <a:pt x="2501" y="11503"/>
                  <a:pt x="2596" y="11455"/>
                </a:cubicBezTo>
                <a:cubicBezTo>
                  <a:pt x="2691" y="11693"/>
                  <a:pt x="2930" y="11836"/>
                  <a:pt x="3215" y="11836"/>
                </a:cubicBezTo>
                <a:lnTo>
                  <a:pt x="3834" y="11836"/>
                </a:lnTo>
                <a:cubicBezTo>
                  <a:pt x="3930" y="11836"/>
                  <a:pt x="4025" y="11788"/>
                  <a:pt x="4025" y="11693"/>
                </a:cubicBezTo>
                <a:cubicBezTo>
                  <a:pt x="4025" y="11598"/>
                  <a:pt x="3954" y="11503"/>
                  <a:pt x="3858" y="11503"/>
                </a:cubicBezTo>
                <a:lnTo>
                  <a:pt x="3215" y="11503"/>
                </a:lnTo>
                <a:cubicBezTo>
                  <a:pt x="3025" y="11503"/>
                  <a:pt x="2858" y="11336"/>
                  <a:pt x="2858" y="11145"/>
                </a:cubicBezTo>
                <a:lnTo>
                  <a:pt x="2858" y="10002"/>
                </a:lnTo>
                <a:lnTo>
                  <a:pt x="5644" y="10002"/>
                </a:lnTo>
                <a:lnTo>
                  <a:pt x="5644" y="11145"/>
                </a:lnTo>
                <a:cubicBezTo>
                  <a:pt x="5644" y="11145"/>
                  <a:pt x="5478" y="11503"/>
                  <a:pt x="5287" y="11503"/>
                </a:cubicBezTo>
                <a:lnTo>
                  <a:pt x="4644" y="11503"/>
                </a:lnTo>
                <a:cubicBezTo>
                  <a:pt x="4549" y="11503"/>
                  <a:pt x="4454" y="11574"/>
                  <a:pt x="4454" y="11669"/>
                </a:cubicBezTo>
                <a:cubicBezTo>
                  <a:pt x="4454" y="11765"/>
                  <a:pt x="4549" y="11836"/>
                  <a:pt x="4644" y="11836"/>
                </a:cubicBezTo>
                <a:lnTo>
                  <a:pt x="5287" y="11836"/>
                </a:lnTo>
                <a:cubicBezTo>
                  <a:pt x="5304" y="11838"/>
                  <a:pt x="5320" y="11838"/>
                  <a:pt x="5337" y="11838"/>
                </a:cubicBezTo>
                <a:cubicBezTo>
                  <a:pt x="5579" y="11838"/>
                  <a:pt x="5795" y="11678"/>
                  <a:pt x="5906" y="11455"/>
                </a:cubicBezTo>
                <a:cubicBezTo>
                  <a:pt x="6002" y="11503"/>
                  <a:pt x="6097" y="11526"/>
                  <a:pt x="6192" y="11526"/>
                </a:cubicBezTo>
                <a:lnTo>
                  <a:pt x="6264" y="11526"/>
                </a:lnTo>
                <a:cubicBezTo>
                  <a:pt x="6526" y="11479"/>
                  <a:pt x="6787" y="11265"/>
                  <a:pt x="6787" y="10836"/>
                </a:cubicBezTo>
                <a:cubicBezTo>
                  <a:pt x="6787" y="10312"/>
                  <a:pt x="6454" y="9907"/>
                  <a:pt x="5859" y="9669"/>
                </a:cubicBezTo>
                <a:lnTo>
                  <a:pt x="5835" y="9669"/>
                </a:lnTo>
                <a:lnTo>
                  <a:pt x="5835" y="8621"/>
                </a:lnTo>
                <a:lnTo>
                  <a:pt x="6049" y="8621"/>
                </a:lnTo>
                <a:cubicBezTo>
                  <a:pt x="6073" y="8621"/>
                  <a:pt x="6121" y="8621"/>
                  <a:pt x="6144" y="8597"/>
                </a:cubicBezTo>
                <a:cubicBezTo>
                  <a:pt x="7073" y="7883"/>
                  <a:pt x="7764" y="6930"/>
                  <a:pt x="8121" y="5787"/>
                </a:cubicBezTo>
                <a:cubicBezTo>
                  <a:pt x="8454" y="4739"/>
                  <a:pt x="8478" y="3620"/>
                  <a:pt x="8145" y="2644"/>
                </a:cubicBezTo>
                <a:cubicBezTo>
                  <a:pt x="7883" y="1858"/>
                  <a:pt x="7430" y="1215"/>
                  <a:pt x="6787" y="762"/>
                </a:cubicBezTo>
                <a:cubicBezTo>
                  <a:pt x="6097" y="238"/>
                  <a:pt x="5263" y="0"/>
                  <a:pt x="42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0" name="Google Shape;950;p66"/>
          <p:cNvGrpSpPr/>
          <p:nvPr/>
        </p:nvGrpSpPr>
        <p:grpSpPr>
          <a:xfrm>
            <a:off x="2309278" y="3621346"/>
            <a:ext cx="270837" cy="237612"/>
            <a:chOff x="2888675" y="2647625"/>
            <a:chExt cx="295900" cy="259600"/>
          </a:xfrm>
        </p:grpSpPr>
        <p:sp>
          <p:nvSpPr>
            <p:cNvPr id="951" name="Google Shape;951;p66"/>
            <p:cNvSpPr/>
            <p:nvPr/>
          </p:nvSpPr>
          <p:spPr>
            <a:xfrm>
              <a:off x="3041675" y="2677750"/>
              <a:ext cx="142900" cy="229475"/>
            </a:xfrm>
            <a:custGeom>
              <a:rect b="b" l="l" r="r" t="t"/>
              <a:pathLst>
                <a:path extrusionOk="0" h="9179" w="5716">
                  <a:moveTo>
                    <a:pt x="5525" y="0"/>
                  </a:moveTo>
                  <a:cubicBezTo>
                    <a:pt x="5508" y="0"/>
                    <a:pt x="5492" y="3"/>
                    <a:pt x="5478" y="10"/>
                  </a:cubicBezTo>
                  <a:lnTo>
                    <a:pt x="1715" y="1439"/>
                  </a:lnTo>
                  <a:lnTo>
                    <a:pt x="739" y="1082"/>
                  </a:lnTo>
                  <a:cubicBezTo>
                    <a:pt x="713" y="1069"/>
                    <a:pt x="688" y="1063"/>
                    <a:pt x="663" y="1063"/>
                  </a:cubicBezTo>
                  <a:cubicBezTo>
                    <a:pt x="597" y="1063"/>
                    <a:pt x="542" y="1107"/>
                    <a:pt x="524" y="1177"/>
                  </a:cubicBezTo>
                  <a:cubicBezTo>
                    <a:pt x="477" y="1272"/>
                    <a:pt x="524" y="1367"/>
                    <a:pt x="620" y="1391"/>
                  </a:cubicBezTo>
                  <a:lnTo>
                    <a:pt x="1644" y="1772"/>
                  </a:lnTo>
                  <a:cubicBezTo>
                    <a:pt x="1667" y="1784"/>
                    <a:pt x="1685" y="1790"/>
                    <a:pt x="1703" y="1790"/>
                  </a:cubicBezTo>
                  <a:cubicBezTo>
                    <a:pt x="1721" y="1790"/>
                    <a:pt x="1739" y="1784"/>
                    <a:pt x="1763" y="1772"/>
                  </a:cubicBezTo>
                  <a:lnTo>
                    <a:pt x="5359" y="415"/>
                  </a:lnTo>
                  <a:lnTo>
                    <a:pt x="5359" y="7440"/>
                  </a:lnTo>
                  <a:lnTo>
                    <a:pt x="1715" y="8821"/>
                  </a:lnTo>
                  <a:lnTo>
                    <a:pt x="262" y="8274"/>
                  </a:lnTo>
                  <a:cubicBezTo>
                    <a:pt x="237" y="8261"/>
                    <a:pt x="211" y="8255"/>
                    <a:pt x="187" y="8255"/>
                  </a:cubicBezTo>
                  <a:cubicBezTo>
                    <a:pt x="119" y="8255"/>
                    <a:pt x="59" y="8299"/>
                    <a:pt x="24" y="8369"/>
                  </a:cubicBezTo>
                  <a:cubicBezTo>
                    <a:pt x="0" y="8464"/>
                    <a:pt x="48" y="8559"/>
                    <a:pt x="119" y="8583"/>
                  </a:cubicBezTo>
                  <a:lnTo>
                    <a:pt x="1644" y="9155"/>
                  </a:lnTo>
                  <a:cubicBezTo>
                    <a:pt x="1667" y="9179"/>
                    <a:pt x="1691" y="9179"/>
                    <a:pt x="1715" y="9179"/>
                  </a:cubicBezTo>
                  <a:cubicBezTo>
                    <a:pt x="1715" y="9179"/>
                    <a:pt x="1739" y="9179"/>
                    <a:pt x="1763" y="9155"/>
                  </a:cubicBezTo>
                  <a:lnTo>
                    <a:pt x="5597" y="7726"/>
                  </a:lnTo>
                  <a:cubicBezTo>
                    <a:pt x="5668" y="7678"/>
                    <a:pt x="5716" y="7631"/>
                    <a:pt x="5716" y="7559"/>
                  </a:cubicBezTo>
                  <a:lnTo>
                    <a:pt x="5716" y="177"/>
                  </a:lnTo>
                  <a:cubicBezTo>
                    <a:pt x="5716" y="105"/>
                    <a:pt x="5692" y="58"/>
                    <a:pt x="5644" y="34"/>
                  </a:cubicBezTo>
                  <a:cubicBezTo>
                    <a:pt x="5611" y="17"/>
                    <a:pt x="5565" y="0"/>
                    <a:pt x="552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66"/>
            <p:cNvSpPr/>
            <p:nvPr/>
          </p:nvSpPr>
          <p:spPr>
            <a:xfrm>
              <a:off x="2888675" y="2647625"/>
              <a:ext cx="276275" cy="259600"/>
            </a:xfrm>
            <a:custGeom>
              <a:rect b="b" l="l" r="r" t="t"/>
              <a:pathLst>
                <a:path extrusionOk="0" h="10384" w="11051">
                  <a:moveTo>
                    <a:pt x="2810" y="358"/>
                  </a:moveTo>
                  <a:cubicBezTo>
                    <a:pt x="3334" y="358"/>
                    <a:pt x="3787" y="572"/>
                    <a:pt x="4049" y="953"/>
                  </a:cubicBezTo>
                  <a:cubicBezTo>
                    <a:pt x="4358" y="1382"/>
                    <a:pt x="4430" y="2025"/>
                    <a:pt x="4215" y="2620"/>
                  </a:cubicBezTo>
                  <a:cubicBezTo>
                    <a:pt x="4049" y="3049"/>
                    <a:pt x="3787" y="3406"/>
                    <a:pt x="3501" y="3763"/>
                  </a:cubicBezTo>
                  <a:cubicBezTo>
                    <a:pt x="3453" y="3835"/>
                    <a:pt x="3382" y="3906"/>
                    <a:pt x="3334" y="3977"/>
                  </a:cubicBezTo>
                  <a:lnTo>
                    <a:pt x="2977" y="4406"/>
                  </a:lnTo>
                  <a:cubicBezTo>
                    <a:pt x="2929" y="4454"/>
                    <a:pt x="2882" y="4501"/>
                    <a:pt x="2810" y="4501"/>
                  </a:cubicBezTo>
                  <a:cubicBezTo>
                    <a:pt x="2739" y="4501"/>
                    <a:pt x="2691" y="4454"/>
                    <a:pt x="2643" y="4406"/>
                  </a:cubicBezTo>
                  <a:lnTo>
                    <a:pt x="2286" y="3977"/>
                  </a:lnTo>
                  <a:cubicBezTo>
                    <a:pt x="2239" y="3906"/>
                    <a:pt x="2167" y="3835"/>
                    <a:pt x="2120" y="3763"/>
                  </a:cubicBezTo>
                  <a:cubicBezTo>
                    <a:pt x="1834" y="3406"/>
                    <a:pt x="1572" y="3049"/>
                    <a:pt x="1405" y="2620"/>
                  </a:cubicBezTo>
                  <a:cubicBezTo>
                    <a:pt x="1191" y="2025"/>
                    <a:pt x="1262" y="1382"/>
                    <a:pt x="1572" y="953"/>
                  </a:cubicBezTo>
                  <a:cubicBezTo>
                    <a:pt x="1834" y="572"/>
                    <a:pt x="2286" y="358"/>
                    <a:pt x="2810" y="358"/>
                  </a:cubicBezTo>
                  <a:close/>
                  <a:moveTo>
                    <a:pt x="10717" y="2715"/>
                  </a:moveTo>
                  <a:lnTo>
                    <a:pt x="10717" y="3930"/>
                  </a:lnTo>
                  <a:lnTo>
                    <a:pt x="6168" y="5097"/>
                  </a:lnTo>
                  <a:lnTo>
                    <a:pt x="5501" y="2930"/>
                  </a:lnTo>
                  <a:lnTo>
                    <a:pt x="5501" y="2930"/>
                  </a:lnTo>
                  <a:lnTo>
                    <a:pt x="7764" y="3787"/>
                  </a:lnTo>
                  <a:cubicBezTo>
                    <a:pt x="7787" y="3799"/>
                    <a:pt x="7811" y="3805"/>
                    <a:pt x="7832" y="3805"/>
                  </a:cubicBezTo>
                  <a:cubicBezTo>
                    <a:pt x="7853" y="3805"/>
                    <a:pt x="7871" y="3799"/>
                    <a:pt x="7883" y="3787"/>
                  </a:cubicBezTo>
                  <a:lnTo>
                    <a:pt x="10717" y="2715"/>
                  </a:lnTo>
                  <a:close/>
                  <a:moveTo>
                    <a:pt x="1381" y="3358"/>
                  </a:moveTo>
                  <a:cubicBezTo>
                    <a:pt x="1524" y="3573"/>
                    <a:pt x="1691" y="3787"/>
                    <a:pt x="1834" y="3977"/>
                  </a:cubicBezTo>
                  <a:cubicBezTo>
                    <a:pt x="1905" y="4049"/>
                    <a:pt x="1953" y="4120"/>
                    <a:pt x="2001" y="4192"/>
                  </a:cubicBezTo>
                  <a:lnTo>
                    <a:pt x="2024" y="4216"/>
                  </a:lnTo>
                  <a:lnTo>
                    <a:pt x="2382" y="4644"/>
                  </a:lnTo>
                  <a:cubicBezTo>
                    <a:pt x="2548" y="4811"/>
                    <a:pt x="2691" y="4859"/>
                    <a:pt x="2810" y="4859"/>
                  </a:cubicBezTo>
                  <a:cubicBezTo>
                    <a:pt x="2929" y="4859"/>
                    <a:pt x="3072" y="4811"/>
                    <a:pt x="3239" y="4644"/>
                  </a:cubicBezTo>
                  <a:lnTo>
                    <a:pt x="3620" y="4216"/>
                  </a:lnTo>
                  <a:lnTo>
                    <a:pt x="3620" y="4192"/>
                  </a:lnTo>
                  <a:cubicBezTo>
                    <a:pt x="3668" y="4120"/>
                    <a:pt x="3715" y="4049"/>
                    <a:pt x="3787" y="3977"/>
                  </a:cubicBezTo>
                  <a:cubicBezTo>
                    <a:pt x="3929" y="3811"/>
                    <a:pt x="4072" y="3620"/>
                    <a:pt x="4191" y="3406"/>
                  </a:cubicBezTo>
                  <a:lnTo>
                    <a:pt x="4834" y="5430"/>
                  </a:lnTo>
                  <a:lnTo>
                    <a:pt x="1119" y="6311"/>
                  </a:lnTo>
                  <a:lnTo>
                    <a:pt x="1119" y="3454"/>
                  </a:lnTo>
                  <a:lnTo>
                    <a:pt x="1381" y="3358"/>
                  </a:lnTo>
                  <a:close/>
                  <a:moveTo>
                    <a:pt x="5263" y="6668"/>
                  </a:moveTo>
                  <a:lnTo>
                    <a:pt x="5835" y="8478"/>
                  </a:lnTo>
                  <a:lnTo>
                    <a:pt x="4049" y="7812"/>
                  </a:lnTo>
                  <a:cubicBezTo>
                    <a:pt x="4037" y="7800"/>
                    <a:pt x="4019" y="7794"/>
                    <a:pt x="3998" y="7794"/>
                  </a:cubicBezTo>
                  <a:cubicBezTo>
                    <a:pt x="3977" y="7794"/>
                    <a:pt x="3953" y="7800"/>
                    <a:pt x="3929" y="7812"/>
                  </a:cubicBezTo>
                  <a:lnTo>
                    <a:pt x="1119" y="8859"/>
                  </a:lnTo>
                  <a:lnTo>
                    <a:pt x="1119" y="7716"/>
                  </a:lnTo>
                  <a:lnTo>
                    <a:pt x="5263" y="6668"/>
                  </a:lnTo>
                  <a:close/>
                  <a:moveTo>
                    <a:pt x="4596" y="2596"/>
                  </a:moveTo>
                  <a:lnTo>
                    <a:pt x="5096" y="2787"/>
                  </a:lnTo>
                  <a:lnTo>
                    <a:pt x="5882" y="5359"/>
                  </a:lnTo>
                  <a:cubicBezTo>
                    <a:pt x="5906" y="5430"/>
                    <a:pt x="5978" y="5478"/>
                    <a:pt x="6049" y="5478"/>
                  </a:cubicBezTo>
                  <a:lnTo>
                    <a:pt x="6097" y="5478"/>
                  </a:lnTo>
                  <a:lnTo>
                    <a:pt x="10717" y="4287"/>
                  </a:lnTo>
                  <a:lnTo>
                    <a:pt x="10717" y="4930"/>
                  </a:lnTo>
                  <a:lnTo>
                    <a:pt x="6430" y="6025"/>
                  </a:lnTo>
                  <a:cubicBezTo>
                    <a:pt x="6382" y="6025"/>
                    <a:pt x="6335" y="6073"/>
                    <a:pt x="6311" y="6097"/>
                  </a:cubicBezTo>
                  <a:cubicBezTo>
                    <a:pt x="6287" y="6145"/>
                    <a:pt x="6287" y="6192"/>
                    <a:pt x="6287" y="6240"/>
                  </a:cubicBezTo>
                  <a:lnTo>
                    <a:pt x="7121" y="8955"/>
                  </a:lnTo>
                  <a:lnTo>
                    <a:pt x="6239" y="8621"/>
                  </a:lnTo>
                  <a:lnTo>
                    <a:pt x="5525" y="6407"/>
                  </a:lnTo>
                  <a:cubicBezTo>
                    <a:pt x="5505" y="6328"/>
                    <a:pt x="5437" y="6281"/>
                    <a:pt x="5373" y="6281"/>
                  </a:cubicBezTo>
                  <a:cubicBezTo>
                    <a:pt x="5360" y="6281"/>
                    <a:pt x="5347" y="6283"/>
                    <a:pt x="5335" y="6287"/>
                  </a:cubicBezTo>
                  <a:lnTo>
                    <a:pt x="1119" y="7359"/>
                  </a:lnTo>
                  <a:lnTo>
                    <a:pt x="1119" y="6668"/>
                  </a:lnTo>
                  <a:lnTo>
                    <a:pt x="5096" y="5740"/>
                  </a:lnTo>
                  <a:cubicBezTo>
                    <a:pt x="5144" y="5716"/>
                    <a:pt x="5168" y="5692"/>
                    <a:pt x="5192" y="5644"/>
                  </a:cubicBezTo>
                  <a:cubicBezTo>
                    <a:pt x="5215" y="5597"/>
                    <a:pt x="5239" y="5549"/>
                    <a:pt x="5215" y="5502"/>
                  </a:cubicBezTo>
                  <a:lnTo>
                    <a:pt x="4430" y="3001"/>
                  </a:lnTo>
                  <a:cubicBezTo>
                    <a:pt x="4477" y="2906"/>
                    <a:pt x="4501" y="2834"/>
                    <a:pt x="4549" y="2739"/>
                  </a:cubicBezTo>
                  <a:cubicBezTo>
                    <a:pt x="4549" y="2691"/>
                    <a:pt x="4572" y="2644"/>
                    <a:pt x="4596" y="2596"/>
                  </a:cubicBezTo>
                  <a:close/>
                  <a:moveTo>
                    <a:pt x="10717" y="5287"/>
                  </a:moveTo>
                  <a:lnTo>
                    <a:pt x="10717" y="8145"/>
                  </a:lnTo>
                  <a:lnTo>
                    <a:pt x="7835" y="9217"/>
                  </a:lnTo>
                  <a:lnTo>
                    <a:pt x="7525" y="9098"/>
                  </a:lnTo>
                  <a:lnTo>
                    <a:pt x="6668" y="6311"/>
                  </a:lnTo>
                  <a:lnTo>
                    <a:pt x="10717" y="5287"/>
                  </a:lnTo>
                  <a:close/>
                  <a:moveTo>
                    <a:pt x="2810" y="0"/>
                  </a:moveTo>
                  <a:cubicBezTo>
                    <a:pt x="2167" y="0"/>
                    <a:pt x="1619" y="286"/>
                    <a:pt x="1286" y="763"/>
                  </a:cubicBezTo>
                  <a:cubicBezTo>
                    <a:pt x="976" y="1191"/>
                    <a:pt x="881" y="1763"/>
                    <a:pt x="976" y="2334"/>
                  </a:cubicBezTo>
                  <a:lnTo>
                    <a:pt x="95" y="2668"/>
                  </a:lnTo>
                  <a:cubicBezTo>
                    <a:pt x="24" y="2691"/>
                    <a:pt x="0" y="2763"/>
                    <a:pt x="0" y="2834"/>
                  </a:cubicBezTo>
                  <a:lnTo>
                    <a:pt x="0" y="10217"/>
                  </a:lnTo>
                  <a:cubicBezTo>
                    <a:pt x="0" y="10241"/>
                    <a:pt x="0" y="10288"/>
                    <a:pt x="24" y="10312"/>
                  </a:cubicBezTo>
                  <a:cubicBezTo>
                    <a:pt x="48" y="10360"/>
                    <a:pt x="95" y="10384"/>
                    <a:pt x="167" y="10384"/>
                  </a:cubicBezTo>
                  <a:lnTo>
                    <a:pt x="238" y="10384"/>
                  </a:lnTo>
                  <a:lnTo>
                    <a:pt x="4001" y="8955"/>
                  </a:lnTo>
                  <a:lnTo>
                    <a:pt x="5501" y="9526"/>
                  </a:lnTo>
                  <a:cubicBezTo>
                    <a:pt x="5518" y="9530"/>
                    <a:pt x="5534" y="9532"/>
                    <a:pt x="5550" y="9532"/>
                  </a:cubicBezTo>
                  <a:cubicBezTo>
                    <a:pt x="5627" y="9532"/>
                    <a:pt x="5696" y="9486"/>
                    <a:pt x="5716" y="9407"/>
                  </a:cubicBezTo>
                  <a:cubicBezTo>
                    <a:pt x="5763" y="9336"/>
                    <a:pt x="5716" y="9217"/>
                    <a:pt x="5620" y="9193"/>
                  </a:cubicBezTo>
                  <a:lnTo>
                    <a:pt x="4049" y="8597"/>
                  </a:lnTo>
                  <a:cubicBezTo>
                    <a:pt x="4037" y="8586"/>
                    <a:pt x="4019" y="8580"/>
                    <a:pt x="3998" y="8580"/>
                  </a:cubicBezTo>
                  <a:cubicBezTo>
                    <a:pt x="3977" y="8580"/>
                    <a:pt x="3953" y="8586"/>
                    <a:pt x="3929" y="8597"/>
                  </a:cubicBezTo>
                  <a:lnTo>
                    <a:pt x="333" y="9955"/>
                  </a:lnTo>
                  <a:lnTo>
                    <a:pt x="333" y="2953"/>
                  </a:lnTo>
                  <a:lnTo>
                    <a:pt x="1072" y="2668"/>
                  </a:lnTo>
                  <a:cubicBezTo>
                    <a:pt x="1072" y="2691"/>
                    <a:pt x="1072" y="2715"/>
                    <a:pt x="1096" y="2739"/>
                  </a:cubicBezTo>
                  <a:cubicBezTo>
                    <a:pt x="1119" y="2834"/>
                    <a:pt x="1167" y="2953"/>
                    <a:pt x="1215" y="3049"/>
                  </a:cubicBezTo>
                  <a:lnTo>
                    <a:pt x="881" y="3168"/>
                  </a:lnTo>
                  <a:cubicBezTo>
                    <a:pt x="810" y="3192"/>
                    <a:pt x="762" y="3263"/>
                    <a:pt x="762" y="3334"/>
                  </a:cubicBezTo>
                  <a:lnTo>
                    <a:pt x="762" y="9121"/>
                  </a:lnTo>
                  <a:cubicBezTo>
                    <a:pt x="762" y="9145"/>
                    <a:pt x="786" y="9193"/>
                    <a:pt x="786" y="9217"/>
                  </a:cubicBezTo>
                  <a:cubicBezTo>
                    <a:pt x="822" y="9270"/>
                    <a:pt x="884" y="9297"/>
                    <a:pt x="943" y="9297"/>
                  </a:cubicBezTo>
                  <a:cubicBezTo>
                    <a:pt x="963" y="9297"/>
                    <a:pt x="982" y="9294"/>
                    <a:pt x="1000" y="9288"/>
                  </a:cubicBezTo>
                  <a:lnTo>
                    <a:pt x="4001" y="8145"/>
                  </a:lnTo>
                  <a:lnTo>
                    <a:pt x="6049" y="8931"/>
                  </a:lnTo>
                  <a:lnTo>
                    <a:pt x="7764" y="9574"/>
                  </a:lnTo>
                  <a:cubicBezTo>
                    <a:pt x="7787" y="9574"/>
                    <a:pt x="7811" y="9598"/>
                    <a:pt x="7835" y="9598"/>
                  </a:cubicBezTo>
                  <a:cubicBezTo>
                    <a:pt x="7859" y="9598"/>
                    <a:pt x="7859" y="9574"/>
                    <a:pt x="7883" y="9574"/>
                  </a:cubicBezTo>
                  <a:lnTo>
                    <a:pt x="10931" y="8431"/>
                  </a:lnTo>
                  <a:cubicBezTo>
                    <a:pt x="11002" y="8407"/>
                    <a:pt x="11050" y="8335"/>
                    <a:pt x="11050" y="8264"/>
                  </a:cubicBezTo>
                  <a:lnTo>
                    <a:pt x="11050" y="2477"/>
                  </a:lnTo>
                  <a:cubicBezTo>
                    <a:pt x="11050" y="2453"/>
                    <a:pt x="11050" y="2406"/>
                    <a:pt x="11026" y="2382"/>
                  </a:cubicBezTo>
                  <a:cubicBezTo>
                    <a:pt x="10990" y="2328"/>
                    <a:pt x="10928" y="2302"/>
                    <a:pt x="10869" y="2302"/>
                  </a:cubicBezTo>
                  <a:cubicBezTo>
                    <a:pt x="10849" y="2302"/>
                    <a:pt x="10830" y="2304"/>
                    <a:pt x="10812" y="2310"/>
                  </a:cubicBezTo>
                  <a:lnTo>
                    <a:pt x="7835" y="3454"/>
                  </a:lnTo>
                  <a:lnTo>
                    <a:pt x="4668" y="2239"/>
                  </a:lnTo>
                  <a:cubicBezTo>
                    <a:pt x="4692" y="2096"/>
                    <a:pt x="4692" y="1977"/>
                    <a:pt x="4692" y="1834"/>
                  </a:cubicBezTo>
                  <a:lnTo>
                    <a:pt x="6001" y="2334"/>
                  </a:lnTo>
                  <a:lnTo>
                    <a:pt x="6049" y="2334"/>
                  </a:lnTo>
                  <a:cubicBezTo>
                    <a:pt x="6144" y="2334"/>
                    <a:pt x="6216" y="2287"/>
                    <a:pt x="6239" y="2191"/>
                  </a:cubicBezTo>
                  <a:cubicBezTo>
                    <a:pt x="6239" y="2120"/>
                    <a:pt x="6192" y="2025"/>
                    <a:pt x="6120" y="2001"/>
                  </a:cubicBezTo>
                  <a:lnTo>
                    <a:pt x="4644" y="1429"/>
                  </a:lnTo>
                  <a:cubicBezTo>
                    <a:pt x="4572" y="1191"/>
                    <a:pt x="4477" y="953"/>
                    <a:pt x="4334" y="763"/>
                  </a:cubicBezTo>
                  <a:cubicBezTo>
                    <a:pt x="4001" y="286"/>
                    <a:pt x="3453" y="0"/>
                    <a:pt x="28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66"/>
            <p:cNvSpPr/>
            <p:nvPr/>
          </p:nvSpPr>
          <p:spPr>
            <a:xfrm>
              <a:off x="2932125" y="2669050"/>
              <a:ext cx="53025" cy="53025"/>
            </a:xfrm>
            <a:custGeom>
              <a:rect b="b" l="l" r="r" t="t"/>
              <a:pathLst>
                <a:path extrusionOk="0" h="2121" w="2121">
                  <a:moveTo>
                    <a:pt x="1072" y="334"/>
                  </a:moveTo>
                  <a:cubicBezTo>
                    <a:pt x="1453" y="334"/>
                    <a:pt x="1787" y="668"/>
                    <a:pt x="1787" y="1049"/>
                  </a:cubicBezTo>
                  <a:cubicBezTo>
                    <a:pt x="1787" y="1453"/>
                    <a:pt x="1453" y="1763"/>
                    <a:pt x="1072" y="1763"/>
                  </a:cubicBezTo>
                  <a:cubicBezTo>
                    <a:pt x="667" y="1763"/>
                    <a:pt x="358" y="1453"/>
                    <a:pt x="358" y="1049"/>
                  </a:cubicBezTo>
                  <a:cubicBezTo>
                    <a:pt x="358" y="668"/>
                    <a:pt x="667" y="334"/>
                    <a:pt x="1072" y="334"/>
                  </a:cubicBezTo>
                  <a:close/>
                  <a:moveTo>
                    <a:pt x="1072" y="1"/>
                  </a:moveTo>
                  <a:cubicBezTo>
                    <a:pt x="477" y="1"/>
                    <a:pt x="1" y="477"/>
                    <a:pt x="1" y="1049"/>
                  </a:cubicBezTo>
                  <a:cubicBezTo>
                    <a:pt x="1" y="1644"/>
                    <a:pt x="477" y="2120"/>
                    <a:pt x="1072" y="2120"/>
                  </a:cubicBezTo>
                  <a:cubicBezTo>
                    <a:pt x="1644" y="2120"/>
                    <a:pt x="2120" y="1644"/>
                    <a:pt x="2120" y="1049"/>
                  </a:cubicBezTo>
                  <a:cubicBezTo>
                    <a:pt x="2120" y="477"/>
                    <a:pt x="1644" y="1"/>
                    <a:pt x="10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 name="Google Shape;954;p66"/>
          <p:cNvGrpSpPr/>
          <p:nvPr/>
        </p:nvGrpSpPr>
        <p:grpSpPr>
          <a:xfrm>
            <a:off x="951311" y="2279651"/>
            <a:ext cx="260494" cy="271386"/>
            <a:chOff x="1919425" y="2186225"/>
            <a:chExt cx="284600" cy="296500"/>
          </a:xfrm>
        </p:grpSpPr>
        <p:sp>
          <p:nvSpPr>
            <p:cNvPr id="955" name="Google Shape;955;p66"/>
            <p:cNvSpPr/>
            <p:nvPr/>
          </p:nvSpPr>
          <p:spPr>
            <a:xfrm>
              <a:off x="1961675" y="2300525"/>
              <a:ext cx="62550" cy="8375"/>
            </a:xfrm>
            <a:custGeom>
              <a:rect b="b" l="l" r="r" t="t"/>
              <a:pathLst>
                <a:path extrusionOk="0" h="335" w="2502">
                  <a:moveTo>
                    <a:pt x="191" y="1"/>
                  </a:moveTo>
                  <a:cubicBezTo>
                    <a:pt x="96" y="1"/>
                    <a:pt x="1" y="48"/>
                    <a:pt x="1" y="144"/>
                  </a:cubicBezTo>
                  <a:cubicBezTo>
                    <a:pt x="1" y="263"/>
                    <a:pt x="72" y="334"/>
                    <a:pt x="168" y="334"/>
                  </a:cubicBezTo>
                  <a:lnTo>
                    <a:pt x="2311" y="334"/>
                  </a:lnTo>
                  <a:cubicBezTo>
                    <a:pt x="2406" y="334"/>
                    <a:pt x="2478" y="286"/>
                    <a:pt x="2501" y="191"/>
                  </a:cubicBezTo>
                  <a:cubicBezTo>
                    <a:pt x="2501" y="96"/>
                    <a:pt x="2430" y="1"/>
                    <a:pt x="23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66"/>
            <p:cNvSpPr/>
            <p:nvPr/>
          </p:nvSpPr>
          <p:spPr>
            <a:xfrm>
              <a:off x="2095650" y="2278500"/>
              <a:ext cx="63125" cy="8350"/>
            </a:xfrm>
            <a:custGeom>
              <a:rect b="b" l="l" r="r" t="t"/>
              <a:pathLst>
                <a:path extrusionOk="0" h="334" w="2525">
                  <a:moveTo>
                    <a:pt x="191" y="1"/>
                  </a:moveTo>
                  <a:cubicBezTo>
                    <a:pt x="95" y="1"/>
                    <a:pt x="0" y="96"/>
                    <a:pt x="24" y="191"/>
                  </a:cubicBezTo>
                  <a:cubicBezTo>
                    <a:pt x="24" y="286"/>
                    <a:pt x="119" y="334"/>
                    <a:pt x="191" y="334"/>
                  </a:cubicBezTo>
                  <a:lnTo>
                    <a:pt x="2334" y="334"/>
                  </a:lnTo>
                  <a:cubicBezTo>
                    <a:pt x="2429" y="334"/>
                    <a:pt x="2501" y="286"/>
                    <a:pt x="2501" y="191"/>
                  </a:cubicBezTo>
                  <a:cubicBezTo>
                    <a:pt x="2525" y="96"/>
                    <a:pt x="2429" y="1"/>
                    <a:pt x="23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66"/>
            <p:cNvSpPr/>
            <p:nvPr/>
          </p:nvSpPr>
          <p:spPr>
            <a:xfrm>
              <a:off x="1919425" y="2186225"/>
              <a:ext cx="284600" cy="296500"/>
            </a:xfrm>
            <a:custGeom>
              <a:rect b="b" l="l" r="r" t="t"/>
              <a:pathLst>
                <a:path extrusionOk="0" h="11860" w="11384">
                  <a:moveTo>
                    <a:pt x="5716" y="358"/>
                  </a:moveTo>
                  <a:cubicBezTo>
                    <a:pt x="6168" y="358"/>
                    <a:pt x="6525" y="715"/>
                    <a:pt x="6525" y="1143"/>
                  </a:cubicBezTo>
                  <a:cubicBezTo>
                    <a:pt x="6525" y="1596"/>
                    <a:pt x="6168" y="1929"/>
                    <a:pt x="5716" y="1929"/>
                  </a:cubicBezTo>
                  <a:cubicBezTo>
                    <a:pt x="5263" y="1929"/>
                    <a:pt x="4906" y="1596"/>
                    <a:pt x="4906" y="1143"/>
                  </a:cubicBezTo>
                  <a:cubicBezTo>
                    <a:pt x="4906" y="715"/>
                    <a:pt x="5263" y="358"/>
                    <a:pt x="5716" y="358"/>
                  </a:cubicBezTo>
                  <a:close/>
                  <a:moveTo>
                    <a:pt x="4906" y="3834"/>
                  </a:moveTo>
                  <a:lnTo>
                    <a:pt x="4906" y="5597"/>
                  </a:lnTo>
                  <a:lnTo>
                    <a:pt x="1286" y="5597"/>
                  </a:lnTo>
                  <a:lnTo>
                    <a:pt x="453" y="4716"/>
                  </a:lnTo>
                  <a:lnTo>
                    <a:pt x="1286" y="3834"/>
                  </a:lnTo>
                  <a:close/>
                  <a:moveTo>
                    <a:pt x="6668" y="9740"/>
                  </a:moveTo>
                  <a:cubicBezTo>
                    <a:pt x="6716" y="9740"/>
                    <a:pt x="6740" y="9788"/>
                    <a:pt x="6740" y="9836"/>
                  </a:cubicBezTo>
                  <a:lnTo>
                    <a:pt x="6740" y="10431"/>
                  </a:lnTo>
                  <a:lnTo>
                    <a:pt x="4668" y="10431"/>
                  </a:lnTo>
                  <a:lnTo>
                    <a:pt x="4668" y="9836"/>
                  </a:lnTo>
                  <a:cubicBezTo>
                    <a:pt x="4668" y="9788"/>
                    <a:pt x="4692" y="9740"/>
                    <a:pt x="4739" y="9740"/>
                  </a:cubicBezTo>
                  <a:close/>
                  <a:moveTo>
                    <a:pt x="7954" y="10764"/>
                  </a:moveTo>
                  <a:cubicBezTo>
                    <a:pt x="8145" y="10764"/>
                    <a:pt x="8311" y="10931"/>
                    <a:pt x="8311" y="11145"/>
                  </a:cubicBezTo>
                  <a:lnTo>
                    <a:pt x="8311" y="11503"/>
                  </a:lnTo>
                  <a:lnTo>
                    <a:pt x="3096" y="11503"/>
                  </a:lnTo>
                  <a:lnTo>
                    <a:pt x="3096" y="11145"/>
                  </a:lnTo>
                  <a:cubicBezTo>
                    <a:pt x="3096" y="10931"/>
                    <a:pt x="3263" y="10764"/>
                    <a:pt x="3453" y="10764"/>
                  </a:cubicBezTo>
                  <a:close/>
                  <a:moveTo>
                    <a:pt x="8621" y="9002"/>
                  </a:moveTo>
                  <a:cubicBezTo>
                    <a:pt x="8811" y="9002"/>
                    <a:pt x="8978" y="9097"/>
                    <a:pt x="9073" y="9240"/>
                  </a:cubicBezTo>
                  <a:cubicBezTo>
                    <a:pt x="9097" y="9312"/>
                    <a:pt x="9169" y="9336"/>
                    <a:pt x="9240" y="9336"/>
                  </a:cubicBezTo>
                  <a:lnTo>
                    <a:pt x="9288" y="9336"/>
                  </a:lnTo>
                  <a:cubicBezTo>
                    <a:pt x="9645" y="9336"/>
                    <a:pt x="9931" y="9621"/>
                    <a:pt x="9931" y="9955"/>
                  </a:cubicBezTo>
                  <a:cubicBezTo>
                    <a:pt x="9931" y="10002"/>
                    <a:pt x="9931" y="10050"/>
                    <a:pt x="9907" y="10121"/>
                  </a:cubicBezTo>
                  <a:cubicBezTo>
                    <a:pt x="9883" y="10193"/>
                    <a:pt x="9931" y="10288"/>
                    <a:pt x="10002" y="10336"/>
                  </a:cubicBezTo>
                  <a:cubicBezTo>
                    <a:pt x="10359" y="10455"/>
                    <a:pt x="10574" y="10788"/>
                    <a:pt x="10574" y="11169"/>
                  </a:cubicBezTo>
                  <a:cubicBezTo>
                    <a:pt x="10574" y="11288"/>
                    <a:pt x="10550" y="11407"/>
                    <a:pt x="10526" y="11503"/>
                  </a:cubicBezTo>
                  <a:lnTo>
                    <a:pt x="8669" y="11503"/>
                  </a:lnTo>
                  <a:lnTo>
                    <a:pt x="8669" y="11145"/>
                  </a:lnTo>
                  <a:cubicBezTo>
                    <a:pt x="8669" y="10741"/>
                    <a:pt x="8335" y="10431"/>
                    <a:pt x="7954" y="10431"/>
                  </a:cubicBezTo>
                  <a:lnTo>
                    <a:pt x="7097" y="10431"/>
                  </a:lnTo>
                  <a:lnTo>
                    <a:pt x="7097" y="9836"/>
                  </a:lnTo>
                  <a:cubicBezTo>
                    <a:pt x="7097" y="9812"/>
                    <a:pt x="7097" y="9788"/>
                    <a:pt x="7097" y="9764"/>
                  </a:cubicBezTo>
                  <a:cubicBezTo>
                    <a:pt x="7335" y="9621"/>
                    <a:pt x="7621" y="9550"/>
                    <a:pt x="7930" y="9550"/>
                  </a:cubicBezTo>
                  <a:cubicBezTo>
                    <a:pt x="8002" y="9550"/>
                    <a:pt x="8073" y="9478"/>
                    <a:pt x="8097" y="9407"/>
                  </a:cubicBezTo>
                  <a:cubicBezTo>
                    <a:pt x="8145" y="9169"/>
                    <a:pt x="8359" y="9002"/>
                    <a:pt x="8621" y="9002"/>
                  </a:cubicBezTo>
                  <a:close/>
                  <a:moveTo>
                    <a:pt x="5692" y="0"/>
                  </a:moveTo>
                  <a:cubicBezTo>
                    <a:pt x="5049" y="0"/>
                    <a:pt x="4549" y="524"/>
                    <a:pt x="4549" y="1143"/>
                  </a:cubicBezTo>
                  <a:cubicBezTo>
                    <a:pt x="4549" y="1477"/>
                    <a:pt x="4668" y="1763"/>
                    <a:pt x="4882" y="1953"/>
                  </a:cubicBezTo>
                  <a:lnTo>
                    <a:pt x="4882" y="3501"/>
                  </a:lnTo>
                  <a:lnTo>
                    <a:pt x="1191" y="3501"/>
                  </a:lnTo>
                  <a:cubicBezTo>
                    <a:pt x="1143" y="3501"/>
                    <a:pt x="1096" y="3525"/>
                    <a:pt x="1072" y="3572"/>
                  </a:cubicBezTo>
                  <a:lnTo>
                    <a:pt x="72" y="4620"/>
                  </a:lnTo>
                  <a:cubicBezTo>
                    <a:pt x="0" y="4692"/>
                    <a:pt x="0" y="4787"/>
                    <a:pt x="72" y="4858"/>
                  </a:cubicBezTo>
                  <a:lnTo>
                    <a:pt x="1072" y="5906"/>
                  </a:lnTo>
                  <a:cubicBezTo>
                    <a:pt x="1096" y="5954"/>
                    <a:pt x="1143" y="5954"/>
                    <a:pt x="1191" y="5954"/>
                  </a:cubicBezTo>
                  <a:lnTo>
                    <a:pt x="4906" y="5954"/>
                  </a:lnTo>
                  <a:lnTo>
                    <a:pt x="4906" y="9407"/>
                  </a:lnTo>
                  <a:lnTo>
                    <a:pt x="4763" y="9407"/>
                  </a:lnTo>
                  <a:cubicBezTo>
                    <a:pt x="4525" y="9407"/>
                    <a:pt x="4334" y="9598"/>
                    <a:pt x="4334" y="9836"/>
                  </a:cubicBezTo>
                  <a:lnTo>
                    <a:pt x="4334" y="10431"/>
                  </a:lnTo>
                  <a:lnTo>
                    <a:pt x="3477" y="10431"/>
                  </a:lnTo>
                  <a:cubicBezTo>
                    <a:pt x="3096" y="10431"/>
                    <a:pt x="2763" y="10764"/>
                    <a:pt x="2763" y="11145"/>
                  </a:cubicBezTo>
                  <a:lnTo>
                    <a:pt x="2763" y="11526"/>
                  </a:lnTo>
                  <a:lnTo>
                    <a:pt x="715" y="11526"/>
                  </a:lnTo>
                  <a:cubicBezTo>
                    <a:pt x="643" y="11526"/>
                    <a:pt x="548" y="11574"/>
                    <a:pt x="548" y="11669"/>
                  </a:cubicBezTo>
                  <a:cubicBezTo>
                    <a:pt x="524" y="11788"/>
                    <a:pt x="619" y="11860"/>
                    <a:pt x="715" y="11860"/>
                  </a:cubicBezTo>
                  <a:lnTo>
                    <a:pt x="11169" y="11860"/>
                  </a:lnTo>
                  <a:cubicBezTo>
                    <a:pt x="11264" y="11860"/>
                    <a:pt x="11336" y="11812"/>
                    <a:pt x="11360" y="11717"/>
                  </a:cubicBezTo>
                  <a:cubicBezTo>
                    <a:pt x="11360" y="11622"/>
                    <a:pt x="11288" y="11526"/>
                    <a:pt x="11193" y="11526"/>
                  </a:cubicBezTo>
                  <a:lnTo>
                    <a:pt x="11193" y="11503"/>
                  </a:lnTo>
                  <a:lnTo>
                    <a:pt x="10860" y="11503"/>
                  </a:lnTo>
                  <a:cubicBezTo>
                    <a:pt x="10883" y="11407"/>
                    <a:pt x="10907" y="11288"/>
                    <a:pt x="10907" y="11169"/>
                  </a:cubicBezTo>
                  <a:cubicBezTo>
                    <a:pt x="10907" y="10693"/>
                    <a:pt x="10645" y="10264"/>
                    <a:pt x="10264" y="10050"/>
                  </a:cubicBezTo>
                  <a:cubicBezTo>
                    <a:pt x="10264" y="10026"/>
                    <a:pt x="10264" y="9979"/>
                    <a:pt x="10264" y="9931"/>
                  </a:cubicBezTo>
                  <a:cubicBezTo>
                    <a:pt x="10264" y="9407"/>
                    <a:pt x="9835" y="8978"/>
                    <a:pt x="9288" y="8978"/>
                  </a:cubicBezTo>
                  <a:cubicBezTo>
                    <a:pt x="9145" y="8764"/>
                    <a:pt x="8883" y="8645"/>
                    <a:pt x="8597" y="8645"/>
                  </a:cubicBezTo>
                  <a:cubicBezTo>
                    <a:pt x="8240" y="8645"/>
                    <a:pt x="7907" y="8859"/>
                    <a:pt x="7787" y="9193"/>
                  </a:cubicBezTo>
                  <a:cubicBezTo>
                    <a:pt x="7478" y="9216"/>
                    <a:pt x="7168" y="9312"/>
                    <a:pt x="6882" y="9478"/>
                  </a:cubicBezTo>
                  <a:cubicBezTo>
                    <a:pt x="6811" y="9431"/>
                    <a:pt x="6740" y="9407"/>
                    <a:pt x="6668" y="9407"/>
                  </a:cubicBezTo>
                  <a:lnTo>
                    <a:pt x="6501" y="9407"/>
                  </a:lnTo>
                  <a:lnTo>
                    <a:pt x="6501" y="7692"/>
                  </a:lnTo>
                  <a:cubicBezTo>
                    <a:pt x="6501" y="7597"/>
                    <a:pt x="6454" y="7526"/>
                    <a:pt x="6359" y="7502"/>
                  </a:cubicBezTo>
                  <a:cubicBezTo>
                    <a:pt x="6263" y="7502"/>
                    <a:pt x="6168" y="7573"/>
                    <a:pt x="6168" y="7669"/>
                  </a:cubicBezTo>
                  <a:lnTo>
                    <a:pt x="6168" y="9407"/>
                  </a:lnTo>
                  <a:lnTo>
                    <a:pt x="5239" y="9407"/>
                  </a:lnTo>
                  <a:lnTo>
                    <a:pt x="5239" y="2191"/>
                  </a:lnTo>
                  <a:cubicBezTo>
                    <a:pt x="5382" y="2263"/>
                    <a:pt x="5525" y="2286"/>
                    <a:pt x="5692" y="2286"/>
                  </a:cubicBezTo>
                  <a:cubicBezTo>
                    <a:pt x="5858" y="2286"/>
                    <a:pt x="6025" y="2263"/>
                    <a:pt x="6168" y="2191"/>
                  </a:cubicBezTo>
                  <a:lnTo>
                    <a:pt x="6168" y="6883"/>
                  </a:lnTo>
                  <a:cubicBezTo>
                    <a:pt x="6168" y="6954"/>
                    <a:pt x="6216" y="7026"/>
                    <a:pt x="6311" y="7049"/>
                  </a:cubicBezTo>
                  <a:cubicBezTo>
                    <a:pt x="6323" y="7052"/>
                    <a:pt x="6336" y="7054"/>
                    <a:pt x="6348" y="7054"/>
                  </a:cubicBezTo>
                  <a:cubicBezTo>
                    <a:pt x="6429" y="7054"/>
                    <a:pt x="6501" y="6986"/>
                    <a:pt x="6501" y="6883"/>
                  </a:cubicBezTo>
                  <a:lnTo>
                    <a:pt x="6501" y="5097"/>
                  </a:lnTo>
                  <a:lnTo>
                    <a:pt x="10193" y="5097"/>
                  </a:lnTo>
                  <a:cubicBezTo>
                    <a:pt x="10240" y="5097"/>
                    <a:pt x="10288" y="5073"/>
                    <a:pt x="10312" y="5049"/>
                  </a:cubicBezTo>
                  <a:lnTo>
                    <a:pt x="11312" y="4001"/>
                  </a:lnTo>
                  <a:cubicBezTo>
                    <a:pt x="11383" y="3930"/>
                    <a:pt x="11383" y="3834"/>
                    <a:pt x="11312" y="3763"/>
                  </a:cubicBezTo>
                  <a:lnTo>
                    <a:pt x="10312" y="2691"/>
                  </a:lnTo>
                  <a:cubicBezTo>
                    <a:pt x="10288" y="2668"/>
                    <a:pt x="10240" y="2644"/>
                    <a:pt x="10193" y="2644"/>
                  </a:cubicBezTo>
                  <a:lnTo>
                    <a:pt x="8883" y="2644"/>
                  </a:lnTo>
                  <a:cubicBezTo>
                    <a:pt x="8788" y="2644"/>
                    <a:pt x="8692" y="2715"/>
                    <a:pt x="8692" y="2810"/>
                  </a:cubicBezTo>
                  <a:cubicBezTo>
                    <a:pt x="8692" y="2906"/>
                    <a:pt x="8764" y="3001"/>
                    <a:pt x="8859" y="3001"/>
                  </a:cubicBezTo>
                  <a:lnTo>
                    <a:pt x="10145" y="3001"/>
                  </a:lnTo>
                  <a:lnTo>
                    <a:pt x="10979" y="3882"/>
                  </a:lnTo>
                  <a:lnTo>
                    <a:pt x="10145" y="4763"/>
                  </a:lnTo>
                  <a:lnTo>
                    <a:pt x="6501" y="4763"/>
                  </a:lnTo>
                  <a:lnTo>
                    <a:pt x="6501" y="3001"/>
                  </a:lnTo>
                  <a:lnTo>
                    <a:pt x="8049" y="3001"/>
                  </a:lnTo>
                  <a:cubicBezTo>
                    <a:pt x="8145" y="3001"/>
                    <a:pt x="8216" y="2929"/>
                    <a:pt x="8240" y="2858"/>
                  </a:cubicBezTo>
                  <a:cubicBezTo>
                    <a:pt x="8240" y="2739"/>
                    <a:pt x="8168" y="2644"/>
                    <a:pt x="8049" y="2644"/>
                  </a:cubicBezTo>
                  <a:lnTo>
                    <a:pt x="6501" y="2644"/>
                  </a:lnTo>
                  <a:lnTo>
                    <a:pt x="6501" y="1953"/>
                  </a:lnTo>
                  <a:cubicBezTo>
                    <a:pt x="6740" y="1763"/>
                    <a:pt x="6859" y="1453"/>
                    <a:pt x="6859" y="1143"/>
                  </a:cubicBezTo>
                  <a:cubicBezTo>
                    <a:pt x="6859" y="524"/>
                    <a:pt x="6335" y="0"/>
                    <a:pt x="56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61" name="Shape 961"/>
        <p:cNvGrpSpPr/>
        <p:nvPr/>
      </p:nvGrpSpPr>
      <p:grpSpPr>
        <a:xfrm>
          <a:off x="0" y="0"/>
          <a:ext cx="0" cy="0"/>
          <a:chOff x="0" y="0"/>
          <a:chExt cx="0" cy="0"/>
        </a:xfrm>
      </p:grpSpPr>
      <p:pic>
        <p:nvPicPr>
          <p:cNvPr id="962" name="Google Shape;962;p67"/>
          <p:cNvPicPr preferRelativeResize="0"/>
          <p:nvPr/>
        </p:nvPicPr>
        <p:blipFill rotWithShape="1">
          <a:blip r:embed="rId3">
            <a:alphaModFix/>
          </a:blip>
          <a:srcRect b="0" l="15422" r="33222" t="22946"/>
          <a:stretch/>
        </p:blipFill>
        <p:spPr>
          <a:xfrm>
            <a:off x="3682950" y="1898650"/>
            <a:ext cx="1778099" cy="1778100"/>
          </a:xfrm>
          <a:prstGeom prst="rect">
            <a:avLst/>
          </a:prstGeom>
          <a:noFill/>
          <a:ln>
            <a:noFill/>
          </a:ln>
        </p:spPr>
      </p:pic>
      <p:sp>
        <p:nvSpPr>
          <p:cNvPr id="963" name="Google Shape;963;p67"/>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2"/>
                </a:solidFill>
              </a:rPr>
              <a:t>Principles</a:t>
            </a:r>
            <a:endParaRPr>
              <a:solidFill>
                <a:schemeClr val="dk2"/>
              </a:solidFill>
            </a:endParaRPr>
          </a:p>
        </p:txBody>
      </p:sp>
      <p:cxnSp>
        <p:nvCxnSpPr>
          <p:cNvPr id="964" name="Google Shape;964;p67"/>
          <p:cNvCxnSpPr/>
          <p:nvPr/>
        </p:nvCxnSpPr>
        <p:spPr>
          <a:xfrm>
            <a:off x="720000" y="1152992"/>
            <a:ext cx="530100" cy="0"/>
          </a:xfrm>
          <a:prstGeom prst="straightConnector1">
            <a:avLst/>
          </a:prstGeom>
          <a:noFill/>
          <a:ln cap="flat" cmpd="sng" w="38100">
            <a:solidFill>
              <a:schemeClr val="dk2"/>
            </a:solidFill>
            <a:prstDash val="solid"/>
            <a:round/>
            <a:headEnd len="med" w="med" type="none"/>
            <a:tailEnd len="med" w="med" type="none"/>
          </a:ln>
        </p:spPr>
      </p:cxnSp>
      <p:sp>
        <p:nvSpPr>
          <p:cNvPr id="965" name="Google Shape;965;p67"/>
          <p:cNvSpPr/>
          <p:nvPr/>
        </p:nvSpPr>
        <p:spPr>
          <a:xfrm flipH="1">
            <a:off x="3682950" y="1914750"/>
            <a:ext cx="1778100" cy="1778100"/>
          </a:xfrm>
          <a:prstGeom prst="rect">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67"/>
          <p:cNvSpPr txBox="1"/>
          <p:nvPr/>
        </p:nvSpPr>
        <p:spPr>
          <a:xfrm>
            <a:off x="5879411" y="1718089"/>
            <a:ext cx="1986000" cy="5277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lang="en" sz="2400">
                <a:solidFill>
                  <a:schemeClr val="dk1"/>
                </a:solidFill>
                <a:latin typeface="Rubik"/>
                <a:ea typeface="Rubik"/>
                <a:cs typeface="Rubik"/>
                <a:sym typeface="Rubik"/>
              </a:rPr>
              <a:t>Minimize</a:t>
            </a:r>
            <a:endParaRPr b="1" sz="2400">
              <a:solidFill>
                <a:schemeClr val="dk1"/>
              </a:solidFill>
              <a:latin typeface="Rubik"/>
              <a:ea typeface="Rubik"/>
              <a:cs typeface="Rubik"/>
              <a:sym typeface="Rubik"/>
            </a:endParaRPr>
          </a:p>
        </p:txBody>
      </p:sp>
      <p:sp>
        <p:nvSpPr>
          <p:cNvPr id="967" name="Google Shape;967;p67"/>
          <p:cNvSpPr txBox="1"/>
          <p:nvPr/>
        </p:nvSpPr>
        <p:spPr>
          <a:xfrm>
            <a:off x="5879426" y="2097250"/>
            <a:ext cx="1986000" cy="48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Rubik"/>
                <a:ea typeface="Rubik"/>
                <a:cs typeface="Rubik"/>
                <a:sym typeface="Rubik"/>
              </a:rPr>
              <a:t>Venus has extremely high temperatures</a:t>
            </a:r>
            <a:endParaRPr>
              <a:solidFill>
                <a:schemeClr val="dk1"/>
              </a:solidFill>
              <a:latin typeface="Rubik"/>
              <a:ea typeface="Rubik"/>
              <a:cs typeface="Rubik"/>
              <a:sym typeface="Rubik"/>
            </a:endParaRPr>
          </a:p>
        </p:txBody>
      </p:sp>
      <p:sp>
        <p:nvSpPr>
          <p:cNvPr id="968" name="Google Shape;968;p67"/>
          <p:cNvSpPr txBox="1"/>
          <p:nvPr/>
        </p:nvSpPr>
        <p:spPr>
          <a:xfrm>
            <a:off x="1278589" y="2922339"/>
            <a:ext cx="1986000" cy="527700"/>
          </a:xfrm>
          <a:prstGeom prst="rect">
            <a:avLst/>
          </a:prstGeom>
          <a:noFill/>
          <a:ln>
            <a:noFill/>
          </a:ln>
        </p:spPr>
        <p:txBody>
          <a:bodyPr anchorCtr="0" anchor="b" bIns="91425" lIns="91425" spcFirstLastPara="1" rIns="91425" wrap="square" tIns="91425">
            <a:noAutofit/>
          </a:bodyPr>
          <a:lstStyle/>
          <a:p>
            <a:pPr indent="0" lvl="0" marL="0" rtl="0" algn="r">
              <a:spcBef>
                <a:spcPts val="0"/>
              </a:spcBef>
              <a:spcAft>
                <a:spcPts val="0"/>
              </a:spcAft>
              <a:buNone/>
            </a:pPr>
            <a:r>
              <a:rPr b="1" lang="en" sz="2400">
                <a:solidFill>
                  <a:schemeClr val="dk1"/>
                </a:solidFill>
                <a:latin typeface="Rubik"/>
                <a:ea typeface="Rubik"/>
                <a:cs typeface="Rubik"/>
                <a:sym typeface="Rubik"/>
              </a:rPr>
              <a:t>Provide</a:t>
            </a:r>
            <a:endParaRPr b="1" sz="2400">
              <a:solidFill>
                <a:schemeClr val="dk1"/>
              </a:solidFill>
              <a:latin typeface="Rubik"/>
              <a:ea typeface="Rubik"/>
              <a:cs typeface="Rubik"/>
              <a:sym typeface="Rubik"/>
            </a:endParaRPr>
          </a:p>
        </p:txBody>
      </p:sp>
      <p:sp>
        <p:nvSpPr>
          <p:cNvPr id="969" name="Google Shape;969;p67"/>
          <p:cNvSpPr txBox="1"/>
          <p:nvPr/>
        </p:nvSpPr>
        <p:spPr>
          <a:xfrm>
            <a:off x="1278601" y="2097250"/>
            <a:ext cx="1986000" cy="4848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1"/>
                </a:solidFill>
                <a:latin typeface="Rubik"/>
                <a:ea typeface="Rubik"/>
                <a:cs typeface="Rubik"/>
                <a:sym typeface="Rubik"/>
              </a:rPr>
              <a:t>Mars is actually a very cold place</a:t>
            </a:r>
            <a:endParaRPr>
              <a:solidFill>
                <a:schemeClr val="dk1"/>
              </a:solidFill>
              <a:latin typeface="Rubik"/>
              <a:ea typeface="Rubik"/>
              <a:cs typeface="Rubik"/>
              <a:sym typeface="Rubik"/>
            </a:endParaRPr>
          </a:p>
        </p:txBody>
      </p:sp>
      <p:sp>
        <p:nvSpPr>
          <p:cNvPr id="970" name="Google Shape;970;p67"/>
          <p:cNvSpPr txBox="1"/>
          <p:nvPr/>
        </p:nvSpPr>
        <p:spPr>
          <a:xfrm>
            <a:off x="1278601" y="3301500"/>
            <a:ext cx="1986000" cy="4848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1"/>
                </a:solidFill>
                <a:latin typeface="Rubik"/>
                <a:ea typeface="Rubik"/>
                <a:cs typeface="Rubik"/>
                <a:sym typeface="Rubik"/>
              </a:rPr>
              <a:t>Mercury is quite a small planet</a:t>
            </a:r>
            <a:endParaRPr>
              <a:solidFill>
                <a:schemeClr val="dk1"/>
              </a:solidFill>
              <a:latin typeface="Rubik"/>
              <a:ea typeface="Rubik"/>
              <a:cs typeface="Rubik"/>
              <a:sym typeface="Rubik"/>
            </a:endParaRPr>
          </a:p>
        </p:txBody>
      </p:sp>
      <p:sp>
        <p:nvSpPr>
          <p:cNvPr id="971" name="Google Shape;971;p67"/>
          <p:cNvSpPr txBox="1"/>
          <p:nvPr/>
        </p:nvSpPr>
        <p:spPr>
          <a:xfrm>
            <a:off x="5879411" y="2922339"/>
            <a:ext cx="1986000" cy="5277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lang="en" sz="2400">
                <a:solidFill>
                  <a:schemeClr val="dk1"/>
                </a:solidFill>
                <a:latin typeface="Rubik"/>
                <a:ea typeface="Rubik"/>
                <a:cs typeface="Rubik"/>
                <a:sym typeface="Rubik"/>
              </a:rPr>
              <a:t>Build</a:t>
            </a:r>
            <a:endParaRPr b="1" sz="2400">
              <a:solidFill>
                <a:schemeClr val="dk1"/>
              </a:solidFill>
              <a:latin typeface="Rubik"/>
              <a:ea typeface="Rubik"/>
              <a:cs typeface="Rubik"/>
              <a:sym typeface="Rubik"/>
            </a:endParaRPr>
          </a:p>
        </p:txBody>
      </p:sp>
      <p:sp>
        <p:nvSpPr>
          <p:cNvPr id="972" name="Google Shape;972;p67"/>
          <p:cNvSpPr txBox="1"/>
          <p:nvPr/>
        </p:nvSpPr>
        <p:spPr>
          <a:xfrm>
            <a:off x="5879426" y="3301500"/>
            <a:ext cx="1986000" cy="48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Rubik"/>
                <a:ea typeface="Rubik"/>
                <a:cs typeface="Rubik"/>
                <a:sym typeface="Rubik"/>
              </a:rPr>
              <a:t>Saturn is a gas giant and has several rings</a:t>
            </a:r>
            <a:endParaRPr>
              <a:solidFill>
                <a:schemeClr val="dk1"/>
              </a:solidFill>
              <a:latin typeface="Rubik"/>
              <a:ea typeface="Rubik"/>
              <a:cs typeface="Rubik"/>
              <a:sym typeface="Rubik"/>
            </a:endParaRPr>
          </a:p>
        </p:txBody>
      </p:sp>
      <p:sp>
        <p:nvSpPr>
          <p:cNvPr id="973" name="Google Shape;973;p67"/>
          <p:cNvSpPr txBox="1"/>
          <p:nvPr/>
        </p:nvSpPr>
        <p:spPr>
          <a:xfrm>
            <a:off x="1278589" y="1718089"/>
            <a:ext cx="1986000" cy="527700"/>
          </a:xfrm>
          <a:prstGeom prst="rect">
            <a:avLst/>
          </a:prstGeom>
          <a:noFill/>
          <a:ln>
            <a:noFill/>
          </a:ln>
        </p:spPr>
        <p:txBody>
          <a:bodyPr anchorCtr="0" anchor="b" bIns="91425" lIns="91425" spcFirstLastPara="1" rIns="91425" wrap="square" tIns="91425">
            <a:noAutofit/>
          </a:bodyPr>
          <a:lstStyle/>
          <a:p>
            <a:pPr indent="0" lvl="0" marL="0" rtl="0" algn="r">
              <a:spcBef>
                <a:spcPts val="0"/>
              </a:spcBef>
              <a:spcAft>
                <a:spcPts val="0"/>
              </a:spcAft>
              <a:buNone/>
            </a:pPr>
            <a:r>
              <a:rPr b="1" lang="en" sz="2400">
                <a:solidFill>
                  <a:schemeClr val="dk1"/>
                </a:solidFill>
                <a:latin typeface="Rubik"/>
                <a:ea typeface="Rubik"/>
                <a:cs typeface="Rubik"/>
                <a:sym typeface="Rubik"/>
              </a:rPr>
              <a:t>Generate</a:t>
            </a:r>
            <a:endParaRPr b="1" sz="2400">
              <a:solidFill>
                <a:schemeClr val="dk1"/>
              </a:solidFill>
              <a:latin typeface="Rubik"/>
              <a:ea typeface="Rubik"/>
              <a:cs typeface="Rubik"/>
              <a:sym typeface="Rubik"/>
            </a:endParaRPr>
          </a:p>
        </p:txBody>
      </p:sp>
      <p:sp>
        <p:nvSpPr>
          <p:cNvPr id="974" name="Google Shape;974;p67"/>
          <p:cNvSpPr/>
          <p:nvPr/>
        </p:nvSpPr>
        <p:spPr>
          <a:xfrm>
            <a:off x="3499387" y="1698555"/>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67"/>
          <p:cNvSpPr/>
          <p:nvPr/>
        </p:nvSpPr>
        <p:spPr>
          <a:xfrm>
            <a:off x="5231812" y="1698555"/>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67"/>
          <p:cNvSpPr/>
          <p:nvPr/>
        </p:nvSpPr>
        <p:spPr>
          <a:xfrm>
            <a:off x="3499387" y="3351680"/>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67"/>
          <p:cNvSpPr/>
          <p:nvPr/>
        </p:nvSpPr>
        <p:spPr>
          <a:xfrm>
            <a:off x="5231812" y="3351680"/>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8" name="Google Shape;978;p67"/>
          <p:cNvGrpSpPr/>
          <p:nvPr/>
        </p:nvGrpSpPr>
        <p:grpSpPr>
          <a:xfrm>
            <a:off x="3603464" y="3424278"/>
            <a:ext cx="232559" cy="276391"/>
            <a:chOff x="2449275" y="3570425"/>
            <a:chExt cx="249500" cy="296525"/>
          </a:xfrm>
        </p:grpSpPr>
        <p:sp>
          <p:nvSpPr>
            <p:cNvPr id="979" name="Google Shape;979;p67"/>
            <p:cNvSpPr/>
            <p:nvPr/>
          </p:nvSpPr>
          <p:spPr>
            <a:xfrm>
              <a:off x="2486200" y="3660925"/>
              <a:ext cx="61950" cy="49450"/>
            </a:xfrm>
            <a:custGeom>
              <a:rect b="b" l="l" r="r" t="t"/>
              <a:pathLst>
                <a:path extrusionOk="0" h="1978" w="2478">
                  <a:moveTo>
                    <a:pt x="2120" y="358"/>
                  </a:moveTo>
                  <a:lnTo>
                    <a:pt x="2120" y="620"/>
                  </a:lnTo>
                  <a:lnTo>
                    <a:pt x="358" y="620"/>
                  </a:lnTo>
                  <a:lnTo>
                    <a:pt x="358" y="358"/>
                  </a:lnTo>
                  <a:close/>
                  <a:moveTo>
                    <a:pt x="2120" y="977"/>
                  </a:moveTo>
                  <a:lnTo>
                    <a:pt x="2120" y="1644"/>
                  </a:lnTo>
                  <a:lnTo>
                    <a:pt x="358" y="1644"/>
                  </a:lnTo>
                  <a:lnTo>
                    <a:pt x="358" y="977"/>
                  </a:lnTo>
                  <a:close/>
                  <a:moveTo>
                    <a:pt x="167" y="0"/>
                  </a:moveTo>
                  <a:cubicBezTo>
                    <a:pt x="72" y="0"/>
                    <a:pt x="0" y="72"/>
                    <a:pt x="0" y="167"/>
                  </a:cubicBezTo>
                  <a:lnTo>
                    <a:pt x="0" y="1810"/>
                  </a:lnTo>
                  <a:cubicBezTo>
                    <a:pt x="0" y="1906"/>
                    <a:pt x="72" y="1977"/>
                    <a:pt x="167" y="1977"/>
                  </a:cubicBezTo>
                  <a:lnTo>
                    <a:pt x="2311" y="1977"/>
                  </a:lnTo>
                  <a:cubicBezTo>
                    <a:pt x="2406" y="1977"/>
                    <a:pt x="2477" y="1906"/>
                    <a:pt x="2477" y="1810"/>
                  </a:cubicBezTo>
                  <a:lnTo>
                    <a:pt x="2477" y="167"/>
                  </a:lnTo>
                  <a:cubicBezTo>
                    <a:pt x="2477" y="72"/>
                    <a:pt x="2406" y="0"/>
                    <a:pt x="23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67"/>
            <p:cNvSpPr/>
            <p:nvPr/>
          </p:nvSpPr>
          <p:spPr>
            <a:xfrm>
              <a:off x="2599325" y="3660925"/>
              <a:ext cx="61925" cy="49450"/>
            </a:xfrm>
            <a:custGeom>
              <a:rect b="b" l="l" r="r" t="t"/>
              <a:pathLst>
                <a:path extrusionOk="0" h="1978" w="2477">
                  <a:moveTo>
                    <a:pt x="2120" y="358"/>
                  </a:moveTo>
                  <a:lnTo>
                    <a:pt x="2120" y="620"/>
                  </a:lnTo>
                  <a:lnTo>
                    <a:pt x="334" y="620"/>
                  </a:lnTo>
                  <a:lnTo>
                    <a:pt x="334" y="358"/>
                  </a:lnTo>
                  <a:close/>
                  <a:moveTo>
                    <a:pt x="2120" y="977"/>
                  </a:moveTo>
                  <a:lnTo>
                    <a:pt x="2120" y="1644"/>
                  </a:lnTo>
                  <a:lnTo>
                    <a:pt x="334" y="1644"/>
                  </a:lnTo>
                  <a:lnTo>
                    <a:pt x="334" y="977"/>
                  </a:lnTo>
                  <a:close/>
                  <a:moveTo>
                    <a:pt x="167" y="0"/>
                  </a:moveTo>
                  <a:cubicBezTo>
                    <a:pt x="72" y="0"/>
                    <a:pt x="0" y="72"/>
                    <a:pt x="0" y="167"/>
                  </a:cubicBezTo>
                  <a:lnTo>
                    <a:pt x="0" y="1810"/>
                  </a:lnTo>
                  <a:cubicBezTo>
                    <a:pt x="0" y="1906"/>
                    <a:pt x="72" y="1977"/>
                    <a:pt x="167" y="1977"/>
                  </a:cubicBezTo>
                  <a:lnTo>
                    <a:pt x="2286" y="1977"/>
                  </a:lnTo>
                  <a:cubicBezTo>
                    <a:pt x="2382" y="1977"/>
                    <a:pt x="2477" y="1906"/>
                    <a:pt x="2477" y="1810"/>
                  </a:cubicBezTo>
                  <a:lnTo>
                    <a:pt x="2477" y="167"/>
                  </a:lnTo>
                  <a:cubicBezTo>
                    <a:pt x="2477" y="72"/>
                    <a:pt x="2382" y="0"/>
                    <a:pt x="22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67"/>
            <p:cNvSpPr/>
            <p:nvPr/>
          </p:nvSpPr>
          <p:spPr>
            <a:xfrm>
              <a:off x="2449275" y="3570425"/>
              <a:ext cx="249500" cy="296525"/>
            </a:xfrm>
            <a:custGeom>
              <a:rect b="b" l="l" r="r" t="t"/>
              <a:pathLst>
                <a:path extrusionOk="0" h="11861" w="9980">
                  <a:moveTo>
                    <a:pt x="6860" y="358"/>
                  </a:moveTo>
                  <a:lnTo>
                    <a:pt x="6407" y="1501"/>
                  </a:lnTo>
                  <a:lnTo>
                    <a:pt x="4978" y="2549"/>
                  </a:lnTo>
                  <a:lnTo>
                    <a:pt x="3549" y="1501"/>
                  </a:lnTo>
                  <a:lnTo>
                    <a:pt x="3097" y="358"/>
                  </a:lnTo>
                  <a:close/>
                  <a:moveTo>
                    <a:pt x="2740" y="358"/>
                  </a:moveTo>
                  <a:lnTo>
                    <a:pt x="3240" y="1668"/>
                  </a:lnTo>
                  <a:cubicBezTo>
                    <a:pt x="3264" y="1692"/>
                    <a:pt x="3264" y="1739"/>
                    <a:pt x="3311" y="1739"/>
                  </a:cubicBezTo>
                  <a:lnTo>
                    <a:pt x="4812" y="2858"/>
                  </a:lnTo>
                  <a:lnTo>
                    <a:pt x="4812" y="6669"/>
                  </a:lnTo>
                  <a:lnTo>
                    <a:pt x="4026" y="6669"/>
                  </a:lnTo>
                  <a:cubicBezTo>
                    <a:pt x="3907" y="6669"/>
                    <a:pt x="3788" y="6740"/>
                    <a:pt x="3764" y="6859"/>
                  </a:cubicBezTo>
                  <a:lnTo>
                    <a:pt x="2359" y="6859"/>
                  </a:lnTo>
                  <a:lnTo>
                    <a:pt x="2359" y="6693"/>
                  </a:lnTo>
                  <a:cubicBezTo>
                    <a:pt x="2359" y="6597"/>
                    <a:pt x="2311" y="6526"/>
                    <a:pt x="2240" y="6502"/>
                  </a:cubicBezTo>
                  <a:cubicBezTo>
                    <a:pt x="2227" y="6500"/>
                    <a:pt x="2215" y="6498"/>
                    <a:pt x="2202" y="6498"/>
                  </a:cubicBezTo>
                  <a:cubicBezTo>
                    <a:pt x="2097" y="6498"/>
                    <a:pt x="2001" y="6586"/>
                    <a:pt x="2001" y="6693"/>
                  </a:cubicBezTo>
                  <a:lnTo>
                    <a:pt x="2001" y="6859"/>
                  </a:lnTo>
                  <a:lnTo>
                    <a:pt x="334" y="6859"/>
                  </a:lnTo>
                  <a:lnTo>
                    <a:pt x="334" y="4525"/>
                  </a:lnTo>
                  <a:cubicBezTo>
                    <a:pt x="882" y="3787"/>
                    <a:pt x="882" y="2906"/>
                    <a:pt x="882" y="2073"/>
                  </a:cubicBezTo>
                  <a:lnTo>
                    <a:pt x="882" y="429"/>
                  </a:lnTo>
                  <a:cubicBezTo>
                    <a:pt x="882" y="382"/>
                    <a:pt x="906" y="358"/>
                    <a:pt x="930" y="358"/>
                  </a:cubicBezTo>
                  <a:close/>
                  <a:moveTo>
                    <a:pt x="2025" y="7216"/>
                  </a:moveTo>
                  <a:lnTo>
                    <a:pt x="2025" y="7597"/>
                  </a:lnTo>
                  <a:lnTo>
                    <a:pt x="334" y="7597"/>
                  </a:lnTo>
                  <a:lnTo>
                    <a:pt x="334" y="7216"/>
                  </a:lnTo>
                  <a:close/>
                  <a:moveTo>
                    <a:pt x="3764" y="7216"/>
                  </a:moveTo>
                  <a:lnTo>
                    <a:pt x="3764" y="7597"/>
                  </a:lnTo>
                  <a:lnTo>
                    <a:pt x="2359" y="7597"/>
                  </a:lnTo>
                  <a:lnTo>
                    <a:pt x="2359" y="7216"/>
                  </a:lnTo>
                  <a:close/>
                  <a:moveTo>
                    <a:pt x="7598" y="7216"/>
                  </a:moveTo>
                  <a:lnTo>
                    <a:pt x="7598" y="7597"/>
                  </a:lnTo>
                  <a:lnTo>
                    <a:pt x="6169" y="7597"/>
                  </a:lnTo>
                  <a:lnTo>
                    <a:pt x="6169" y="7216"/>
                  </a:lnTo>
                  <a:close/>
                  <a:moveTo>
                    <a:pt x="9622" y="7216"/>
                  </a:moveTo>
                  <a:lnTo>
                    <a:pt x="9622" y="7597"/>
                  </a:lnTo>
                  <a:lnTo>
                    <a:pt x="7931" y="7597"/>
                  </a:lnTo>
                  <a:lnTo>
                    <a:pt x="7931" y="7216"/>
                  </a:lnTo>
                  <a:close/>
                  <a:moveTo>
                    <a:pt x="5836" y="7026"/>
                  </a:moveTo>
                  <a:lnTo>
                    <a:pt x="5836" y="7812"/>
                  </a:lnTo>
                  <a:lnTo>
                    <a:pt x="4121" y="7812"/>
                  </a:lnTo>
                  <a:lnTo>
                    <a:pt x="4121" y="7026"/>
                  </a:lnTo>
                  <a:close/>
                  <a:moveTo>
                    <a:pt x="3764" y="7955"/>
                  </a:moveTo>
                  <a:cubicBezTo>
                    <a:pt x="3788" y="8074"/>
                    <a:pt x="3907" y="8169"/>
                    <a:pt x="4002" y="8169"/>
                  </a:cubicBezTo>
                  <a:lnTo>
                    <a:pt x="4812" y="8169"/>
                  </a:lnTo>
                  <a:lnTo>
                    <a:pt x="4812" y="9122"/>
                  </a:lnTo>
                  <a:lnTo>
                    <a:pt x="4026" y="9122"/>
                  </a:lnTo>
                  <a:cubicBezTo>
                    <a:pt x="4026" y="9122"/>
                    <a:pt x="3811" y="9217"/>
                    <a:pt x="3788" y="9336"/>
                  </a:cubicBezTo>
                  <a:lnTo>
                    <a:pt x="2359" y="9336"/>
                  </a:lnTo>
                  <a:lnTo>
                    <a:pt x="2359" y="9145"/>
                  </a:lnTo>
                  <a:cubicBezTo>
                    <a:pt x="2359" y="9050"/>
                    <a:pt x="2287" y="8979"/>
                    <a:pt x="2192" y="8979"/>
                  </a:cubicBezTo>
                  <a:cubicBezTo>
                    <a:pt x="2097" y="8979"/>
                    <a:pt x="2025" y="9145"/>
                    <a:pt x="2025" y="9145"/>
                  </a:cubicBezTo>
                  <a:lnTo>
                    <a:pt x="2025" y="9312"/>
                  </a:lnTo>
                  <a:lnTo>
                    <a:pt x="334" y="9312"/>
                  </a:lnTo>
                  <a:lnTo>
                    <a:pt x="334" y="7955"/>
                  </a:lnTo>
                  <a:lnTo>
                    <a:pt x="2001" y="7955"/>
                  </a:lnTo>
                  <a:lnTo>
                    <a:pt x="2001" y="8145"/>
                  </a:lnTo>
                  <a:cubicBezTo>
                    <a:pt x="2001" y="8217"/>
                    <a:pt x="2049" y="8288"/>
                    <a:pt x="2120" y="8312"/>
                  </a:cubicBezTo>
                  <a:cubicBezTo>
                    <a:pt x="2133" y="8314"/>
                    <a:pt x="2145" y="8316"/>
                    <a:pt x="2158" y="8316"/>
                  </a:cubicBezTo>
                  <a:cubicBezTo>
                    <a:pt x="2263" y="8316"/>
                    <a:pt x="2359" y="8228"/>
                    <a:pt x="2359" y="8121"/>
                  </a:cubicBezTo>
                  <a:lnTo>
                    <a:pt x="2359" y="7955"/>
                  </a:lnTo>
                  <a:close/>
                  <a:moveTo>
                    <a:pt x="9622" y="7955"/>
                  </a:moveTo>
                  <a:lnTo>
                    <a:pt x="9622" y="9336"/>
                  </a:lnTo>
                  <a:lnTo>
                    <a:pt x="7931" y="9336"/>
                  </a:lnTo>
                  <a:lnTo>
                    <a:pt x="7931" y="9169"/>
                  </a:lnTo>
                  <a:cubicBezTo>
                    <a:pt x="7931" y="9074"/>
                    <a:pt x="7884" y="9003"/>
                    <a:pt x="7812" y="8979"/>
                  </a:cubicBezTo>
                  <a:cubicBezTo>
                    <a:pt x="7800" y="8976"/>
                    <a:pt x="7788" y="8975"/>
                    <a:pt x="7776" y="8975"/>
                  </a:cubicBezTo>
                  <a:cubicBezTo>
                    <a:pt x="7674" y="8975"/>
                    <a:pt x="7598" y="9063"/>
                    <a:pt x="7598" y="9169"/>
                  </a:cubicBezTo>
                  <a:lnTo>
                    <a:pt x="7598" y="9336"/>
                  </a:lnTo>
                  <a:lnTo>
                    <a:pt x="6169" y="9336"/>
                  </a:lnTo>
                  <a:cubicBezTo>
                    <a:pt x="6145" y="9217"/>
                    <a:pt x="6050" y="9145"/>
                    <a:pt x="5931" y="9145"/>
                  </a:cubicBezTo>
                  <a:lnTo>
                    <a:pt x="5145" y="9145"/>
                  </a:lnTo>
                  <a:lnTo>
                    <a:pt x="5145" y="8169"/>
                  </a:lnTo>
                  <a:lnTo>
                    <a:pt x="5931" y="8169"/>
                  </a:lnTo>
                  <a:cubicBezTo>
                    <a:pt x="6050" y="8169"/>
                    <a:pt x="6145" y="8074"/>
                    <a:pt x="6169" y="7955"/>
                  </a:cubicBezTo>
                  <a:lnTo>
                    <a:pt x="7598" y="7955"/>
                  </a:lnTo>
                  <a:lnTo>
                    <a:pt x="7598" y="8145"/>
                  </a:lnTo>
                  <a:cubicBezTo>
                    <a:pt x="7598" y="8217"/>
                    <a:pt x="7645" y="8288"/>
                    <a:pt x="7717" y="8312"/>
                  </a:cubicBezTo>
                  <a:cubicBezTo>
                    <a:pt x="7729" y="8315"/>
                    <a:pt x="7741" y="8316"/>
                    <a:pt x="7754" y="8316"/>
                  </a:cubicBezTo>
                  <a:cubicBezTo>
                    <a:pt x="7840" y="8316"/>
                    <a:pt x="7931" y="8246"/>
                    <a:pt x="7931" y="8121"/>
                  </a:cubicBezTo>
                  <a:lnTo>
                    <a:pt x="7931" y="7955"/>
                  </a:lnTo>
                  <a:close/>
                  <a:moveTo>
                    <a:pt x="2025" y="9693"/>
                  </a:moveTo>
                  <a:lnTo>
                    <a:pt x="2025" y="10074"/>
                  </a:lnTo>
                  <a:lnTo>
                    <a:pt x="334" y="10074"/>
                  </a:lnTo>
                  <a:lnTo>
                    <a:pt x="334" y="9693"/>
                  </a:lnTo>
                  <a:close/>
                  <a:moveTo>
                    <a:pt x="3764" y="9693"/>
                  </a:moveTo>
                  <a:lnTo>
                    <a:pt x="3764" y="10074"/>
                  </a:lnTo>
                  <a:lnTo>
                    <a:pt x="2359" y="10074"/>
                  </a:lnTo>
                  <a:lnTo>
                    <a:pt x="2359" y="9693"/>
                  </a:lnTo>
                  <a:close/>
                  <a:moveTo>
                    <a:pt x="7598" y="9693"/>
                  </a:moveTo>
                  <a:lnTo>
                    <a:pt x="7598" y="10074"/>
                  </a:lnTo>
                  <a:lnTo>
                    <a:pt x="6169" y="10074"/>
                  </a:lnTo>
                  <a:lnTo>
                    <a:pt x="6169" y="9693"/>
                  </a:lnTo>
                  <a:close/>
                  <a:moveTo>
                    <a:pt x="9622" y="9693"/>
                  </a:moveTo>
                  <a:lnTo>
                    <a:pt x="9622" y="10074"/>
                  </a:lnTo>
                  <a:lnTo>
                    <a:pt x="7931" y="10074"/>
                  </a:lnTo>
                  <a:lnTo>
                    <a:pt x="7931" y="9693"/>
                  </a:lnTo>
                  <a:close/>
                  <a:moveTo>
                    <a:pt x="5836" y="9479"/>
                  </a:moveTo>
                  <a:lnTo>
                    <a:pt x="5836" y="10265"/>
                  </a:lnTo>
                  <a:lnTo>
                    <a:pt x="4121" y="10265"/>
                  </a:lnTo>
                  <a:lnTo>
                    <a:pt x="4121" y="9479"/>
                  </a:lnTo>
                  <a:close/>
                  <a:moveTo>
                    <a:pt x="9622" y="10431"/>
                  </a:moveTo>
                  <a:lnTo>
                    <a:pt x="9622" y="11313"/>
                  </a:lnTo>
                  <a:cubicBezTo>
                    <a:pt x="9622" y="11384"/>
                    <a:pt x="9598" y="11527"/>
                    <a:pt x="9455" y="11527"/>
                  </a:cubicBezTo>
                  <a:lnTo>
                    <a:pt x="5145" y="11527"/>
                  </a:lnTo>
                  <a:lnTo>
                    <a:pt x="5145" y="10646"/>
                  </a:lnTo>
                  <a:lnTo>
                    <a:pt x="5931" y="10646"/>
                  </a:lnTo>
                  <a:cubicBezTo>
                    <a:pt x="6050" y="10646"/>
                    <a:pt x="6145" y="10550"/>
                    <a:pt x="6169" y="10431"/>
                  </a:cubicBezTo>
                  <a:lnTo>
                    <a:pt x="7598" y="10431"/>
                  </a:lnTo>
                  <a:lnTo>
                    <a:pt x="7598" y="10622"/>
                  </a:lnTo>
                  <a:cubicBezTo>
                    <a:pt x="7598" y="10693"/>
                    <a:pt x="7622" y="10765"/>
                    <a:pt x="7717" y="10789"/>
                  </a:cubicBezTo>
                  <a:cubicBezTo>
                    <a:pt x="7729" y="10792"/>
                    <a:pt x="7741" y="10793"/>
                    <a:pt x="7754" y="10793"/>
                  </a:cubicBezTo>
                  <a:cubicBezTo>
                    <a:pt x="7840" y="10793"/>
                    <a:pt x="7931" y="10723"/>
                    <a:pt x="7931" y="10598"/>
                  </a:cubicBezTo>
                  <a:lnTo>
                    <a:pt x="7931" y="10431"/>
                  </a:lnTo>
                  <a:close/>
                  <a:moveTo>
                    <a:pt x="930" y="1"/>
                  </a:moveTo>
                  <a:cubicBezTo>
                    <a:pt x="715" y="1"/>
                    <a:pt x="525" y="191"/>
                    <a:pt x="525" y="429"/>
                  </a:cubicBezTo>
                  <a:lnTo>
                    <a:pt x="525" y="2073"/>
                  </a:lnTo>
                  <a:cubicBezTo>
                    <a:pt x="525" y="2906"/>
                    <a:pt x="525" y="3692"/>
                    <a:pt x="25" y="4359"/>
                  </a:cubicBezTo>
                  <a:cubicBezTo>
                    <a:pt x="1" y="4383"/>
                    <a:pt x="1" y="4406"/>
                    <a:pt x="1" y="4454"/>
                  </a:cubicBezTo>
                  <a:lnTo>
                    <a:pt x="1" y="11336"/>
                  </a:lnTo>
                  <a:cubicBezTo>
                    <a:pt x="1" y="11622"/>
                    <a:pt x="239" y="11860"/>
                    <a:pt x="501" y="11860"/>
                  </a:cubicBezTo>
                  <a:lnTo>
                    <a:pt x="2192" y="11860"/>
                  </a:lnTo>
                  <a:cubicBezTo>
                    <a:pt x="2263" y="11860"/>
                    <a:pt x="2335" y="11813"/>
                    <a:pt x="2359" y="11717"/>
                  </a:cubicBezTo>
                  <a:cubicBezTo>
                    <a:pt x="2382" y="11622"/>
                    <a:pt x="2287" y="11527"/>
                    <a:pt x="2192" y="11527"/>
                  </a:cubicBezTo>
                  <a:lnTo>
                    <a:pt x="501" y="11527"/>
                  </a:lnTo>
                  <a:cubicBezTo>
                    <a:pt x="430" y="11527"/>
                    <a:pt x="334" y="11432"/>
                    <a:pt x="334" y="11360"/>
                  </a:cubicBezTo>
                  <a:lnTo>
                    <a:pt x="334" y="10431"/>
                  </a:lnTo>
                  <a:lnTo>
                    <a:pt x="2001" y="10431"/>
                  </a:lnTo>
                  <a:lnTo>
                    <a:pt x="2001" y="10598"/>
                  </a:lnTo>
                  <a:cubicBezTo>
                    <a:pt x="2001" y="10670"/>
                    <a:pt x="2073" y="10741"/>
                    <a:pt x="2144" y="10765"/>
                  </a:cubicBezTo>
                  <a:cubicBezTo>
                    <a:pt x="2160" y="10768"/>
                    <a:pt x="2175" y="10769"/>
                    <a:pt x="2190" y="10769"/>
                  </a:cubicBezTo>
                  <a:cubicBezTo>
                    <a:pt x="2292" y="10769"/>
                    <a:pt x="2382" y="10702"/>
                    <a:pt x="2382" y="10598"/>
                  </a:cubicBezTo>
                  <a:lnTo>
                    <a:pt x="2382" y="10431"/>
                  </a:lnTo>
                  <a:lnTo>
                    <a:pt x="3788" y="10431"/>
                  </a:lnTo>
                  <a:cubicBezTo>
                    <a:pt x="3811" y="10550"/>
                    <a:pt x="3930" y="10646"/>
                    <a:pt x="4049" y="10646"/>
                  </a:cubicBezTo>
                  <a:lnTo>
                    <a:pt x="4812" y="10646"/>
                  </a:lnTo>
                  <a:lnTo>
                    <a:pt x="4812" y="11527"/>
                  </a:lnTo>
                  <a:lnTo>
                    <a:pt x="3002" y="11527"/>
                  </a:lnTo>
                  <a:cubicBezTo>
                    <a:pt x="2930" y="11527"/>
                    <a:pt x="2835" y="11574"/>
                    <a:pt x="2835" y="11646"/>
                  </a:cubicBezTo>
                  <a:cubicBezTo>
                    <a:pt x="2811" y="11765"/>
                    <a:pt x="2883" y="11860"/>
                    <a:pt x="3002" y="11860"/>
                  </a:cubicBezTo>
                  <a:lnTo>
                    <a:pt x="9455" y="11860"/>
                  </a:lnTo>
                  <a:cubicBezTo>
                    <a:pt x="9765" y="11860"/>
                    <a:pt x="9979" y="11622"/>
                    <a:pt x="9979" y="11313"/>
                  </a:cubicBezTo>
                  <a:lnTo>
                    <a:pt x="9979" y="6288"/>
                  </a:lnTo>
                  <a:cubicBezTo>
                    <a:pt x="9979" y="6216"/>
                    <a:pt x="9932" y="6145"/>
                    <a:pt x="9836" y="6121"/>
                  </a:cubicBezTo>
                  <a:cubicBezTo>
                    <a:pt x="9824" y="6118"/>
                    <a:pt x="9812" y="6117"/>
                    <a:pt x="9800" y="6117"/>
                  </a:cubicBezTo>
                  <a:cubicBezTo>
                    <a:pt x="9698" y="6117"/>
                    <a:pt x="9622" y="6202"/>
                    <a:pt x="9622" y="6288"/>
                  </a:cubicBezTo>
                  <a:lnTo>
                    <a:pt x="9622" y="6859"/>
                  </a:lnTo>
                  <a:lnTo>
                    <a:pt x="7931" y="6859"/>
                  </a:lnTo>
                  <a:lnTo>
                    <a:pt x="7931" y="6669"/>
                  </a:lnTo>
                  <a:cubicBezTo>
                    <a:pt x="7931" y="6597"/>
                    <a:pt x="7884" y="6526"/>
                    <a:pt x="7812" y="6502"/>
                  </a:cubicBezTo>
                  <a:cubicBezTo>
                    <a:pt x="7797" y="6499"/>
                    <a:pt x="7782" y="6498"/>
                    <a:pt x="7768" y="6498"/>
                  </a:cubicBezTo>
                  <a:cubicBezTo>
                    <a:pt x="7670" y="6498"/>
                    <a:pt x="7598" y="6568"/>
                    <a:pt x="7598" y="6693"/>
                  </a:cubicBezTo>
                  <a:lnTo>
                    <a:pt x="7598" y="6859"/>
                  </a:lnTo>
                  <a:lnTo>
                    <a:pt x="6169" y="6859"/>
                  </a:lnTo>
                  <a:cubicBezTo>
                    <a:pt x="6145" y="6740"/>
                    <a:pt x="6050" y="6645"/>
                    <a:pt x="5931" y="6645"/>
                  </a:cubicBezTo>
                  <a:lnTo>
                    <a:pt x="5169" y="6645"/>
                  </a:lnTo>
                  <a:lnTo>
                    <a:pt x="5169" y="2835"/>
                  </a:lnTo>
                  <a:lnTo>
                    <a:pt x="6669" y="1739"/>
                  </a:lnTo>
                  <a:cubicBezTo>
                    <a:pt x="6693" y="1715"/>
                    <a:pt x="6717" y="1692"/>
                    <a:pt x="6717" y="1668"/>
                  </a:cubicBezTo>
                  <a:lnTo>
                    <a:pt x="7241" y="358"/>
                  </a:lnTo>
                  <a:lnTo>
                    <a:pt x="9051" y="358"/>
                  </a:lnTo>
                  <a:cubicBezTo>
                    <a:pt x="9074" y="358"/>
                    <a:pt x="9098" y="382"/>
                    <a:pt x="9098" y="429"/>
                  </a:cubicBezTo>
                  <a:lnTo>
                    <a:pt x="9098" y="2073"/>
                  </a:lnTo>
                  <a:cubicBezTo>
                    <a:pt x="9098" y="2906"/>
                    <a:pt x="9098" y="3763"/>
                    <a:pt x="9622" y="4502"/>
                  </a:cubicBezTo>
                  <a:lnTo>
                    <a:pt x="9622" y="5669"/>
                  </a:lnTo>
                  <a:cubicBezTo>
                    <a:pt x="9622" y="5692"/>
                    <a:pt x="9670" y="5716"/>
                    <a:pt x="9693" y="5716"/>
                  </a:cubicBezTo>
                  <a:lnTo>
                    <a:pt x="9908" y="5597"/>
                  </a:lnTo>
                  <a:cubicBezTo>
                    <a:pt x="9955" y="5573"/>
                    <a:pt x="9979" y="5526"/>
                    <a:pt x="9979" y="5502"/>
                  </a:cubicBezTo>
                  <a:lnTo>
                    <a:pt x="9979" y="4454"/>
                  </a:lnTo>
                  <a:cubicBezTo>
                    <a:pt x="9979" y="4406"/>
                    <a:pt x="9955" y="4383"/>
                    <a:pt x="9932" y="4359"/>
                  </a:cubicBezTo>
                  <a:cubicBezTo>
                    <a:pt x="9432" y="3692"/>
                    <a:pt x="9432" y="2906"/>
                    <a:pt x="9432" y="2073"/>
                  </a:cubicBezTo>
                  <a:lnTo>
                    <a:pt x="9432" y="429"/>
                  </a:lnTo>
                  <a:cubicBezTo>
                    <a:pt x="9432" y="191"/>
                    <a:pt x="9265" y="1"/>
                    <a:pt x="90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2" name="Google Shape;982;p67"/>
          <p:cNvSpPr/>
          <p:nvPr/>
        </p:nvSpPr>
        <p:spPr>
          <a:xfrm>
            <a:off x="3638715" y="1770126"/>
            <a:ext cx="162069" cy="276391"/>
          </a:xfrm>
          <a:custGeom>
            <a:rect b="b" l="l" r="r" t="t"/>
            <a:pathLst>
              <a:path extrusionOk="0" h="11861" w="6955">
                <a:moveTo>
                  <a:pt x="5168" y="358"/>
                </a:moveTo>
                <a:cubicBezTo>
                  <a:pt x="5978" y="358"/>
                  <a:pt x="6621" y="1072"/>
                  <a:pt x="6621" y="1953"/>
                </a:cubicBezTo>
                <a:cubicBezTo>
                  <a:pt x="6621" y="2358"/>
                  <a:pt x="6383" y="2692"/>
                  <a:pt x="6025" y="2930"/>
                </a:cubicBezTo>
                <a:lnTo>
                  <a:pt x="6025" y="2358"/>
                </a:lnTo>
                <a:cubicBezTo>
                  <a:pt x="6025" y="1620"/>
                  <a:pt x="5430" y="1025"/>
                  <a:pt x="4739" y="1025"/>
                </a:cubicBezTo>
                <a:lnTo>
                  <a:pt x="4025" y="1025"/>
                </a:lnTo>
                <a:cubicBezTo>
                  <a:pt x="3930" y="1025"/>
                  <a:pt x="3858" y="1096"/>
                  <a:pt x="3835" y="1168"/>
                </a:cubicBezTo>
                <a:cubicBezTo>
                  <a:pt x="3835" y="1287"/>
                  <a:pt x="3906" y="1382"/>
                  <a:pt x="4025" y="1382"/>
                </a:cubicBezTo>
                <a:lnTo>
                  <a:pt x="4739" y="1382"/>
                </a:lnTo>
                <a:cubicBezTo>
                  <a:pt x="5240" y="1382"/>
                  <a:pt x="5668" y="1811"/>
                  <a:pt x="5668" y="2358"/>
                </a:cubicBezTo>
                <a:lnTo>
                  <a:pt x="5668" y="3144"/>
                </a:lnTo>
                <a:cubicBezTo>
                  <a:pt x="5073" y="3406"/>
                  <a:pt x="4287" y="3549"/>
                  <a:pt x="3501" y="3549"/>
                </a:cubicBezTo>
                <a:cubicBezTo>
                  <a:pt x="2787" y="3549"/>
                  <a:pt x="2072" y="3430"/>
                  <a:pt x="1501" y="3216"/>
                </a:cubicBezTo>
                <a:lnTo>
                  <a:pt x="1501" y="2358"/>
                </a:lnTo>
                <a:cubicBezTo>
                  <a:pt x="1501" y="1811"/>
                  <a:pt x="1929" y="1382"/>
                  <a:pt x="2429" y="1382"/>
                </a:cubicBezTo>
                <a:lnTo>
                  <a:pt x="3144" y="1382"/>
                </a:lnTo>
                <a:cubicBezTo>
                  <a:pt x="3239" y="1382"/>
                  <a:pt x="3334" y="1310"/>
                  <a:pt x="3334" y="1215"/>
                </a:cubicBezTo>
                <a:cubicBezTo>
                  <a:pt x="3334" y="1120"/>
                  <a:pt x="3263" y="1025"/>
                  <a:pt x="3168" y="1025"/>
                </a:cubicBezTo>
                <a:lnTo>
                  <a:pt x="2429" y="1025"/>
                </a:lnTo>
                <a:cubicBezTo>
                  <a:pt x="1739" y="1025"/>
                  <a:pt x="1144" y="1620"/>
                  <a:pt x="1144" y="2358"/>
                </a:cubicBezTo>
                <a:lnTo>
                  <a:pt x="1144" y="3049"/>
                </a:lnTo>
                <a:cubicBezTo>
                  <a:pt x="667" y="2787"/>
                  <a:pt x="358" y="2406"/>
                  <a:pt x="358" y="1953"/>
                </a:cubicBezTo>
                <a:cubicBezTo>
                  <a:pt x="358" y="1072"/>
                  <a:pt x="1001" y="358"/>
                  <a:pt x="1810" y="358"/>
                </a:cubicBezTo>
                <a:close/>
                <a:moveTo>
                  <a:pt x="334" y="2882"/>
                </a:moveTo>
                <a:cubicBezTo>
                  <a:pt x="524" y="3097"/>
                  <a:pt x="786" y="3287"/>
                  <a:pt x="1120" y="3454"/>
                </a:cubicBezTo>
                <a:cubicBezTo>
                  <a:pt x="1715" y="3716"/>
                  <a:pt x="2477" y="3882"/>
                  <a:pt x="3311" y="3906"/>
                </a:cubicBezTo>
                <a:lnTo>
                  <a:pt x="3311" y="4645"/>
                </a:lnTo>
                <a:lnTo>
                  <a:pt x="477" y="4645"/>
                </a:lnTo>
                <a:cubicBezTo>
                  <a:pt x="405" y="4645"/>
                  <a:pt x="334" y="4573"/>
                  <a:pt x="334" y="4478"/>
                </a:cubicBezTo>
                <a:lnTo>
                  <a:pt x="334" y="3097"/>
                </a:lnTo>
                <a:lnTo>
                  <a:pt x="334" y="2882"/>
                </a:lnTo>
                <a:close/>
                <a:moveTo>
                  <a:pt x="6621" y="2882"/>
                </a:moveTo>
                <a:lnTo>
                  <a:pt x="6621" y="4502"/>
                </a:lnTo>
                <a:cubicBezTo>
                  <a:pt x="6621" y="4573"/>
                  <a:pt x="6549" y="4645"/>
                  <a:pt x="6478" y="4645"/>
                </a:cubicBezTo>
                <a:lnTo>
                  <a:pt x="3644" y="4645"/>
                </a:lnTo>
                <a:lnTo>
                  <a:pt x="3644" y="3906"/>
                </a:lnTo>
                <a:cubicBezTo>
                  <a:pt x="4835" y="3882"/>
                  <a:pt x="6049" y="3549"/>
                  <a:pt x="6621" y="2882"/>
                </a:cubicBezTo>
                <a:close/>
                <a:moveTo>
                  <a:pt x="3311" y="4978"/>
                </a:moveTo>
                <a:lnTo>
                  <a:pt x="3311" y="6359"/>
                </a:lnTo>
                <a:lnTo>
                  <a:pt x="667" y="6359"/>
                </a:lnTo>
                <a:cubicBezTo>
                  <a:pt x="501" y="6359"/>
                  <a:pt x="334" y="6192"/>
                  <a:pt x="334" y="6026"/>
                </a:cubicBezTo>
                <a:lnTo>
                  <a:pt x="334" y="5311"/>
                </a:lnTo>
                <a:cubicBezTo>
                  <a:pt x="334" y="5145"/>
                  <a:pt x="501" y="4978"/>
                  <a:pt x="667" y="4978"/>
                </a:cubicBezTo>
                <a:close/>
                <a:moveTo>
                  <a:pt x="6287" y="4978"/>
                </a:moveTo>
                <a:cubicBezTo>
                  <a:pt x="6454" y="4978"/>
                  <a:pt x="6621" y="5145"/>
                  <a:pt x="6621" y="5311"/>
                </a:cubicBezTo>
                <a:lnTo>
                  <a:pt x="6621" y="6026"/>
                </a:lnTo>
                <a:cubicBezTo>
                  <a:pt x="6621" y="6192"/>
                  <a:pt x="6454" y="6359"/>
                  <a:pt x="6287" y="6359"/>
                </a:cubicBezTo>
                <a:lnTo>
                  <a:pt x="3644" y="6359"/>
                </a:lnTo>
                <a:lnTo>
                  <a:pt x="3644" y="4978"/>
                </a:lnTo>
                <a:close/>
                <a:moveTo>
                  <a:pt x="3311" y="6693"/>
                </a:moveTo>
                <a:lnTo>
                  <a:pt x="3311" y="8074"/>
                </a:lnTo>
                <a:lnTo>
                  <a:pt x="667" y="8074"/>
                </a:lnTo>
                <a:cubicBezTo>
                  <a:pt x="477" y="8074"/>
                  <a:pt x="334" y="7907"/>
                  <a:pt x="334" y="7740"/>
                </a:cubicBezTo>
                <a:lnTo>
                  <a:pt x="334" y="7026"/>
                </a:lnTo>
                <a:cubicBezTo>
                  <a:pt x="334" y="6859"/>
                  <a:pt x="501" y="6693"/>
                  <a:pt x="667" y="6693"/>
                </a:cubicBezTo>
                <a:close/>
                <a:moveTo>
                  <a:pt x="6287" y="6693"/>
                </a:moveTo>
                <a:cubicBezTo>
                  <a:pt x="6454" y="6693"/>
                  <a:pt x="6621" y="6859"/>
                  <a:pt x="6621" y="7026"/>
                </a:cubicBezTo>
                <a:lnTo>
                  <a:pt x="6621" y="7717"/>
                </a:lnTo>
                <a:cubicBezTo>
                  <a:pt x="6621" y="7907"/>
                  <a:pt x="6454" y="8074"/>
                  <a:pt x="6287" y="8074"/>
                </a:cubicBezTo>
                <a:lnTo>
                  <a:pt x="3644" y="8074"/>
                </a:lnTo>
                <a:lnTo>
                  <a:pt x="3644" y="6693"/>
                </a:lnTo>
                <a:close/>
                <a:moveTo>
                  <a:pt x="6287" y="8431"/>
                </a:moveTo>
                <a:cubicBezTo>
                  <a:pt x="6454" y="8431"/>
                  <a:pt x="6621" y="8598"/>
                  <a:pt x="6621" y="8764"/>
                </a:cubicBezTo>
                <a:lnTo>
                  <a:pt x="6621" y="9455"/>
                </a:lnTo>
                <a:cubicBezTo>
                  <a:pt x="6621" y="9646"/>
                  <a:pt x="6454" y="9812"/>
                  <a:pt x="6287" y="9812"/>
                </a:cubicBezTo>
                <a:lnTo>
                  <a:pt x="3644" y="9812"/>
                </a:lnTo>
                <a:lnTo>
                  <a:pt x="3644" y="8431"/>
                </a:lnTo>
                <a:close/>
                <a:moveTo>
                  <a:pt x="6287" y="10146"/>
                </a:moveTo>
                <a:cubicBezTo>
                  <a:pt x="6478" y="10146"/>
                  <a:pt x="6621" y="10289"/>
                  <a:pt x="6621" y="10479"/>
                </a:cubicBezTo>
                <a:lnTo>
                  <a:pt x="6621" y="10646"/>
                </a:lnTo>
                <a:cubicBezTo>
                  <a:pt x="6621" y="11122"/>
                  <a:pt x="6216" y="11503"/>
                  <a:pt x="5740" y="11503"/>
                </a:cubicBezTo>
                <a:lnTo>
                  <a:pt x="3644" y="11503"/>
                </a:lnTo>
                <a:lnTo>
                  <a:pt x="3644" y="10146"/>
                </a:lnTo>
                <a:close/>
                <a:moveTo>
                  <a:pt x="3311" y="8431"/>
                </a:moveTo>
                <a:lnTo>
                  <a:pt x="3311" y="9812"/>
                </a:lnTo>
                <a:lnTo>
                  <a:pt x="2191" y="9812"/>
                </a:lnTo>
                <a:cubicBezTo>
                  <a:pt x="2120" y="9812"/>
                  <a:pt x="2025" y="9860"/>
                  <a:pt x="2025" y="9955"/>
                </a:cubicBezTo>
                <a:cubicBezTo>
                  <a:pt x="2001" y="10050"/>
                  <a:pt x="2096" y="10146"/>
                  <a:pt x="2191" y="10146"/>
                </a:cubicBezTo>
                <a:lnTo>
                  <a:pt x="3311" y="10146"/>
                </a:lnTo>
                <a:lnTo>
                  <a:pt x="3311" y="11527"/>
                </a:lnTo>
                <a:lnTo>
                  <a:pt x="1215" y="11527"/>
                </a:lnTo>
                <a:cubicBezTo>
                  <a:pt x="739" y="11527"/>
                  <a:pt x="334" y="11122"/>
                  <a:pt x="334" y="10646"/>
                </a:cubicBezTo>
                <a:lnTo>
                  <a:pt x="334" y="10336"/>
                </a:lnTo>
                <a:cubicBezTo>
                  <a:pt x="334" y="10241"/>
                  <a:pt x="429" y="10146"/>
                  <a:pt x="524" y="10146"/>
                </a:cubicBezTo>
                <a:lnTo>
                  <a:pt x="1548" y="10146"/>
                </a:lnTo>
                <a:cubicBezTo>
                  <a:pt x="1572" y="10146"/>
                  <a:pt x="1596" y="10146"/>
                  <a:pt x="1620" y="10122"/>
                </a:cubicBezTo>
                <a:cubicBezTo>
                  <a:pt x="1739" y="9979"/>
                  <a:pt x="1644" y="9812"/>
                  <a:pt x="1501" y="9812"/>
                </a:cubicBezTo>
                <a:lnTo>
                  <a:pt x="667" y="9812"/>
                </a:lnTo>
                <a:cubicBezTo>
                  <a:pt x="477" y="9812"/>
                  <a:pt x="334" y="9646"/>
                  <a:pt x="334" y="9455"/>
                </a:cubicBezTo>
                <a:lnTo>
                  <a:pt x="334" y="8764"/>
                </a:lnTo>
                <a:cubicBezTo>
                  <a:pt x="334" y="8574"/>
                  <a:pt x="501" y="8431"/>
                  <a:pt x="667" y="8431"/>
                </a:cubicBezTo>
                <a:close/>
                <a:moveTo>
                  <a:pt x="1786" y="1"/>
                </a:moveTo>
                <a:cubicBezTo>
                  <a:pt x="810" y="1"/>
                  <a:pt x="0" y="882"/>
                  <a:pt x="0" y="1953"/>
                </a:cubicBezTo>
                <a:lnTo>
                  <a:pt x="0" y="4478"/>
                </a:lnTo>
                <a:cubicBezTo>
                  <a:pt x="0" y="4621"/>
                  <a:pt x="72" y="4764"/>
                  <a:pt x="167" y="4859"/>
                </a:cubicBezTo>
                <a:cubicBezTo>
                  <a:pt x="48" y="4978"/>
                  <a:pt x="0" y="5145"/>
                  <a:pt x="0" y="5311"/>
                </a:cubicBezTo>
                <a:lnTo>
                  <a:pt x="0" y="6002"/>
                </a:lnTo>
                <a:cubicBezTo>
                  <a:pt x="0" y="6216"/>
                  <a:pt x="72" y="6383"/>
                  <a:pt x="215" y="6526"/>
                </a:cubicBezTo>
                <a:cubicBezTo>
                  <a:pt x="72" y="6645"/>
                  <a:pt x="0" y="6835"/>
                  <a:pt x="0" y="7026"/>
                </a:cubicBezTo>
                <a:lnTo>
                  <a:pt x="0" y="7740"/>
                </a:lnTo>
                <a:cubicBezTo>
                  <a:pt x="0" y="7931"/>
                  <a:pt x="72" y="8121"/>
                  <a:pt x="215" y="8240"/>
                </a:cubicBezTo>
                <a:cubicBezTo>
                  <a:pt x="72" y="8360"/>
                  <a:pt x="0" y="8550"/>
                  <a:pt x="0" y="8764"/>
                </a:cubicBezTo>
                <a:lnTo>
                  <a:pt x="0" y="9455"/>
                </a:lnTo>
                <a:cubicBezTo>
                  <a:pt x="0" y="9669"/>
                  <a:pt x="72" y="9836"/>
                  <a:pt x="215" y="9979"/>
                </a:cubicBezTo>
                <a:cubicBezTo>
                  <a:pt x="72" y="10098"/>
                  <a:pt x="0" y="10265"/>
                  <a:pt x="0" y="10479"/>
                </a:cubicBezTo>
                <a:lnTo>
                  <a:pt x="0" y="10646"/>
                </a:lnTo>
                <a:cubicBezTo>
                  <a:pt x="0" y="11313"/>
                  <a:pt x="548" y="11860"/>
                  <a:pt x="1215" y="11860"/>
                </a:cubicBezTo>
                <a:lnTo>
                  <a:pt x="5740" y="11860"/>
                </a:lnTo>
                <a:cubicBezTo>
                  <a:pt x="6407" y="11860"/>
                  <a:pt x="6954" y="11313"/>
                  <a:pt x="6954" y="10646"/>
                </a:cubicBezTo>
                <a:lnTo>
                  <a:pt x="6954" y="10479"/>
                </a:lnTo>
                <a:cubicBezTo>
                  <a:pt x="6954" y="10289"/>
                  <a:pt x="6883" y="10098"/>
                  <a:pt x="6740" y="9979"/>
                </a:cubicBezTo>
                <a:cubicBezTo>
                  <a:pt x="6883" y="9836"/>
                  <a:pt x="6954" y="9669"/>
                  <a:pt x="6954" y="9455"/>
                </a:cubicBezTo>
                <a:lnTo>
                  <a:pt x="6954" y="8764"/>
                </a:lnTo>
                <a:cubicBezTo>
                  <a:pt x="6954" y="8550"/>
                  <a:pt x="6883" y="8383"/>
                  <a:pt x="6740" y="8240"/>
                </a:cubicBezTo>
                <a:cubicBezTo>
                  <a:pt x="6883" y="8121"/>
                  <a:pt x="6954" y="7931"/>
                  <a:pt x="6954" y="7740"/>
                </a:cubicBezTo>
                <a:lnTo>
                  <a:pt x="6954" y="7026"/>
                </a:lnTo>
                <a:cubicBezTo>
                  <a:pt x="6954" y="6835"/>
                  <a:pt x="6883" y="6645"/>
                  <a:pt x="6740" y="6526"/>
                </a:cubicBezTo>
                <a:cubicBezTo>
                  <a:pt x="6883" y="6407"/>
                  <a:pt x="6954" y="6216"/>
                  <a:pt x="6954" y="6002"/>
                </a:cubicBezTo>
                <a:lnTo>
                  <a:pt x="6954" y="5311"/>
                </a:lnTo>
                <a:cubicBezTo>
                  <a:pt x="6954" y="5145"/>
                  <a:pt x="6883" y="4978"/>
                  <a:pt x="6788" y="4859"/>
                </a:cubicBezTo>
                <a:cubicBezTo>
                  <a:pt x="6883" y="4764"/>
                  <a:pt x="6954" y="4621"/>
                  <a:pt x="6954" y="4478"/>
                </a:cubicBezTo>
                <a:lnTo>
                  <a:pt x="6954" y="1953"/>
                </a:lnTo>
                <a:cubicBezTo>
                  <a:pt x="6954" y="882"/>
                  <a:pt x="6145" y="1"/>
                  <a:pt x="51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3" name="Google Shape;983;p67"/>
          <p:cNvGrpSpPr/>
          <p:nvPr/>
        </p:nvGrpSpPr>
        <p:grpSpPr>
          <a:xfrm>
            <a:off x="5315274" y="1820975"/>
            <a:ext cx="277486" cy="187725"/>
            <a:chOff x="3408425" y="2677250"/>
            <a:chExt cx="297700" cy="201400"/>
          </a:xfrm>
        </p:grpSpPr>
        <p:sp>
          <p:nvSpPr>
            <p:cNvPr id="984" name="Google Shape;984;p67"/>
            <p:cNvSpPr/>
            <p:nvPr/>
          </p:nvSpPr>
          <p:spPr>
            <a:xfrm>
              <a:off x="3430450" y="2786950"/>
              <a:ext cx="70275" cy="69675"/>
            </a:xfrm>
            <a:custGeom>
              <a:rect b="b" l="l" r="r" t="t"/>
              <a:pathLst>
                <a:path extrusionOk="0" h="2787" w="2811">
                  <a:moveTo>
                    <a:pt x="1405" y="333"/>
                  </a:moveTo>
                  <a:cubicBezTo>
                    <a:pt x="1977" y="333"/>
                    <a:pt x="2453" y="810"/>
                    <a:pt x="2453" y="1381"/>
                  </a:cubicBezTo>
                  <a:cubicBezTo>
                    <a:pt x="2453" y="1977"/>
                    <a:pt x="1977" y="2453"/>
                    <a:pt x="1405" y="2453"/>
                  </a:cubicBezTo>
                  <a:cubicBezTo>
                    <a:pt x="834" y="2453"/>
                    <a:pt x="357" y="1977"/>
                    <a:pt x="357" y="1381"/>
                  </a:cubicBezTo>
                  <a:cubicBezTo>
                    <a:pt x="357" y="810"/>
                    <a:pt x="834" y="333"/>
                    <a:pt x="1405" y="333"/>
                  </a:cubicBezTo>
                  <a:close/>
                  <a:moveTo>
                    <a:pt x="1405" y="0"/>
                  </a:moveTo>
                  <a:cubicBezTo>
                    <a:pt x="643" y="0"/>
                    <a:pt x="0" y="619"/>
                    <a:pt x="0" y="1381"/>
                  </a:cubicBezTo>
                  <a:cubicBezTo>
                    <a:pt x="0" y="2167"/>
                    <a:pt x="643" y="2786"/>
                    <a:pt x="1405" y="2786"/>
                  </a:cubicBezTo>
                  <a:cubicBezTo>
                    <a:pt x="2167" y="2786"/>
                    <a:pt x="2810" y="2167"/>
                    <a:pt x="2810" y="1381"/>
                  </a:cubicBezTo>
                  <a:cubicBezTo>
                    <a:pt x="2810" y="619"/>
                    <a:pt x="2191" y="0"/>
                    <a:pt x="14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67"/>
            <p:cNvSpPr/>
            <p:nvPr/>
          </p:nvSpPr>
          <p:spPr>
            <a:xfrm>
              <a:off x="3408425" y="2677250"/>
              <a:ext cx="297700" cy="201400"/>
            </a:xfrm>
            <a:custGeom>
              <a:rect b="b" l="l" r="r" t="t"/>
              <a:pathLst>
                <a:path extrusionOk="0" h="8056" w="11908">
                  <a:moveTo>
                    <a:pt x="4468" y="363"/>
                  </a:moveTo>
                  <a:cubicBezTo>
                    <a:pt x="4543" y="363"/>
                    <a:pt x="4620" y="379"/>
                    <a:pt x="4692" y="411"/>
                  </a:cubicBezTo>
                  <a:cubicBezTo>
                    <a:pt x="4763" y="435"/>
                    <a:pt x="5025" y="554"/>
                    <a:pt x="4977" y="887"/>
                  </a:cubicBezTo>
                  <a:lnTo>
                    <a:pt x="4930" y="1197"/>
                  </a:lnTo>
                  <a:cubicBezTo>
                    <a:pt x="4787" y="1006"/>
                    <a:pt x="4596" y="863"/>
                    <a:pt x="4358" y="768"/>
                  </a:cubicBezTo>
                  <a:lnTo>
                    <a:pt x="4358" y="792"/>
                  </a:lnTo>
                  <a:cubicBezTo>
                    <a:pt x="4239" y="744"/>
                    <a:pt x="4096" y="721"/>
                    <a:pt x="3977" y="721"/>
                  </a:cubicBezTo>
                  <a:lnTo>
                    <a:pt x="4072" y="554"/>
                  </a:lnTo>
                  <a:cubicBezTo>
                    <a:pt x="4168" y="427"/>
                    <a:pt x="4316" y="363"/>
                    <a:pt x="4468" y="363"/>
                  </a:cubicBezTo>
                  <a:close/>
                  <a:moveTo>
                    <a:pt x="7452" y="363"/>
                  </a:moveTo>
                  <a:cubicBezTo>
                    <a:pt x="7602" y="363"/>
                    <a:pt x="7756" y="427"/>
                    <a:pt x="7835" y="554"/>
                  </a:cubicBezTo>
                  <a:lnTo>
                    <a:pt x="7930" y="721"/>
                  </a:lnTo>
                  <a:cubicBezTo>
                    <a:pt x="7811" y="721"/>
                    <a:pt x="7668" y="744"/>
                    <a:pt x="7549" y="792"/>
                  </a:cubicBezTo>
                  <a:cubicBezTo>
                    <a:pt x="7311" y="863"/>
                    <a:pt x="7121" y="1006"/>
                    <a:pt x="6978" y="1197"/>
                  </a:cubicBezTo>
                  <a:lnTo>
                    <a:pt x="6930" y="887"/>
                  </a:lnTo>
                  <a:cubicBezTo>
                    <a:pt x="6883" y="554"/>
                    <a:pt x="7144" y="435"/>
                    <a:pt x="7240" y="411"/>
                  </a:cubicBezTo>
                  <a:cubicBezTo>
                    <a:pt x="7303" y="379"/>
                    <a:pt x="7377" y="363"/>
                    <a:pt x="7452" y="363"/>
                  </a:cubicBezTo>
                  <a:close/>
                  <a:moveTo>
                    <a:pt x="6811" y="2149"/>
                  </a:moveTo>
                  <a:lnTo>
                    <a:pt x="6906" y="2864"/>
                  </a:lnTo>
                  <a:lnTo>
                    <a:pt x="5001" y="2864"/>
                  </a:lnTo>
                  <a:lnTo>
                    <a:pt x="5120" y="2149"/>
                  </a:lnTo>
                  <a:close/>
                  <a:moveTo>
                    <a:pt x="5763" y="3197"/>
                  </a:moveTo>
                  <a:lnTo>
                    <a:pt x="5763" y="3697"/>
                  </a:lnTo>
                  <a:lnTo>
                    <a:pt x="4906" y="3697"/>
                  </a:lnTo>
                  <a:lnTo>
                    <a:pt x="4977" y="3197"/>
                  </a:lnTo>
                  <a:close/>
                  <a:moveTo>
                    <a:pt x="6930" y="3197"/>
                  </a:moveTo>
                  <a:lnTo>
                    <a:pt x="7002" y="3697"/>
                  </a:lnTo>
                  <a:lnTo>
                    <a:pt x="6120" y="3697"/>
                  </a:lnTo>
                  <a:lnTo>
                    <a:pt x="6120" y="3197"/>
                  </a:lnTo>
                  <a:close/>
                  <a:moveTo>
                    <a:pt x="7073" y="4031"/>
                  </a:moveTo>
                  <a:lnTo>
                    <a:pt x="7216" y="5055"/>
                  </a:lnTo>
                  <a:lnTo>
                    <a:pt x="4692" y="5055"/>
                  </a:lnTo>
                  <a:lnTo>
                    <a:pt x="4834" y="4031"/>
                  </a:lnTo>
                  <a:close/>
                  <a:moveTo>
                    <a:pt x="7287" y="5412"/>
                  </a:moveTo>
                  <a:cubicBezTo>
                    <a:pt x="7287" y="5412"/>
                    <a:pt x="7406" y="6246"/>
                    <a:pt x="7430" y="6341"/>
                  </a:cubicBezTo>
                  <a:lnTo>
                    <a:pt x="4477" y="6341"/>
                  </a:lnTo>
                  <a:cubicBezTo>
                    <a:pt x="4501" y="6246"/>
                    <a:pt x="4620" y="5412"/>
                    <a:pt x="4620" y="5412"/>
                  </a:cubicBezTo>
                  <a:close/>
                  <a:moveTo>
                    <a:pt x="2286" y="3864"/>
                  </a:moveTo>
                  <a:cubicBezTo>
                    <a:pt x="3358" y="3864"/>
                    <a:pt x="4215" y="4721"/>
                    <a:pt x="4215" y="5769"/>
                  </a:cubicBezTo>
                  <a:cubicBezTo>
                    <a:pt x="4215" y="6150"/>
                    <a:pt x="4096" y="6507"/>
                    <a:pt x="3906" y="6793"/>
                  </a:cubicBezTo>
                  <a:cubicBezTo>
                    <a:pt x="3572" y="7341"/>
                    <a:pt x="2977" y="7698"/>
                    <a:pt x="2286" y="7698"/>
                  </a:cubicBezTo>
                  <a:cubicBezTo>
                    <a:pt x="1238" y="7698"/>
                    <a:pt x="381" y="6841"/>
                    <a:pt x="381" y="5769"/>
                  </a:cubicBezTo>
                  <a:cubicBezTo>
                    <a:pt x="381" y="5388"/>
                    <a:pt x="500" y="5007"/>
                    <a:pt x="715" y="4698"/>
                  </a:cubicBezTo>
                  <a:lnTo>
                    <a:pt x="834" y="4531"/>
                  </a:lnTo>
                  <a:cubicBezTo>
                    <a:pt x="1191" y="4126"/>
                    <a:pt x="1715" y="3864"/>
                    <a:pt x="2286" y="3864"/>
                  </a:cubicBezTo>
                  <a:close/>
                  <a:moveTo>
                    <a:pt x="9621" y="3864"/>
                  </a:moveTo>
                  <a:cubicBezTo>
                    <a:pt x="10193" y="3864"/>
                    <a:pt x="10717" y="4126"/>
                    <a:pt x="11074" y="4531"/>
                  </a:cubicBezTo>
                  <a:lnTo>
                    <a:pt x="11217" y="4698"/>
                  </a:lnTo>
                  <a:cubicBezTo>
                    <a:pt x="11407" y="5007"/>
                    <a:pt x="11526" y="5388"/>
                    <a:pt x="11526" y="5769"/>
                  </a:cubicBezTo>
                  <a:cubicBezTo>
                    <a:pt x="11526" y="6841"/>
                    <a:pt x="10669" y="7698"/>
                    <a:pt x="9621" y="7698"/>
                  </a:cubicBezTo>
                  <a:cubicBezTo>
                    <a:pt x="8883" y="7698"/>
                    <a:pt x="8240" y="7270"/>
                    <a:pt x="7907" y="6650"/>
                  </a:cubicBezTo>
                  <a:cubicBezTo>
                    <a:pt x="7907" y="6603"/>
                    <a:pt x="7811" y="6436"/>
                    <a:pt x="7811" y="6388"/>
                  </a:cubicBezTo>
                  <a:cubicBezTo>
                    <a:pt x="7740" y="6198"/>
                    <a:pt x="7716" y="5984"/>
                    <a:pt x="7716" y="5769"/>
                  </a:cubicBezTo>
                  <a:cubicBezTo>
                    <a:pt x="7716" y="4721"/>
                    <a:pt x="8573" y="3864"/>
                    <a:pt x="9621" y="3864"/>
                  </a:cubicBezTo>
                  <a:close/>
                  <a:moveTo>
                    <a:pt x="4473" y="1"/>
                  </a:moveTo>
                  <a:cubicBezTo>
                    <a:pt x="4208" y="1"/>
                    <a:pt x="3932" y="110"/>
                    <a:pt x="3763" y="363"/>
                  </a:cubicBezTo>
                  <a:lnTo>
                    <a:pt x="3501" y="768"/>
                  </a:lnTo>
                  <a:cubicBezTo>
                    <a:pt x="3263" y="863"/>
                    <a:pt x="3072" y="1006"/>
                    <a:pt x="2929" y="1197"/>
                  </a:cubicBezTo>
                  <a:lnTo>
                    <a:pt x="2429" y="1864"/>
                  </a:lnTo>
                  <a:cubicBezTo>
                    <a:pt x="2382" y="1911"/>
                    <a:pt x="2382" y="2007"/>
                    <a:pt x="2429" y="2078"/>
                  </a:cubicBezTo>
                  <a:cubicBezTo>
                    <a:pt x="2462" y="2122"/>
                    <a:pt x="2511" y="2141"/>
                    <a:pt x="2558" y="2141"/>
                  </a:cubicBezTo>
                  <a:cubicBezTo>
                    <a:pt x="2613" y="2141"/>
                    <a:pt x="2666" y="2116"/>
                    <a:pt x="2691" y="2078"/>
                  </a:cubicBezTo>
                  <a:lnTo>
                    <a:pt x="3215" y="1411"/>
                  </a:lnTo>
                  <a:cubicBezTo>
                    <a:pt x="3334" y="1245"/>
                    <a:pt x="3477" y="1149"/>
                    <a:pt x="3644" y="1102"/>
                  </a:cubicBezTo>
                  <a:cubicBezTo>
                    <a:pt x="3644" y="1102"/>
                    <a:pt x="3668" y="1078"/>
                    <a:pt x="3668" y="1078"/>
                  </a:cubicBezTo>
                  <a:cubicBezTo>
                    <a:pt x="3753" y="1056"/>
                    <a:pt x="3844" y="1045"/>
                    <a:pt x="3932" y="1045"/>
                  </a:cubicBezTo>
                  <a:cubicBezTo>
                    <a:pt x="4041" y="1045"/>
                    <a:pt x="4147" y="1062"/>
                    <a:pt x="4239" y="1102"/>
                  </a:cubicBezTo>
                  <a:cubicBezTo>
                    <a:pt x="4573" y="1221"/>
                    <a:pt x="4787" y="1530"/>
                    <a:pt x="4763" y="1935"/>
                  </a:cubicBezTo>
                  <a:lnTo>
                    <a:pt x="4334" y="4864"/>
                  </a:lnTo>
                  <a:cubicBezTo>
                    <a:pt x="4001" y="4055"/>
                    <a:pt x="3191" y="3507"/>
                    <a:pt x="2263" y="3507"/>
                  </a:cubicBezTo>
                  <a:cubicBezTo>
                    <a:pt x="2001" y="3507"/>
                    <a:pt x="1739" y="3554"/>
                    <a:pt x="1500" y="3650"/>
                  </a:cubicBezTo>
                  <a:lnTo>
                    <a:pt x="2191" y="2745"/>
                  </a:lnTo>
                  <a:cubicBezTo>
                    <a:pt x="2263" y="2650"/>
                    <a:pt x="2239" y="2554"/>
                    <a:pt x="2167" y="2483"/>
                  </a:cubicBezTo>
                  <a:cubicBezTo>
                    <a:pt x="2128" y="2463"/>
                    <a:pt x="2088" y="2452"/>
                    <a:pt x="2051" y="2452"/>
                  </a:cubicBezTo>
                  <a:cubicBezTo>
                    <a:pt x="1997" y="2452"/>
                    <a:pt x="1947" y="2475"/>
                    <a:pt x="1905" y="2530"/>
                  </a:cubicBezTo>
                  <a:lnTo>
                    <a:pt x="548" y="4317"/>
                  </a:lnTo>
                  <a:cubicBezTo>
                    <a:pt x="550" y="4311"/>
                    <a:pt x="551" y="4309"/>
                    <a:pt x="549" y="4309"/>
                  </a:cubicBezTo>
                  <a:lnTo>
                    <a:pt x="549" y="4309"/>
                  </a:lnTo>
                  <a:cubicBezTo>
                    <a:pt x="537" y="4309"/>
                    <a:pt x="402" y="4467"/>
                    <a:pt x="381" y="4531"/>
                  </a:cubicBezTo>
                  <a:cubicBezTo>
                    <a:pt x="143" y="4888"/>
                    <a:pt x="0" y="5317"/>
                    <a:pt x="0" y="5769"/>
                  </a:cubicBezTo>
                  <a:cubicBezTo>
                    <a:pt x="0" y="7031"/>
                    <a:pt x="1024" y="8055"/>
                    <a:pt x="2263" y="8055"/>
                  </a:cubicBezTo>
                  <a:cubicBezTo>
                    <a:pt x="3191" y="8055"/>
                    <a:pt x="4001" y="7484"/>
                    <a:pt x="4358" y="6674"/>
                  </a:cubicBezTo>
                  <a:lnTo>
                    <a:pt x="7549" y="6674"/>
                  </a:lnTo>
                  <a:cubicBezTo>
                    <a:pt x="7883" y="7484"/>
                    <a:pt x="8692" y="8055"/>
                    <a:pt x="9645" y="8055"/>
                  </a:cubicBezTo>
                  <a:cubicBezTo>
                    <a:pt x="10836" y="8032"/>
                    <a:pt x="11836" y="7079"/>
                    <a:pt x="11884" y="5888"/>
                  </a:cubicBezTo>
                  <a:cubicBezTo>
                    <a:pt x="11907" y="5388"/>
                    <a:pt x="11764" y="4912"/>
                    <a:pt x="11503" y="4531"/>
                  </a:cubicBezTo>
                  <a:lnTo>
                    <a:pt x="11526" y="4531"/>
                  </a:lnTo>
                  <a:cubicBezTo>
                    <a:pt x="11486" y="4470"/>
                    <a:pt x="11325" y="4272"/>
                    <a:pt x="11336" y="4272"/>
                  </a:cubicBezTo>
                  <a:lnTo>
                    <a:pt x="11336" y="4272"/>
                  </a:lnTo>
                  <a:cubicBezTo>
                    <a:pt x="11338" y="4272"/>
                    <a:pt x="11345" y="4278"/>
                    <a:pt x="11360" y="4293"/>
                  </a:cubicBezTo>
                  <a:lnTo>
                    <a:pt x="9978" y="2530"/>
                  </a:lnTo>
                  <a:cubicBezTo>
                    <a:pt x="9951" y="2475"/>
                    <a:pt x="9898" y="2452"/>
                    <a:pt x="9845" y="2452"/>
                  </a:cubicBezTo>
                  <a:cubicBezTo>
                    <a:pt x="9808" y="2452"/>
                    <a:pt x="9770" y="2463"/>
                    <a:pt x="9740" y="2483"/>
                  </a:cubicBezTo>
                  <a:cubicBezTo>
                    <a:pt x="9669" y="2554"/>
                    <a:pt x="9645" y="2650"/>
                    <a:pt x="9716" y="2721"/>
                  </a:cubicBezTo>
                  <a:lnTo>
                    <a:pt x="10407" y="3650"/>
                  </a:lnTo>
                  <a:cubicBezTo>
                    <a:pt x="10169" y="3554"/>
                    <a:pt x="9907" y="3507"/>
                    <a:pt x="9621" y="3507"/>
                  </a:cubicBezTo>
                  <a:cubicBezTo>
                    <a:pt x="8716" y="3507"/>
                    <a:pt x="7907" y="4055"/>
                    <a:pt x="7549" y="4864"/>
                  </a:cubicBezTo>
                  <a:lnTo>
                    <a:pt x="7121" y="1935"/>
                  </a:lnTo>
                  <a:cubicBezTo>
                    <a:pt x="7121" y="1530"/>
                    <a:pt x="7311" y="1221"/>
                    <a:pt x="7668" y="1102"/>
                  </a:cubicBezTo>
                  <a:cubicBezTo>
                    <a:pt x="7760" y="1062"/>
                    <a:pt x="7859" y="1045"/>
                    <a:pt x="7965" y="1045"/>
                  </a:cubicBezTo>
                  <a:cubicBezTo>
                    <a:pt x="8052" y="1045"/>
                    <a:pt x="8144" y="1056"/>
                    <a:pt x="8240" y="1078"/>
                  </a:cubicBezTo>
                  <a:cubicBezTo>
                    <a:pt x="8430" y="1173"/>
                    <a:pt x="8550" y="1221"/>
                    <a:pt x="8692" y="1411"/>
                  </a:cubicBezTo>
                  <a:lnTo>
                    <a:pt x="9193" y="2054"/>
                  </a:lnTo>
                  <a:cubicBezTo>
                    <a:pt x="9228" y="2108"/>
                    <a:pt x="9291" y="2135"/>
                    <a:pt x="9350" y="2135"/>
                  </a:cubicBezTo>
                  <a:cubicBezTo>
                    <a:pt x="9370" y="2135"/>
                    <a:pt x="9389" y="2132"/>
                    <a:pt x="9407" y="2126"/>
                  </a:cubicBezTo>
                  <a:cubicBezTo>
                    <a:pt x="9502" y="2054"/>
                    <a:pt x="9526" y="1935"/>
                    <a:pt x="9478" y="1840"/>
                  </a:cubicBezTo>
                  <a:lnTo>
                    <a:pt x="8978" y="1197"/>
                  </a:lnTo>
                  <a:cubicBezTo>
                    <a:pt x="8811" y="1006"/>
                    <a:pt x="8621" y="863"/>
                    <a:pt x="8407" y="768"/>
                  </a:cubicBezTo>
                  <a:lnTo>
                    <a:pt x="8121" y="363"/>
                  </a:lnTo>
                  <a:cubicBezTo>
                    <a:pt x="7969" y="110"/>
                    <a:pt x="7686" y="1"/>
                    <a:pt x="7415" y="1"/>
                  </a:cubicBezTo>
                  <a:cubicBezTo>
                    <a:pt x="7303" y="1"/>
                    <a:pt x="7194" y="19"/>
                    <a:pt x="7097" y="54"/>
                  </a:cubicBezTo>
                  <a:cubicBezTo>
                    <a:pt x="6740" y="197"/>
                    <a:pt x="6525" y="554"/>
                    <a:pt x="6573" y="935"/>
                  </a:cubicBezTo>
                  <a:lnTo>
                    <a:pt x="6740" y="1768"/>
                  </a:lnTo>
                  <a:lnTo>
                    <a:pt x="5168" y="1768"/>
                  </a:lnTo>
                  <a:lnTo>
                    <a:pt x="5311" y="935"/>
                  </a:lnTo>
                  <a:cubicBezTo>
                    <a:pt x="5382" y="530"/>
                    <a:pt x="5168" y="197"/>
                    <a:pt x="4787" y="54"/>
                  </a:cubicBezTo>
                  <a:cubicBezTo>
                    <a:pt x="4690" y="19"/>
                    <a:pt x="4583" y="1"/>
                    <a:pt x="44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67"/>
            <p:cNvSpPr/>
            <p:nvPr/>
          </p:nvSpPr>
          <p:spPr>
            <a:xfrm>
              <a:off x="3613825" y="2786950"/>
              <a:ext cx="70275" cy="69675"/>
            </a:xfrm>
            <a:custGeom>
              <a:rect b="b" l="l" r="r" t="t"/>
              <a:pathLst>
                <a:path extrusionOk="0" h="2787" w="2811">
                  <a:moveTo>
                    <a:pt x="1405" y="333"/>
                  </a:moveTo>
                  <a:cubicBezTo>
                    <a:pt x="1977" y="333"/>
                    <a:pt x="2453" y="810"/>
                    <a:pt x="2453" y="1381"/>
                  </a:cubicBezTo>
                  <a:cubicBezTo>
                    <a:pt x="2453" y="1977"/>
                    <a:pt x="1977" y="2453"/>
                    <a:pt x="1405" y="2453"/>
                  </a:cubicBezTo>
                  <a:cubicBezTo>
                    <a:pt x="834" y="2453"/>
                    <a:pt x="357" y="1977"/>
                    <a:pt x="357" y="1381"/>
                  </a:cubicBezTo>
                  <a:cubicBezTo>
                    <a:pt x="357" y="810"/>
                    <a:pt x="810" y="333"/>
                    <a:pt x="1405" y="333"/>
                  </a:cubicBezTo>
                  <a:close/>
                  <a:moveTo>
                    <a:pt x="1405" y="0"/>
                  </a:moveTo>
                  <a:cubicBezTo>
                    <a:pt x="643" y="0"/>
                    <a:pt x="0" y="619"/>
                    <a:pt x="0" y="1381"/>
                  </a:cubicBezTo>
                  <a:cubicBezTo>
                    <a:pt x="0" y="2167"/>
                    <a:pt x="619" y="2786"/>
                    <a:pt x="1405" y="2786"/>
                  </a:cubicBezTo>
                  <a:cubicBezTo>
                    <a:pt x="2167" y="2786"/>
                    <a:pt x="2810" y="2167"/>
                    <a:pt x="2810" y="1381"/>
                  </a:cubicBezTo>
                  <a:cubicBezTo>
                    <a:pt x="2810" y="619"/>
                    <a:pt x="2167" y="0"/>
                    <a:pt x="14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 name="Google Shape;987;p67"/>
          <p:cNvGrpSpPr/>
          <p:nvPr/>
        </p:nvGrpSpPr>
        <p:grpSpPr>
          <a:xfrm>
            <a:off x="5315831" y="3447165"/>
            <a:ext cx="276368" cy="243628"/>
            <a:chOff x="2888075" y="2186225"/>
            <a:chExt cx="296500" cy="261375"/>
          </a:xfrm>
        </p:grpSpPr>
        <p:sp>
          <p:nvSpPr>
            <p:cNvPr id="988" name="Google Shape;988;p67"/>
            <p:cNvSpPr/>
            <p:nvPr/>
          </p:nvSpPr>
          <p:spPr>
            <a:xfrm>
              <a:off x="2989275" y="2338025"/>
              <a:ext cx="94100" cy="94100"/>
            </a:xfrm>
            <a:custGeom>
              <a:rect b="b" l="l" r="r" t="t"/>
              <a:pathLst>
                <a:path extrusionOk="0" h="3764" w="3764">
                  <a:moveTo>
                    <a:pt x="1882" y="358"/>
                  </a:moveTo>
                  <a:cubicBezTo>
                    <a:pt x="2739" y="358"/>
                    <a:pt x="3406" y="1025"/>
                    <a:pt x="3406" y="1882"/>
                  </a:cubicBezTo>
                  <a:cubicBezTo>
                    <a:pt x="3406" y="2716"/>
                    <a:pt x="2739" y="3406"/>
                    <a:pt x="1882" y="3406"/>
                  </a:cubicBezTo>
                  <a:cubicBezTo>
                    <a:pt x="1049" y="3406"/>
                    <a:pt x="358" y="2716"/>
                    <a:pt x="358" y="1882"/>
                  </a:cubicBezTo>
                  <a:cubicBezTo>
                    <a:pt x="358" y="1025"/>
                    <a:pt x="1049" y="358"/>
                    <a:pt x="1882" y="358"/>
                  </a:cubicBezTo>
                  <a:close/>
                  <a:moveTo>
                    <a:pt x="1882" y="1"/>
                  </a:moveTo>
                  <a:cubicBezTo>
                    <a:pt x="858" y="1"/>
                    <a:pt x="1" y="834"/>
                    <a:pt x="1" y="1882"/>
                  </a:cubicBezTo>
                  <a:cubicBezTo>
                    <a:pt x="1" y="2906"/>
                    <a:pt x="858" y="3764"/>
                    <a:pt x="1882" y="3764"/>
                  </a:cubicBezTo>
                  <a:cubicBezTo>
                    <a:pt x="2930" y="3764"/>
                    <a:pt x="3763" y="2906"/>
                    <a:pt x="3763" y="1882"/>
                  </a:cubicBezTo>
                  <a:cubicBezTo>
                    <a:pt x="3763" y="834"/>
                    <a:pt x="2930" y="1"/>
                    <a:pt x="18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67"/>
            <p:cNvSpPr/>
            <p:nvPr/>
          </p:nvSpPr>
          <p:spPr>
            <a:xfrm>
              <a:off x="3008325" y="2357100"/>
              <a:ext cx="56000" cy="55975"/>
            </a:xfrm>
            <a:custGeom>
              <a:rect b="b" l="l" r="r" t="t"/>
              <a:pathLst>
                <a:path extrusionOk="0" h="2239" w="2240">
                  <a:moveTo>
                    <a:pt x="1120" y="333"/>
                  </a:moveTo>
                  <a:cubicBezTo>
                    <a:pt x="1549" y="333"/>
                    <a:pt x="1906" y="691"/>
                    <a:pt x="1906" y="1119"/>
                  </a:cubicBezTo>
                  <a:cubicBezTo>
                    <a:pt x="1906" y="1548"/>
                    <a:pt x="1549" y="1881"/>
                    <a:pt x="1120" y="1881"/>
                  </a:cubicBezTo>
                  <a:cubicBezTo>
                    <a:pt x="691" y="1881"/>
                    <a:pt x="334" y="1548"/>
                    <a:pt x="334" y="1119"/>
                  </a:cubicBezTo>
                  <a:cubicBezTo>
                    <a:pt x="334" y="691"/>
                    <a:pt x="691" y="333"/>
                    <a:pt x="1120" y="333"/>
                  </a:cubicBezTo>
                  <a:close/>
                  <a:moveTo>
                    <a:pt x="1120" y="0"/>
                  </a:moveTo>
                  <a:cubicBezTo>
                    <a:pt x="501" y="0"/>
                    <a:pt x="1" y="500"/>
                    <a:pt x="1" y="1119"/>
                  </a:cubicBezTo>
                  <a:cubicBezTo>
                    <a:pt x="1" y="1738"/>
                    <a:pt x="501" y="2239"/>
                    <a:pt x="1120" y="2239"/>
                  </a:cubicBezTo>
                  <a:cubicBezTo>
                    <a:pt x="1739" y="2239"/>
                    <a:pt x="2239" y="1738"/>
                    <a:pt x="2239" y="1119"/>
                  </a:cubicBezTo>
                  <a:cubicBezTo>
                    <a:pt x="2239" y="500"/>
                    <a:pt x="1739" y="0"/>
                    <a:pt x="11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67"/>
            <p:cNvSpPr/>
            <p:nvPr/>
          </p:nvSpPr>
          <p:spPr>
            <a:xfrm>
              <a:off x="3008325" y="2232075"/>
              <a:ext cx="56600" cy="32150"/>
            </a:xfrm>
            <a:custGeom>
              <a:rect b="b" l="l" r="r" t="t"/>
              <a:pathLst>
                <a:path extrusionOk="0" h="1286" w="2264">
                  <a:moveTo>
                    <a:pt x="1906" y="357"/>
                  </a:moveTo>
                  <a:lnTo>
                    <a:pt x="1906" y="953"/>
                  </a:lnTo>
                  <a:lnTo>
                    <a:pt x="334" y="953"/>
                  </a:lnTo>
                  <a:lnTo>
                    <a:pt x="334" y="357"/>
                  </a:lnTo>
                  <a:close/>
                  <a:moveTo>
                    <a:pt x="287" y="0"/>
                  </a:moveTo>
                  <a:cubicBezTo>
                    <a:pt x="120" y="0"/>
                    <a:pt x="1" y="119"/>
                    <a:pt x="1" y="286"/>
                  </a:cubicBezTo>
                  <a:lnTo>
                    <a:pt x="1" y="1000"/>
                  </a:lnTo>
                  <a:cubicBezTo>
                    <a:pt x="1" y="1167"/>
                    <a:pt x="120" y="1286"/>
                    <a:pt x="287" y="1286"/>
                  </a:cubicBezTo>
                  <a:lnTo>
                    <a:pt x="1977" y="1286"/>
                  </a:lnTo>
                  <a:cubicBezTo>
                    <a:pt x="2120" y="1286"/>
                    <a:pt x="2263" y="1167"/>
                    <a:pt x="2263" y="1000"/>
                  </a:cubicBezTo>
                  <a:lnTo>
                    <a:pt x="2263" y="286"/>
                  </a:lnTo>
                  <a:cubicBezTo>
                    <a:pt x="2263" y="119"/>
                    <a:pt x="2120" y="0"/>
                    <a:pt x="19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67"/>
            <p:cNvSpPr/>
            <p:nvPr/>
          </p:nvSpPr>
          <p:spPr>
            <a:xfrm>
              <a:off x="2888075" y="2186225"/>
              <a:ext cx="296500" cy="261375"/>
            </a:xfrm>
            <a:custGeom>
              <a:rect b="b" l="l" r="r" t="t"/>
              <a:pathLst>
                <a:path extrusionOk="0" h="10455" w="11860">
                  <a:moveTo>
                    <a:pt x="6621" y="358"/>
                  </a:moveTo>
                  <a:cubicBezTo>
                    <a:pt x="6740" y="358"/>
                    <a:pt x="6859" y="453"/>
                    <a:pt x="6859" y="596"/>
                  </a:cubicBezTo>
                  <a:lnTo>
                    <a:pt x="6859" y="1072"/>
                  </a:lnTo>
                  <a:lnTo>
                    <a:pt x="6335" y="1072"/>
                  </a:lnTo>
                  <a:cubicBezTo>
                    <a:pt x="6240" y="1072"/>
                    <a:pt x="6168" y="1120"/>
                    <a:pt x="6144" y="1215"/>
                  </a:cubicBezTo>
                  <a:cubicBezTo>
                    <a:pt x="6144" y="1310"/>
                    <a:pt x="6216" y="1405"/>
                    <a:pt x="6311" y="1405"/>
                  </a:cubicBezTo>
                  <a:lnTo>
                    <a:pt x="7121" y="1405"/>
                  </a:lnTo>
                  <a:cubicBezTo>
                    <a:pt x="7288" y="1405"/>
                    <a:pt x="7478" y="1572"/>
                    <a:pt x="7478" y="1739"/>
                  </a:cubicBezTo>
                  <a:lnTo>
                    <a:pt x="7478" y="3191"/>
                  </a:lnTo>
                  <a:cubicBezTo>
                    <a:pt x="7478" y="3239"/>
                    <a:pt x="7454" y="3311"/>
                    <a:pt x="7430" y="3358"/>
                  </a:cubicBezTo>
                  <a:cubicBezTo>
                    <a:pt x="7359" y="3477"/>
                    <a:pt x="7240" y="3549"/>
                    <a:pt x="7121" y="3549"/>
                  </a:cubicBezTo>
                  <a:lnTo>
                    <a:pt x="4739" y="3549"/>
                  </a:lnTo>
                  <a:cubicBezTo>
                    <a:pt x="4549" y="3549"/>
                    <a:pt x="4382" y="3382"/>
                    <a:pt x="4382" y="3191"/>
                  </a:cubicBezTo>
                  <a:lnTo>
                    <a:pt x="4382" y="1715"/>
                  </a:lnTo>
                  <a:cubicBezTo>
                    <a:pt x="4382" y="1667"/>
                    <a:pt x="4430" y="1596"/>
                    <a:pt x="4454" y="1548"/>
                  </a:cubicBezTo>
                  <a:cubicBezTo>
                    <a:pt x="4525" y="1477"/>
                    <a:pt x="4620" y="1405"/>
                    <a:pt x="4739" y="1405"/>
                  </a:cubicBezTo>
                  <a:lnTo>
                    <a:pt x="5501" y="1405"/>
                  </a:lnTo>
                  <a:cubicBezTo>
                    <a:pt x="5573" y="1405"/>
                    <a:pt x="5668" y="1358"/>
                    <a:pt x="5668" y="1262"/>
                  </a:cubicBezTo>
                  <a:cubicBezTo>
                    <a:pt x="5692" y="1167"/>
                    <a:pt x="5597" y="1072"/>
                    <a:pt x="5501" y="1072"/>
                  </a:cubicBezTo>
                  <a:lnTo>
                    <a:pt x="4978" y="1072"/>
                  </a:lnTo>
                  <a:lnTo>
                    <a:pt x="4978" y="596"/>
                  </a:lnTo>
                  <a:cubicBezTo>
                    <a:pt x="4978" y="453"/>
                    <a:pt x="5097" y="358"/>
                    <a:pt x="5239" y="358"/>
                  </a:cubicBezTo>
                  <a:close/>
                  <a:moveTo>
                    <a:pt x="6859" y="3882"/>
                  </a:moveTo>
                  <a:lnTo>
                    <a:pt x="6859" y="5430"/>
                  </a:lnTo>
                  <a:lnTo>
                    <a:pt x="4978" y="5430"/>
                  </a:lnTo>
                  <a:lnTo>
                    <a:pt x="4978" y="3882"/>
                  </a:lnTo>
                  <a:close/>
                  <a:moveTo>
                    <a:pt x="4025" y="1858"/>
                  </a:moveTo>
                  <a:lnTo>
                    <a:pt x="4025" y="3191"/>
                  </a:lnTo>
                  <a:cubicBezTo>
                    <a:pt x="4025" y="3263"/>
                    <a:pt x="4049" y="3334"/>
                    <a:pt x="4073" y="3406"/>
                  </a:cubicBezTo>
                  <a:cubicBezTo>
                    <a:pt x="2453" y="3787"/>
                    <a:pt x="1310" y="4596"/>
                    <a:pt x="1024" y="5573"/>
                  </a:cubicBezTo>
                  <a:cubicBezTo>
                    <a:pt x="596" y="5192"/>
                    <a:pt x="357" y="4787"/>
                    <a:pt x="357" y="4335"/>
                  </a:cubicBezTo>
                  <a:cubicBezTo>
                    <a:pt x="357" y="3239"/>
                    <a:pt x="1858" y="2239"/>
                    <a:pt x="4025" y="1858"/>
                  </a:cubicBezTo>
                  <a:close/>
                  <a:moveTo>
                    <a:pt x="7835" y="1858"/>
                  </a:moveTo>
                  <a:cubicBezTo>
                    <a:pt x="10002" y="2239"/>
                    <a:pt x="11526" y="3239"/>
                    <a:pt x="11526" y="4335"/>
                  </a:cubicBezTo>
                  <a:cubicBezTo>
                    <a:pt x="11526" y="4763"/>
                    <a:pt x="11288" y="5192"/>
                    <a:pt x="10836" y="5573"/>
                  </a:cubicBezTo>
                  <a:cubicBezTo>
                    <a:pt x="10550" y="4596"/>
                    <a:pt x="9407" y="3787"/>
                    <a:pt x="7811" y="3406"/>
                  </a:cubicBezTo>
                  <a:cubicBezTo>
                    <a:pt x="7811" y="3334"/>
                    <a:pt x="7835" y="3263"/>
                    <a:pt x="7835" y="3191"/>
                  </a:cubicBezTo>
                  <a:lnTo>
                    <a:pt x="7835" y="1858"/>
                  </a:lnTo>
                  <a:close/>
                  <a:moveTo>
                    <a:pt x="7597" y="3739"/>
                  </a:moveTo>
                  <a:cubicBezTo>
                    <a:pt x="8383" y="3906"/>
                    <a:pt x="9097" y="4192"/>
                    <a:pt x="9621" y="4573"/>
                  </a:cubicBezTo>
                  <a:cubicBezTo>
                    <a:pt x="10121" y="4930"/>
                    <a:pt x="10407" y="5359"/>
                    <a:pt x="10502" y="5811"/>
                  </a:cubicBezTo>
                  <a:cubicBezTo>
                    <a:pt x="10193" y="6002"/>
                    <a:pt x="9812" y="6216"/>
                    <a:pt x="9383" y="6359"/>
                  </a:cubicBezTo>
                  <a:cubicBezTo>
                    <a:pt x="9336" y="6097"/>
                    <a:pt x="9097" y="5906"/>
                    <a:pt x="8812" y="5906"/>
                  </a:cubicBezTo>
                  <a:lnTo>
                    <a:pt x="8573" y="5906"/>
                  </a:lnTo>
                  <a:cubicBezTo>
                    <a:pt x="8502" y="5644"/>
                    <a:pt x="8264" y="5430"/>
                    <a:pt x="7954" y="5430"/>
                  </a:cubicBezTo>
                  <a:lnTo>
                    <a:pt x="7216" y="5430"/>
                  </a:lnTo>
                  <a:lnTo>
                    <a:pt x="7216" y="3906"/>
                  </a:lnTo>
                  <a:cubicBezTo>
                    <a:pt x="7359" y="3882"/>
                    <a:pt x="7478" y="3811"/>
                    <a:pt x="7597" y="3739"/>
                  </a:cubicBezTo>
                  <a:close/>
                  <a:moveTo>
                    <a:pt x="4263" y="3739"/>
                  </a:moveTo>
                  <a:cubicBezTo>
                    <a:pt x="4358" y="3811"/>
                    <a:pt x="4501" y="3882"/>
                    <a:pt x="4644" y="3906"/>
                  </a:cubicBezTo>
                  <a:lnTo>
                    <a:pt x="4644" y="5430"/>
                  </a:lnTo>
                  <a:lnTo>
                    <a:pt x="3882" y="5430"/>
                  </a:lnTo>
                  <a:cubicBezTo>
                    <a:pt x="3596" y="5430"/>
                    <a:pt x="3358" y="5644"/>
                    <a:pt x="3263" y="5906"/>
                  </a:cubicBezTo>
                  <a:lnTo>
                    <a:pt x="3025" y="5906"/>
                  </a:lnTo>
                  <a:cubicBezTo>
                    <a:pt x="2739" y="5906"/>
                    <a:pt x="2501" y="6121"/>
                    <a:pt x="2453" y="6383"/>
                  </a:cubicBezTo>
                  <a:cubicBezTo>
                    <a:pt x="2025" y="6216"/>
                    <a:pt x="1667" y="6025"/>
                    <a:pt x="1358" y="5811"/>
                  </a:cubicBezTo>
                  <a:cubicBezTo>
                    <a:pt x="1429" y="5359"/>
                    <a:pt x="1739" y="4930"/>
                    <a:pt x="2239" y="4573"/>
                  </a:cubicBezTo>
                  <a:cubicBezTo>
                    <a:pt x="2763" y="4192"/>
                    <a:pt x="3453" y="3906"/>
                    <a:pt x="4263" y="3739"/>
                  </a:cubicBezTo>
                  <a:close/>
                  <a:moveTo>
                    <a:pt x="357" y="5359"/>
                  </a:moveTo>
                  <a:cubicBezTo>
                    <a:pt x="453" y="5501"/>
                    <a:pt x="572" y="5644"/>
                    <a:pt x="715" y="5787"/>
                  </a:cubicBezTo>
                  <a:cubicBezTo>
                    <a:pt x="810" y="5859"/>
                    <a:pt x="905" y="5954"/>
                    <a:pt x="1024" y="6025"/>
                  </a:cubicBezTo>
                  <a:cubicBezTo>
                    <a:pt x="1024" y="6025"/>
                    <a:pt x="1024" y="6025"/>
                    <a:pt x="1048" y="6049"/>
                  </a:cubicBezTo>
                  <a:cubicBezTo>
                    <a:pt x="1429" y="6311"/>
                    <a:pt x="1905" y="6549"/>
                    <a:pt x="2429" y="6764"/>
                  </a:cubicBezTo>
                  <a:lnTo>
                    <a:pt x="2429" y="8478"/>
                  </a:lnTo>
                  <a:cubicBezTo>
                    <a:pt x="1120" y="7978"/>
                    <a:pt x="357" y="7240"/>
                    <a:pt x="357" y="6454"/>
                  </a:cubicBezTo>
                  <a:lnTo>
                    <a:pt x="357" y="5359"/>
                  </a:lnTo>
                  <a:close/>
                  <a:moveTo>
                    <a:pt x="11503" y="5359"/>
                  </a:moveTo>
                  <a:lnTo>
                    <a:pt x="11503" y="6454"/>
                  </a:lnTo>
                  <a:lnTo>
                    <a:pt x="11526" y="6454"/>
                  </a:lnTo>
                  <a:cubicBezTo>
                    <a:pt x="11526" y="7240"/>
                    <a:pt x="10741" y="7978"/>
                    <a:pt x="9431" y="8478"/>
                  </a:cubicBezTo>
                  <a:lnTo>
                    <a:pt x="9431" y="6740"/>
                  </a:lnTo>
                  <a:cubicBezTo>
                    <a:pt x="9979" y="6549"/>
                    <a:pt x="10455" y="6311"/>
                    <a:pt x="10812" y="6025"/>
                  </a:cubicBezTo>
                  <a:lnTo>
                    <a:pt x="10836" y="6025"/>
                  </a:lnTo>
                  <a:cubicBezTo>
                    <a:pt x="10955" y="5930"/>
                    <a:pt x="11050" y="5859"/>
                    <a:pt x="11145" y="5787"/>
                  </a:cubicBezTo>
                  <a:cubicBezTo>
                    <a:pt x="11288" y="5644"/>
                    <a:pt x="11407" y="5501"/>
                    <a:pt x="11503" y="5359"/>
                  </a:cubicBezTo>
                  <a:close/>
                  <a:moveTo>
                    <a:pt x="3239" y="6263"/>
                  </a:moveTo>
                  <a:lnTo>
                    <a:pt x="3239" y="9645"/>
                  </a:lnTo>
                  <a:lnTo>
                    <a:pt x="3001" y="9645"/>
                  </a:lnTo>
                  <a:cubicBezTo>
                    <a:pt x="2882" y="9645"/>
                    <a:pt x="2787" y="9526"/>
                    <a:pt x="2787" y="9407"/>
                  </a:cubicBezTo>
                  <a:lnTo>
                    <a:pt x="2787" y="6478"/>
                  </a:lnTo>
                  <a:cubicBezTo>
                    <a:pt x="2787" y="6359"/>
                    <a:pt x="2882" y="6263"/>
                    <a:pt x="3001" y="6263"/>
                  </a:cubicBezTo>
                  <a:close/>
                  <a:moveTo>
                    <a:pt x="8859" y="6263"/>
                  </a:moveTo>
                  <a:cubicBezTo>
                    <a:pt x="8978" y="6263"/>
                    <a:pt x="9074" y="6359"/>
                    <a:pt x="9074" y="6478"/>
                  </a:cubicBezTo>
                  <a:lnTo>
                    <a:pt x="9074" y="9407"/>
                  </a:lnTo>
                  <a:cubicBezTo>
                    <a:pt x="9074" y="9526"/>
                    <a:pt x="8978" y="9645"/>
                    <a:pt x="8859" y="9645"/>
                  </a:cubicBezTo>
                  <a:lnTo>
                    <a:pt x="8621" y="9645"/>
                  </a:lnTo>
                  <a:lnTo>
                    <a:pt x="8621" y="6263"/>
                  </a:lnTo>
                  <a:close/>
                  <a:moveTo>
                    <a:pt x="5239" y="0"/>
                  </a:moveTo>
                  <a:cubicBezTo>
                    <a:pt x="4906" y="0"/>
                    <a:pt x="4644" y="262"/>
                    <a:pt x="4644" y="596"/>
                  </a:cubicBezTo>
                  <a:lnTo>
                    <a:pt x="4644" y="1072"/>
                  </a:lnTo>
                  <a:cubicBezTo>
                    <a:pt x="4382" y="1120"/>
                    <a:pt x="4192" y="1286"/>
                    <a:pt x="4096" y="1501"/>
                  </a:cubicBezTo>
                  <a:cubicBezTo>
                    <a:pt x="1667" y="1882"/>
                    <a:pt x="48" y="3001"/>
                    <a:pt x="0" y="4287"/>
                  </a:cubicBezTo>
                  <a:lnTo>
                    <a:pt x="0" y="4311"/>
                  </a:lnTo>
                  <a:lnTo>
                    <a:pt x="0" y="6478"/>
                  </a:lnTo>
                  <a:cubicBezTo>
                    <a:pt x="0" y="6978"/>
                    <a:pt x="262" y="7478"/>
                    <a:pt x="739" y="7907"/>
                  </a:cubicBezTo>
                  <a:cubicBezTo>
                    <a:pt x="1143" y="8288"/>
                    <a:pt x="1739" y="8621"/>
                    <a:pt x="2453" y="8883"/>
                  </a:cubicBezTo>
                  <a:lnTo>
                    <a:pt x="2453" y="9407"/>
                  </a:lnTo>
                  <a:cubicBezTo>
                    <a:pt x="2453" y="9717"/>
                    <a:pt x="2691" y="9979"/>
                    <a:pt x="3025" y="9979"/>
                  </a:cubicBezTo>
                  <a:lnTo>
                    <a:pt x="3263" y="9979"/>
                  </a:lnTo>
                  <a:cubicBezTo>
                    <a:pt x="3334" y="10240"/>
                    <a:pt x="3596" y="10455"/>
                    <a:pt x="3882" y="10455"/>
                  </a:cubicBezTo>
                  <a:lnTo>
                    <a:pt x="5525" y="10455"/>
                  </a:lnTo>
                  <a:cubicBezTo>
                    <a:pt x="5620" y="10455"/>
                    <a:pt x="5692" y="10383"/>
                    <a:pt x="5716" y="10288"/>
                  </a:cubicBezTo>
                  <a:cubicBezTo>
                    <a:pt x="5716" y="10193"/>
                    <a:pt x="5644" y="10098"/>
                    <a:pt x="5525" y="10098"/>
                  </a:cubicBezTo>
                  <a:lnTo>
                    <a:pt x="3906" y="10098"/>
                  </a:lnTo>
                  <a:cubicBezTo>
                    <a:pt x="3739" y="10098"/>
                    <a:pt x="3596" y="9955"/>
                    <a:pt x="3596" y="9812"/>
                  </a:cubicBezTo>
                  <a:lnTo>
                    <a:pt x="3596" y="6073"/>
                  </a:lnTo>
                  <a:cubicBezTo>
                    <a:pt x="3596" y="5930"/>
                    <a:pt x="3739" y="5787"/>
                    <a:pt x="3906" y="5787"/>
                  </a:cubicBezTo>
                  <a:lnTo>
                    <a:pt x="7978" y="5787"/>
                  </a:lnTo>
                  <a:cubicBezTo>
                    <a:pt x="8145" y="5787"/>
                    <a:pt x="8288" y="5930"/>
                    <a:pt x="8288" y="6073"/>
                  </a:cubicBezTo>
                  <a:lnTo>
                    <a:pt x="8288" y="9812"/>
                  </a:lnTo>
                  <a:cubicBezTo>
                    <a:pt x="8288" y="9955"/>
                    <a:pt x="8145" y="10098"/>
                    <a:pt x="7978" y="10098"/>
                  </a:cubicBezTo>
                  <a:lnTo>
                    <a:pt x="6287" y="10098"/>
                  </a:lnTo>
                  <a:cubicBezTo>
                    <a:pt x="6192" y="10098"/>
                    <a:pt x="6121" y="10169"/>
                    <a:pt x="6097" y="10240"/>
                  </a:cubicBezTo>
                  <a:cubicBezTo>
                    <a:pt x="6097" y="10360"/>
                    <a:pt x="6168" y="10455"/>
                    <a:pt x="6263" y="10455"/>
                  </a:cubicBezTo>
                  <a:lnTo>
                    <a:pt x="8002" y="10455"/>
                  </a:lnTo>
                  <a:cubicBezTo>
                    <a:pt x="8288" y="10455"/>
                    <a:pt x="8526" y="10240"/>
                    <a:pt x="8597" y="9979"/>
                  </a:cubicBezTo>
                  <a:lnTo>
                    <a:pt x="8859" y="9979"/>
                  </a:lnTo>
                  <a:cubicBezTo>
                    <a:pt x="9169" y="9979"/>
                    <a:pt x="9431" y="9717"/>
                    <a:pt x="9431" y="9407"/>
                  </a:cubicBezTo>
                  <a:lnTo>
                    <a:pt x="9431" y="8883"/>
                  </a:lnTo>
                  <a:cubicBezTo>
                    <a:pt x="10145" y="8621"/>
                    <a:pt x="10717" y="8288"/>
                    <a:pt x="11145" y="7907"/>
                  </a:cubicBezTo>
                  <a:cubicBezTo>
                    <a:pt x="11622" y="7478"/>
                    <a:pt x="11860" y="6978"/>
                    <a:pt x="11860" y="6478"/>
                  </a:cubicBezTo>
                  <a:lnTo>
                    <a:pt x="11860" y="4335"/>
                  </a:lnTo>
                  <a:cubicBezTo>
                    <a:pt x="11860" y="3025"/>
                    <a:pt x="10217" y="1882"/>
                    <a:pt x="7764" y="1501"/>
                  </a:cubicBezTo>
                  <a:cubicBezTo>
                    <a:pt x="7669" y="1286"/>
                    <a:pt x="7454" y="1120"/>
                    <a:pt x="7216" y="1072"/>
                  </a:cubicBezTo>
                  <a:lnTo>
                    <a:pt x="7216" y="596"/>
                  </a:lnTo>
                  <a:cubicBezTo>
                    <a:pt x="7216" y="262"/>
                    <a:pt x="6930" y="0"/>
                    <a:pt x="66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95" name="Shape 995"/>
        <p:cNvGrpSpPr/>
        <p:nvPr/>
      </p:nvGrpSpPr>
      <p:grpSpPr>
        <a:xfrm>
          <a:off x="0" y="0"/>
          <a:ext cx="0" cy="0"/>
          <a:chOff x="0" y="0"/>
          <a:chExt cx="0" cy="0"/>
        </a:xfrm>
      </p:grpSpPr>
      <p:graphicFrame>
        <p:nvGraphicFramePr>
          <p:cNvPr id="996" name="Google Shape;996;p68"/>
          <p:cNvGraphicFramePr/>
          <p:nvPr/>
        </p:nvGraphicFramePr>
        <p:xfrm>
          <a:off x="745163" y="1550935"/>
          <a:ext cx="3000000" cy="3000000"/>
        </p:xfrm>
        <a:graphic>
          <a:graphicData uri="http://schemas.openxmlformats.org/drawingml/2006/table">
            <a:tbl>
              <a:tblPr>
                <a:noFill/>
                <a:tableStyleId>{F1998C92-018D-45BC-9D35-B4BFE69B2604}</a:tableStyleId>
              </a:tblPr>
              <a:tblGrid>
                <a:gridCol w="1528500"/>
                <a:gridCol w="1973125"/>
                <a:gridCol w="2101225"/>
                <a:gridCol w="2101150"/>
              </a:tblGrid>
              <a:tr h="658525">
                <a:tc>
                  <a:txBody>
                    <a:bodyPr/>
                    <a:lstStyle/>
                    <a:p>
                      <a:pPr indent="0" lvl="0" marL="0" rtl="0" algn="l">
                        <a:spcBef>
                          <a:spcPts val="0"/>
                        </a:spcBef>
                        <a:spcAft>
                          <a:spcPts val="0"/>
                        </a:spcAft>
                        <a:buNone/>
                      </a:pPr>
                      <a:r>
                        <a:t/>
                      </a:r>
                      <a:endParaRPr sz="1800">
                        <a:solidFill>
                          <a:srgbClr val="4E48AB"/>
                        </a:solidFill>
                        <a:latin typeface="Rubik"/>
                        <a:ea typeface="Rubik"/>
                        <a:cs typeface="Rubik"/>
                        <a:sym typeface="Rubik"/>
                      </a:endParaRPr>
                    </a:p>
                  </a:txBody>
                  <a:tcPr marT="68575" marB="68575" marR="91425" marL="91425" anchor="ctr">
                    <a:lnL cap="flat" cmpd="sng" w="28575">
                      <a:solidFill>
                        <a:schemeClr val="lt1">
                          <a:alpha val="0"/>
                        </a:schemeClr>
                      </a:solidFill>
                      <a:prstDash val="solid"/>
                      <a:round/>
                      <a:headEnd len="sm" w="sm" type="none"/>
                      <a:tailEnd len="sm" w="sm" type="none"/>
                    </a:lnL>
                    <a:lnR cap="flat" cmpd="sng" w="19050">
                      <a:solidFill>
                        <a:schemeClr val="dk2"/>
                      </a:solidFill>
                      <a:prstDash val="solid"/>
                      <a:round/>
                      <a:headEnd len="sm" w="sm" type="none"/>
                      <a:tailEnd len="sm" w="sm" type="none"/>
                    </a:lnR>
                    <a:lnT cap="flat" cmpd="sng" w="28575">
                      <a:solidFill>
                        <a:schemeClr val="lt1">
                          <a:alpha val="0"/>
                        </a:schemeClr>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b="1" lang="en" sz="1600">
                          <a:solidFill>
                            <a:schemeClr val="dk2"/>
                          </a:solidFill>
                          <a:latin typeface="Rubik"/>
                          <a:ea typeface="Rubik"/>
                          <a:cs typeface="Rubik"/>
                          <a:sym typeface="Rubik"/>
                        </a:rPr>
                        <a:t>Ecotour management</a:t>
                      </a:r>
                      <a:endParaRPr b="1" sz="1600">
                        <a:solidFill>
                          <a:schemeClr val="dk2"/>
                        </a:solidFill>
                        <a:latin typeface="Rubik"/>
                        <a:ea typeface="Rubik"/>
                        <a:cs typeface="Rubik"/>
                        <a:sym typeface="Rubik"/>
                      </a:endParaRPr>
                    </a:p>
                  </a:txBody>
                  <a:tcPr marT="68575" marB="6857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ctr">
                        <a:spcBef>
                          <a:spcPts val="0"/>
                        </a:spcBef>
                        <a:spcAft>
                          <a:spcPts val="0"/>
                        </a:spcAft>
                        <a:buClr>
                          <a:srgbClr val="000000"/>
                        </a:buClr>
                        <a:buSzPts val="1100"/>
                        <a:buFont typeface="Arial"/>
                        <a:buNone/>
                      </a:pPr>
                      <a:r>
                        <a:rPr b="1" lang="en" sz="1600">
                          <a:solidFill>
                            <a:schemeClr val="dk2"/>
                          </a:solidFill>
                          <a:latin typeface="Rubik"/>
                          <a:ea typeface="Rubik"/>
                          <a:cs typeface="Rubik"/>
                          <a:sym typeface="Rubik"/>
                        </a:rPr>
                        <a:t>Tourism certificate</a:t>
                      </a:r>
                      <a:endParaRPr b="1" sz="1600">
                        <a:solidFill>
                          <a:schemeClr val="dk2"/>
                        </a:solidFill>
                        <a:latin typeface="Rubik"/>
                        <a:ea typeface="Rubik"/>
                        <a:cs typeface="Rubik"/>
                        <a:sym typeface="Rubik"/>
                      </a:endParaRPr>
                    </a:p>
                  </a:txBody>
                  <a:tcPr marT="68575" marB="6857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ctr">
                        <a:spcBef>
                          <a:spcPts val="0"/>
                        </a:spcBef>
                        <a:spcAft>
                          <a:spcPts val="0"/>
                        </a:spcAft>
                        <a:buClr>
                          <a:srgbClr val="000000"/>
                        </a:buClr>
                        <a:buSzPts val="1100"/>
                        <a:buFont typeface="Arial"/>
                        <a:buNone/>
                      </a:pPr>
                      <a:r>
                        <a:rPr b="1" lang="en" sz="1600">
                          <a:solidFill>
                            <a:schemeClr val="dk2"/>
                          </a:solidFill>
                          <a:latin typeface="Rubik"/>
                          <a:ea typeface="Rubik"/>
                          <a:cs typeface="Rubik"/>
                          <a:sym typeface="Rubik"/>
                        </a:rPr>
                        <a:t>Eco-tour guide</a:t>
                      </a:r>
                      <a:endParaRPr b="1" sz="1600">
                        <a:solidFill>
                          <a:schemeClr val="dk2"/>
                        </a:solidFill>
                        <a:latin typeface="Rubik"/>
                        <a:ea typeface="Rubik"/>
                        <a:cs typeface="Rubik"/>
                        <a:sym typeface="Rubik"/>
                      </a:endParaRPr>
                    </a:p>
                  </a:txBody>
                  <a:tcPr marT="68575" marB="6857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r>
              <a:tr h="684300">
                <a:tc>
                  <a:txBody>
                    <a:bodyPr/>
                    <a:lstStyle/>
                    <a:p>
                      <a:pPr indent="0" lvl="0" marL="0" rtl="0" algn="l">
                        <a:spcBef>
                          <a:spcPts val="0"/>
                        </a:spcBef>
                        <a:spcAft>
                          <a:spcPts val="0"/>
                        </a:spcAft>
                        <a:buNone/>
                      </a:pPr>
                      <a:r>
                        <a:rPr b="1" lang="en" sz="1600">
                          <a:solidFill>
                            <a:schemeClr val="dk1"/>
                          </a:solidFill>
                          <a:latin typeface="Rubik"/>
                          <a:ea typeface="Rubik"/>
                          <a:cs typeface="Rubik"/>
                          <a:sym typeface="Rubik"/>
                        </a:rPr>
                        <a:t>Local</a:t>
                      </a:r>
                      <a:endParaRPr b="1" sz="1600">
                        <a:solidFill>
                          <a:schemeClr val="dk1"/>
                        </a:solidFill>
                        <a:latin typeface="Rubik"/>
                        <a:ea typeface="Rubik"/>
                        <a:cs typeface="Rubik"/>
                        <a:sym typeface="Rubik"/>
                      </a:endParaRPr>
                    </a:p>
                  </a:txBody>
                  <a:tcPr marT="68575" marB="6857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lt1"/>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600">
                          <a:solidFill>
                            <a:schemeClr val="dk1"/>
                          </a:solidFill>
                          <a:latin typeface="Rubik"/>
                          <a:ea typeface="Rubik"/>
                          <a:cs typeface="Rubik"/>
                          <a:sym typeface="Rubik"/>
                        </a:rPr>
                        <a:t>0.06</a:t>
                      </a:r>
                      <a:endParaRPr sz="1600">
                        <a:solidFill>
                          <a:schemeClr val="dk1"/>
                        </a:solidFill>
                        <a:latin typeface="Rubik"/>
                        <a:ea typeface="Rubik"/>
                        <a:cs typeface="Rubik"/>
                        <a:sym typeface="Rubik"/>
                      </a:endParaRPr>
                    </a:p>
                  </a:txBody>
                  <a:tcPr marT="68575" marB="6857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dk1"/>
                          </a:solidFill>
                          <a:latin typeface="Rubik"/>
                          <a:ea typeface="Rubik"/>
                          <a:cs typeface="Rubik"/>
                          <a:sym typeface="Rubik"/>
                        </a:rPr>
                        <a:t>0.38</a:t>
                      </a:r>
                      <a:endParaRPr sz="1600">
                        <a:solidFill>
                          <a:schemeClr val="dk1"/>
                        </a:solidFill>
                        <a:latin typeface="Rubik"/>
                        <a:ea typeface="Rubik"/>
                        <a:cs typeface="Rubik"/>
                        <a:sym typeface="Rubik"/>
                      </a:endParaRPr>
                    </a:p>
                  </a:txBody>
                  <a:tcPr marT="68575" marB="6857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dk1"/>
                          </a:solidFill>
                          <a:latin typeface="Rubik"/>
                          <a:ea typeface="Rubik"/>
                          <a:cs typeface="Rubik"/>
                          <a:sym typeface="Rubik"/>
                        </a:rPr>
                        <a:t>0.38</a:t>
                      </a:r>
                      <a:endParaRPr sz="1600">
                        <a:solidFill>
                          <a:schemeClr val="dk1"/>
                        </a:solidFill>
                        <a:latin typeface="Rubik"/>
                        <a:ea typeface="Rubik"/>
                        <a:cs typeface="Rubik"/>
                        <a:sym typeface="Rubik"/>
                      </a:endParaRPr>
                    </a:p>
                  </a:txBody>
                  <a:tcPr marT="68575" marB="6857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r>
              <a:tr h="684300">
                <a:tc>
                  <a:txBody>
                    <a:bodyPr/>
                    <a:lstStyle/>
                    <a:p>
                      <a:pPr indent="0" lvl="0" marL="0" rtl="0" algn="l">
                        <a:spcBef>
                          <a:spcPts val="0"/>
                        </a:spcBef>
                        <a:spcAft>
                          <a:spcPts val="0"/>
                        </a:spcAft>
                        <a:buNone/>
                      </a:pPr>
                      <a:r>
                        <a:rPr b="1" lang="en" sz="1600">
                          <a:solidFill>
                            <a:schemeClr val="dk1"/>
                          </a:solidFill>
                          <a:latin typeface="Rubik"/>
                          <a:ea typeface="Rubik"/>
                          <a:cs typeface="Rubik"/>
                          <a:sym typeface="Rubik"/>
                        </a:rPr>
                        <a:t>National</a:t>
                      </a:r>
                      <a:endParaRPr b="1" sz="1600">
                        <a:solidFill>
                          <a:schemeClr val="dk1"/>
                        </a:solidFill>
                        <a:latin typeface="Rubik"/>
                        <a:ea typeface="Rubik"/>
                        <a:cs typeface="Rubik"/>
                        <a:sym typeface="Rubik"/>
                      </a:endParaRPr>
                    </a:p>
                  </a:txBody>
                  <a:tcPr marT="68575" marB="6857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600">
                          <a:solidFill>
                            <a:schemeClr val="dk1"/>
                          </a:solidFill>
                          <a:latin typeface="Rubik"/>
                          <a:ea typeface="Rubik"/>
                          <a:cs typeface="Rubik"/>
                          <a:sym typeface="Rubik"/>
                        </a:rPr>
                        <a:t>0.11</a:t>
                      </a:r>
                      <a:endParaRPr sz="1600">
                        <a:solidFill>
                          <a:schemeClr val="dk1"/>
                        </a:solidFill>
                        <a:latin typeface="Rubik"/>
                        <a:ea typeface="Rubik"/>
                        <a:cs typeface="Rubik"/>
                        <a:sym typeface="Rubik"/>
                      </a:endParaRPr>
                    </a:p>
                  </a:txBody>
                  <a:tcPr marT="68575" marB="6857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dk1"/>
                          </a:solidFill>
                          <a:latin typeface="Rubik"/>
                          <a:ea typeface="Rubik"/>
                          <a:cs typeface="Rubik"/>
                          <a:sym typeface="Rubik"/>
                        </a:rPr>
                        <a:t>0.53</a:t>
                      </a:r>
                      <a:endParaRPr sz="1600">
                        <a:solidFill>
                          <a:schemeClr val="dk1"/>
                        </a:solidFill>
                        <a:latin typeface="Rubik"/>
                        <a:ea typeface="Rubik"/>
                        <a:cs typeface="Rubik"/>
                        <a:sym typeface="Rubik"/>
                      </a:endParaRPr>
                    </a:p>
                  </a:txBody>
                  <a:tcPr marT="68575" marB="6857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dk1"/>
                          </a:solidFill>
                          <a:latin typeface="Rubik"/>
                          <a:ea typeface="Rubik"/>
                          <a:cs typeface="Rubik"/>
                          <a:sym typeface="Rubik"/>
                        </a:rPr>
                        <a:t>0.38</a:t>
                      </a:r>
                      <a:endParaRPr sz="1600">
                        <a:solidFill>
                          <a:schemeClr val="dk1"/>
                        </a:solidFill>
                        <a:latin typeface="Rubik"/>
                        <a:ea typeface="Rubik"/>
                        <a:cs typeface="Rubik"/>
                        <a:sym typeface="Rubik"/>
                      </a:endParaRPr>
                    </a:p>
                  </a:txBody>
                  <a:tcPr marT="68575" marB="6857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r>
              <a:tr h="684300">
                <a:tc>
                  <a:txBody>
                    <a:bodyPr/>
                    <a:lstStyle/>
                    <a:p>
                      <a:pPr indent="0" lvl="0" marL="0" rtl="0" algn="l">
                        <a:spcBef>
                          <a:spcPts val="0"/>
                        </a:spcBef>
                        <a:spcAft>
                          <a:spcPts val="0"/>
                        </a:spcAft>
                        <a:buNone/>
                      </a:pPr>
                      <a:r>
                        <a:rPr b="1" lang="en" sz="1600">
                          <a:solidFill>
                            <a:schemeClr val="dk1"/>
                          </a:solidFill>
                          <a:latin typeface="Rubik"/>
                          <a:ea typeface="Rubik"/>
                          <a:cs typeface="Rubik"/>
                          <a:sym typeface="Rubik"/>
                        </a:rPr>
                        <a:t>International</a:t>
                      </a:r>
                      <a:endParaRPr b="1" sz="1600">
                        <a:solidFill>
                          <a:schemeClr val="dk1"/>
                        </a:solidFill>
                        <a:latin typeface="Rubik"/>
                        <a:ea typeface="Rubik"/>
                        <a:cs typeface="Rubik"/>
                        <a:sym typeface="Rubik"/>
                      </a:endParaRPr>
                    </a:p>
                  </a:txBody>
                  <a:tcPr marT="68575" marB="6857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dk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600">
                          <a:solidFill>
                            <a:schemeClr val="dk1"/>
                          </a:solidFill>
                          <a:latin typeface="Rubik"/>
                          <a:ea typeface="Rubik"/>
                          <a:cs typeface="Rubik"/>
                          <a:sym typeface="Rubik"/>
                        </a:rPr>
                        <a:t>95.2</a:t>
                      </a:r>
                      <a:endParaRPr sz="1600">
                        <a:solidFill>
                          <a:schemeClr val="dk1"/>
                        </a:solidFill>
                        <a:latin typeface="Rubik"/>
                        <a:ea typeface="Rubik"/>
                        <a:cs typeface="Rubik"/>
                        <a:sym typeface="Rubik"/>
                      </a:endParaRPr>
                    </a:p>
                  </a:txBody>
                  <a:tcPr marT="68575" marB="6857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dk1"/>
                          </a:solidFill>
                          <a:latin typeface="Rubik"/>
                          <a:ea typeface="Rubik"/>
                          <a:cs typeface="Rubik"/>
                          <a:sym typeface="Rubik"/>
                        </a:rPr>
                        <a:t>9.4</a:t>
                      </a:r>
                      <a:endParaRPr sz="1600">
                        <a:solidFill>
                          <a:schemeClr val="dk1"/>
                        </a:solidFill>
                        <a:latin typeface="Rubik"/>
                        <a:ea typeface="Rubik"/>
                        <a:cs typeface="Rubik"/>
                        <a:sym typeface="Rubik"/>
                      </a:endParaRPr>
                    </a:p>
                  </a:txBody>
                  <a:tcPr marT="68575" marB="6857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dk1"/>
                          </a:solidFill>
                          <a:latin typeface="Rubik"/>
                          <a:ea typeface="Rubik"/>
                          <a:cs typeface="Rubik"/>
                          <a:sym typeface="Rubik"/>
                        </a:rPr>
                        <a:t>1.16</a:t>
                      </a:r>
                      <a:endParaRPr sz="1600">
                        <a:solidFill>
                          <a:schemeClr val="dk1"/>
                        </a:solidFill>
                        <a:latin typeface="Rubik"/>
                        <a:ea typeface="Rubik"/>
                        <a:cs typeface="Rubik"/>
                        <a:sym typeface="Rubik"/>
                      </a:endParaRPr>
                    </a:p>
                  </a:txBody>
                  <a:tcPr marT="68575" marB="68575" marR="91425" marL="91425" anchor="ctr">
                    <a:lnL cap="flat" cmpd="sng" w="19050">
                      <a:solidFill>
                        <a:schemeClr val="dk2"/>
                      </a:solidFill>
                      <a:prstDash val="solid"/>
                      <a:round/>
                      <a:headEnd len="sm" w="sm" type="none"/>
                      <a:tailEnd len="sm" w="sm" type="none"/>
                    </a:lnL>
                    <a:lnR cap="flat" cmpd="sng" w="19050">
                      <a:solidFill>
                        <a:schemeClr val="dk2"/>
                      </a:solidFill>
                      <a:prstDash val="solid"/>
                      <a:round/>
                      <a:headEnd len="sm" w="sm" type="none"/>
                      <a:tailEnd len="sm" w="sm" type="none"/>
                    </a:lnR>
                    <a:lnT cap="flat" cmpd="sng" w="19050">
                      <a:solidFill>
                        <a:schemeClr val="dk2"/>
                      </a:solidFill>
                      <a:prstDash val="solid"/>
                      <a:round/>
                      <a:headEnd len="sm" w="sm" type="none"/>
                      <a:tailEnd len="sm" w="sm" type="none"/>
                    </a:lnT>
                    <a:lnB cap="flat" cmpd="sng" w="19050">
                      <a:solidFill>
                        <a:schemeClr val="dk2"/>
                      </a:solidFill>
                      <a:prstDash val="solid"/>
                      <a:round/>
                      <a:headEnd len="sm" w="sm" type="none"/>
                      <a:tailEnd len="sm" w="sm" type="none"/>
                    </a:lnB>
                  </a:tcPr>
                </a:tc>
              </a:tr>
            </a:tbl>
          </a:graphicData>
        </a:graphic>
      </p:graphicFrame>
      <p:sp>
        <p:nvSpPr>
          <p:cNvPr id="997" name="Google Shape;997;p68"/>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Certificate points</a:t>
            </a:r>
            <a:endParaRPr/>
          </a:p>
        </p:txBody>
      </p:sp>
      <p:cxnSp>
        <p:nvCxnSpPr>
          <p:cNvPr id="998" name="Google Shape;998;p68"/>
          <p:cNvCxnSpPr/>
          <p:nvPr/>
        </p:nvCxnSpPr>
        <p:spPr>
          <a:xfrm>
            <a:off x="720000" y="1152992"/>
            <a:ext cx="530100" cy="0"/>
          </a:xfrm>
          <a:prstGeom prst="straightConnector1">
            <a:avLst/>
          </a:prstGeom>
          <a:noFill/>
          <a:ln cap="flat" cmpd="sng" w="38100">
            <a:solidFill>
              <a:schemeClr val="dk2"/>
            </a:solidFill>
            <a:prstDash val="solid"/>
            <a:round/>
            <a:headEnd len="med" w="med" type="none"/>
            <a:tailEnd len="med" w="med" type="none"/>
          </a:ln>
        </p:spPr>
      </p:cxn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02" name="Shape 1002"/>
        <p:cNvGrpSpPr/>
        <p:nvPr/>
      </p:nvGrpSpPr>
      <p:grpSpPr>
        <a:xfrm>
          <a:off x="0" y="0"/>
          <a:ext cx="0" cy="0"/>
          <a:chOff x="0" y="0"/>
          <a:chExt cx="0" cy="0"/>
        </a:xfrm>
      </p:grpSpPr>
      <p:sp>
        <p:nvSpPr>
          <p:cNvPr id="1003" name="Google Shape;1003;p69"/>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Ecotravel</a:t>
            </a:r>
            <a:endParaRPr>
              <a:solidFill>
                <a:schemeClr val="dk2"/>
              </a:solidFill>
            </a:endParaRPr>
          </a:p>
        </p:txBody>
      </p:sp>
      <p:sp>
        <p:nvSpPr>
          <p:cNvPr id="1004" name="Google Shape;1004;p69"/>
          <p:cNvSpPr txBox="1"/>
          <p:nvPr/>
        </p:nvSpPr>
        <p:spPr>
          <a:xfrm>
            <a:off x="2272200" y="3809750"/>
            <a:ext cx="4599600" cy="463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chemeClr val="dk1"/>
                </a:solidFill>
                <a:latin typeface="Rubik"/>
                <a:ea typeface="Rubik"/>
                <a:cs typeface="Rubik"/>
                <a:sym typeface="Rubik"/>
              </a:rPr>
              <a:t>Follow the link in the graph to modify its data and then paste the new one here. </a:t>
            </a:r>
            <a:r>
              <a:rPr b="1" lang="en" sz="1200">
                <a:solidFill>
                  <a:schemeClr val="dk1"/>
                </a:solidFill>
                <a:uFill>
                  <a:noFill/>
                </a:uFill>
                <a:latin typeface="Rubik"/>
                <a:ea typeface="Rubik"/>
                <a:cs typeface="Rubik"/>
                <a:sym typeface="Rubik"/>
                <a:hlinkClick r:id="rId3">
                  <a:extLst>
                    <a:ext uri="{A12FA001-AC4F-418D-AE19-62706E023703}">
                      <ahyp:hlinkClr val="tx"/>
                    </a:ext>
                  </a:extLst>
                </a:hlinkClick>
              </a:rPr>
              <a:t>For more info, click here</a:t>
            </a:r>
            <a:endParaRPr b="1" sz="1200">
              <a:solidFill>
                <a:schemeClr val="dk1"/>
              </a:solidFill>
              <a:latin typeface="Rubik"/>
              <a:ea typeface="Rubik"/>
              <a:cs typeface="Rubik"/>
              <a:sym typeface="Rubik"/>
            </a:endParaRPr>
          </a:p>
        </p:txBody>
      </p:sp>
      <p:sp>
        <p:nvSpPr>
          <p:cNvPr id="1005" name="Google Shape;1005;p69"/>
          <p:cNvSpPr txBox="1"/>
          <p:nvPr>
            <p:ph idx="4294967295" type="title"/>
          </p:nvPr>
        </p:nvSpPr>
        <p:spPr>
          <a:xfrm>
            <a:off x="1656300" y="2041204"/>
            <a:ext cx="1773900" cy="527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sz="2400"/>
              <a:t>Canada</a:t>
            </a:r>
            <a:endParaRPr sz="2400"/>
          </a:p>
        </p:txBody>
      </p:sp>
      <p:sp>
        <p:nvSpPr>
          <p:cNvPr id="1006" name="Google Shape;1006;p69"/>
          <p:cNvSpPr txBox="1"/>
          <p:nvPr>
            <p:ph idx="4294967295" type="subTitle"/>
          </p:nvPr>
        </p:nvSpPr>
        <p:spPr>
          <a:xfrm>
            <a:off x="1656300" y="2467175"/>
            <a:ext cx="1773900" cy="572700"/>
          </a:xfrm>
          <a:prstGeom prst="rect">
            <a:avLst/>
          </a:prstGeom>
        </p:spPr>
        <p:txBody>
          <a:bodyPr anchorCtr="0" anchor="b" bIns="91425" lIns="91425" spcFirstLastPara="1" rIns="91425" wrap="square" tIns="91425">
            <a:noAutofit/>
          </a:bodyPr>
          <a:lstStyle/>
          <a:p>
            <a:pPr indent="0" lvl="0" marL="0" rtl="0" algn="l">
              <a:lnSpc>
                <a:spcPct val="100000"/>
              </a:lnSpc>
              <a:spcBef>
                <a:spcPts val="0"/>
              </a:spcBef>
              <a:spcAft>
                <a:spcPts val="0"/>
              </a:spcAft>
              <a:buNone/>
            </a:pPr>
            <a:r>
              <a:rPr lang="en"/>
              <a:t>Mercury is quite a small planet</a:t>
            </a:r>
            <a:endParaRPr/>
          </a:p>
        </p:txBody>
      </p:sp>
      <p:sp>
        <p:nvSpPr>
          <p:cNvPr id="1007" name="Google Shape;1007;p69"/>
          <p:cNvSpPr txBox="1"/>
          <p:nvPr>
            <p:ph idx="4294967295" type="title"/>
          </p:nvPr>
        </p:nvSpPr>
        <p:spPr>
          <a:xfrm>
            <a:off x="5694350" y="2056039"/>
            <a:ext cx="1773900" cy="5277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sz="2400">
                <a:solidFill>
                  <a:schemeClr val="dk2"/>
                </a:solidFill>
              </a:rPr>
              <a:t>Iceland</a:t>
            </a:r>
            <a:endParaRPr sz="2400">
              <a:solidFill>
                <a:schemeClr val="dk2"/>
              </a:solidFill>
            </a:endParaRPr>
          </a:p>
        </p:txBody>
      </p:sp>
      <p:sp>
        <p:nvSpPr>
          <p:cNvPr id="1008" name="Google Shape;1008;p69"/>
          <p:cNvSpPr txBox="1"/>
          <p:nvPr>
            <p:ph idx="4294967295" type="subTitle"/>
          </p:nvPr>
        </p:nvSpPr>
        <p:spPr>
          <a:xfrm>
            <a:off x="5694350" y="2482001"/>
            <a:ext cx="1773900" cy="572700"/>
          </a:xfrm>
          <a:prstGeom prst="rect">
            <a:avLst/>
          </a:prstGeom>
        </p:spPr>
        <p:txBody>
          <a:bodyPr anchorCtr="0" anchor="b" bIns="91425" lIns="91425" spcFirstLastPara="1" rIns="91425" wrap="square" tIns="91425">
            <a:noAutofit/>
          </a:bodyPr>
          <a:lstStyle/>
          <a:p>
            <a:pPr indent="0" lvl="0" marL="0" rtl="0" algn="r">
              <a:lnSpc>
                <a:spcPct val="100000"/>
              </a:lnSpc>
              <a:spcBef>
                <a:spcPts val="0"/>
              </a:spcBef>
              <a:spcAft>
                <a:spcPts val="0"/>
              </a:spcAft>
              <a:buNone/>
            </a:pPr>
            <a:r>
              <a:rPr lang="en">
                <a:solidFill>
                  <a:schemeClr val="dk2"/>
                </a:solidFill>
              </a:rPr>
              <a:t>Neptune is far away from us</a:t>
            </a:r>
            <a:endParaRPr>
              <a:solidFill>
                <a:schemeClr val="dk2"/>
              </a:solidFill>
            </a:endParaRPr>
          </a:p>
        </p:txBody>
      </p:sp>
      <p:sp>
        <p:nvSpPr>
          <p:cNvPr id="1009" name="Google Shape;1009;p69"/>
          <p:cNvSpPr/>
          <p:nvPr/>
        </p:nvSpPr>
        <p:spPr>
          <a:xfrm>
            <a:off x="713225" y="2159100"/>
            <a:ext cx="860100" cy="747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69"/>
          <p:cNvSpPr/>
          <p:nvPr/>
        </p:nvSpPr>
        <p:spPr>
          <a:xfrm>
            <a:off x="7570675" y="2163288"/>
            <a:ext cx="860100" cy="747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11" name="Google Shape;1011;p69"/>
          <p:cNvCxnSpPr/>
          <p:nvPr/>
        </p:nvCxnSpPr>
        <p:spPr>
          <a:xfrm>
            <a:off x="720000" y="1152992"/>
            <a:ext cx="530100" cy="0"/>
          </a:xfrm>
          <a:prstGeom prst="straightConnector1">
            <a:avLst/>
          </a:prstGeom>
          <a:noFill/>
          <a:ln cap="flat" cmpd="sng" w="38100">
            <a:solidFill>
              <a:schemeClr val="dk2"/>
            </a:solidFill>
            <a:prstDash val="solid"/>
            <a:round/>
            <a:headEnd len="med" w="med" type="none"/>
            <a:tailEnd len="med" w="med" type="none"/>
          </a:ln>
        </p:spPr>
      </p:cxnSp>
      <p:pic>
        <p:nvPicPr>
          <p:cNvPr id="1012" name="Google Shape;1012;p69" title="Gráfico">
            <a:hlinkClick r:id="rId4"/>
          </p:cNvPr>
          <p:cNvPicPr preferRelativeResize="0"/>
          <p:nvPr/>
        </p:nvPicPr>
        <p:blipFill>
          <a:blip r:embed="rId5">
            <a:alphaModFix/>
          </a:blip>
          <a:stretch>
            <a:fillRect/>
          </a:stretch>
        </p:blipFill>
        <p:spPr>
          <a:xfrm>
            <a:off x="2570100" y="1221292"/>
            <a:ext cx="4003802" cy="2476042"/>
          </a:xfrm>
          <a:prstGeom prst="rect">
            <a:avLst/>
          </a:prstGeom>
          <a:noFill/>
          <a:ln>
            <a:noFill/>
          </a:ln>
        </p:spPr>
      </p:pic>
      <p:sp>
        <p:nvSpPr>
          <p:cNvPr id="1013" name="Google Shape;1013;p69"/>
          <p:cNvSpPr txBox="1"/>
          <p:nvPr>
            <p:ph idx="4294967295" type="title"/>
          </p:nvPr>
        </p:nvSpPr>
        <p:spPr>
          <a:xfrm>
            <a:off x="713225" y="2235288"/>
            <a:ext cx="860100" cy="527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sz="2400"/>
              <a:t>40%</a:t>
            </a:r>
            <a:endParaRPr sz="2400"/>
          </a:p>
        </p:txBody>
      </p:sp>
      <p:sp>
        <p:nvSpPr>
          <p:cNvPr id="1014" name="Google Shape;1014;p69"/>
          <p:cNvSpPr txBox="1"/>
          <p:nvPr>
            <p:ph idx="4294967295" type="title"/>
          </p:nvPr>
        </p:nvSpPr>
        <p:spPr>
          <a:xfrm>
            <a:off x="7570675" y="2239476"/>
            <a:ext cx="860100" cy="527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sz="2400">
                <a:solidFill>
                  <a:schemeClr val="dk2"/>
                </a:solidFill>
              </a:rPr>
              <a:t>6</a:t>
            </a:r>
            <a:r>
              <a:rPr lang="en" sz="2400">
                <a:solidFill>
                  <a:schemeClr val="dk2"/>
                </a:solidFill>
              </a:rPr>
              <a:t>0%</a:t>
            </a:r>
            <a:endParaRPr sz="2400">
              <a:solidFill>
                <a:schemeClr val="dk2"/>
              </a:solidFill>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0" name="Shape 260"/>
        <p:cNvGrpSpPr/>
        <p:nvPr/>
      </p:nvGrpSpPr>
      <p:grpSpPr>
        <a:xfrm>
          <a:off x="0" y="0"/>
          <a:ext cx="0" cy="0"/>
          <a:chOff x="0" y="0"/>
          <a:chExt cx="0" cy="0"/>
        </a:xfrm>
      </p:grpSpPr>
      <p:sp>
        <p:nvSpPr>
          <p:cNvPr id="261" name="Google Shape;261;p43"/>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latin typeface="Rubik"/>
                <a:ea typeface="Rubik"/>
                <a:cs typeface="Rubik"/>
                <a:sym typeface="Rubik"/>
              </a:rPr>
              <a:t>T</a:t>
            </a:r>
            <a:r>
              <a:rPr b="1" lang="en">
                <a:latin typeface="Rubik"/>
                <a:ea typeface="Rubik"/>
                <a:cs typeface="Rubik"/>
                <a:sym typeface="Rubik"/>
              </a:rPr>
              <a:t>able of contents</a:t>
            </a:r>
            <a:endParaRPr b="1">
              <a:latin typeface="Rubik"/>
              <a:ea typeface="Rubik"/>
              <a:cs typeface="Rubik"/>
              <a:sym typeface="Rubik"/>
            </a:endParaRPr>
          </a:p>
        </p:txBody>
      </p:sp>
      <p:sp>
        <p:nvSpPr>
          <p:cNvPr id="262" name="Google Shape;262;p43"/>
          <p:cNvSpPr txBox="1"/>
          <p:nvPr>
            <p:ph idx="1" type="subTitle"/>
          </p:nvPr>
        </p:nvSpPr>
        <p:spPr>
          <a:xfrm>
            <a:off x="720000" y="3031375"/>
            <a:ext cx="2305500" cy="48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263" name="Google Shape;263;p43"/>
          <p:cNvSpPr txBox="1"/>
          <p:nvPr>
            <p:ph idx="2" type="subTitle"/>
          </p:nvPr>
        </p:nvSpPr>
        <p:spPr>
          <a:xfrm>
            <a:off x="3419269" y="3031375"/>
            <a:ext cx="2305500" cy="48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264" name="Google Shape;264;p43"/>
          <p:cNvSpPr txBox="1"/>
          <p:nvPr>
            <p:ph idx="3" type="subTitle"/>
          </p:nvPr>
        </p:nvSpPr>
        <p:spPr>
          <a:xfrm>
            <a:off x="6118545" y="3031375"/>
            <a:ext cx="2305500" cy="48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265" name="Google Shape;265;p43"/>
          <p:cNvSpPr txBox="1"/>
          <p:nvPr>
            <p:ph idx="4" type="title"/>
          </p:nvPr>
        </p:nvSpPr>
        <p:spPr>
          <a:xfrm>
            <a:off x="720000" y="1525075"/>
            <a:ext cx="2194500" cy="924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01</a:t>
            </a:r>
            <a:endParaRPr/>
          </a:p>
        </p:txBody>
      </p:sp>
      <p:sp>
        <p:nvSpPr>
          <p:cNvPr id="266" name="Google Shape;266;p43"/>
          <p:cNvSpPr txBox="1"/>
          <p:nvPr>
            <p:ph idx="5" type="title"/>
          </p:nvPr>
        </p:nvSpPr>
        <p:spPr>
          <a:xfrm>
            <a:off x="3419269" y="1525075"/>
            <a:ext cx="2194500" cy="924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02</a:t>
            </a:r>
            <a:endParaRPr/>
          </a:p>
        </p:txBody>
      </p:sp>
      <p:sp>
        <p:nvSpPr>
          <p:cNvPr id="267" name="Google Shape;267;p43"/>
          <p:cNvSpPr txBox="1"/>
          <p:nvPr>
            <p:ph idx="6" type="title"/>
          </p:nvPr>
        </p:nvSpPr>
        <p:spPr>
          <a:xfrm>
            <a:off x="6118545" y="1525075"/>
            <a:ext cx="2194500" cy="924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03</a:t>
            </a:r>
            <a:endParaRPr/>
          </a:p>
        </p:txBody>
      </p:sp>
      <p:sp>
        <p:nvSpPr>
          <p:cNvPr id="268" name="Google Shape;268;p43"/>
          <p:cNvSpPr txBox="1"/>
          <p:nvPr>
            <p:ph idx="7" type="subTitle"/>
          </p:nvPr>
        </p:nvSpPr>
        <p:spPr>
          <a:xfrm>
            <a:off x="720000" y="2742375"/>
            <a:ext cx="2305500" cy="3945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Introduction</a:t>
            </a:r>
            <a:endParaRPr/>
          </a:p>
        </p:txBody>
      </p:sp>
      <p:sp>
        <p:nvSpPr>
          <p:cNvPr id="269" name="Google Shape;269;p43"/>
          <p:cNvSpPr txBox="1"/>
          <p:nvPr>
            <p:ph idx="8" type="subTitle"/>
          </p:nvPr>
        </p:nvSpPr>
        <p:spPr>
          <a:xfrm>
            <a:off x="3419269" y="2742375"/>
            <a:ext cx="2305500" cy="3945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Concepts</a:t>
            </a:r>
            <a:endParaRPr/>
          </a:p>
        </p:txBody>
      </p:sp>
      <p:sp>
        <p:nvSpPr>
          <p:cNvPr id="270" name="Google Shape;270;p43"/>
          <p:cNvSpPr txBox="1"/>
          <p:nvPr>
            <p:ph idx="9" type="subTitle"/>
          </p:nvPr>
        </p:nvSpPr>
        <p:spPr>
          <a:xfrm>
            <a:off x="6118545" y="2742375"/>
            <a:ext cx="2305500" cy="3945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Certificates</a:t>
            </a:r>
            <a:endParaRPr/>
          </a:p>
        </p:txBody>
      </p:sp>
      <p:cxnSp>
        <p:nvCxnSpPr>
          <p:cNvPr id="271" name="Google Shape;271;p43"/>
          <p:cNvCxnSpPr/>
          <p:nvPr/>
        </p:nvCxnSpPr>
        <p:spPr>
          <a:xfrm>
            <a:off x="796200" y="2537800"/>
            <a:ext cx="530100" cy="0"/>
          </a:xfrm>
          <a:prstGeom prst="straightConnector1">
            <a:avLst/>
          </a:prstGeom>
          <a:noFill/>
          <a:ln cap="flat" cmpd="sng" w="38100">
            <a:solidFill>
              <a:schemeClr val="dk2"/>
            </a:solidFill>
            <a:prstDash val="solid"/>
            <a:round/>
            <a:headEnd len="med" w="med" type="none"/>
            <a:tailEnd len="med" w="med" type="none"/>
          </a:ln>
        </p:spPr>
      </p:cxnSp>
      <p:cxnSp>
        <p:nvCxnSpPr>
          <p:cNvPr id="272" name="Google Shape;272;p43"/>
          <p:cNvCxnSpPr/>
          <p:nvPr/>
        </p:nvCxnSpPr>
        <p:spPr>
          <a:xfrm>
            <a:off x="3495469" y="2537800"/>
            <a:ext cx="530100" cy="0"/>
          </a:xfrm>
          <a:prstGeom prst="straightConnector1">
            <a:avLst/>
          </a:prstGeom>
          <a:noFill/>
          <a:ln cap="flat" cmpd="sng" w="38100">
            <a:solidFill>
              <a:schemeClr val="dk2"/>
            </a:solidFill>
            <a:prstDash val="solid"/>
            <a:round/>
            <a:headEnd len="med" w="med" type="none"/>
            <a:tailEnd len="med" w="med" type="none"/>
          </a:ln>
        </p:spPr>
      </p:cxnSp>
      <p:cxnSp>
        <p:nvCxnSpPr>
          <p:cNvPr id="273" name="Google Shape;273;p43"/>
          <p:cNvCxnSpPr/>
          <p:nvPr/>
        </p:nvCxnSpPr>
        <p:spPr>
          <a:xfrm>
            <a:off x="6194745" y="2537800"/>
            <a:ext cx="530100" cy="0"/>
          </a:xfrm>
          <a:prstGeom prst="straightConnector1">
            <a:avLst/>
          </a:prstGeom>
          <a:noFill/>
          <a:ln cap="flat" cmpd="sng" w="38100">
            <a:solidFill>
              <a:schemeClr val="dk2"/>
            </a:solidFill>
            <a:prstDash val="solid"/>
            <a:round/>
            <a:headEnd len="med" w="med" type="none"/>
            <a:tailEnd len="med" w="med" type="none"/>
          </a:ln>
        </p:spPr>
      </p:cxnSp>
      <p:sp>
        <p:nvSpPr>
          <p:cNvPr id="274" name="Google Shape;274;p43"/>
          <p:cNvSpPr/>
          <p:nvPr/>
        </p:nvSpPr>
        <p:spPr>
          <a:xfrm>
            <a:off x="790900" y="3695739"/>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43"/>
          <p:cNvSpPr/>
          <p:nvPr/>
        </p:nvSpPr>
        <p:spPr>
          <a:xfrm>
            <a:off x="3500650" y="3695739"/>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43"/>
          <p:cNvSpPr/>
          <p:nvPr/>
        </p:nvSpPr>
        <p:spPr>
          <a:xfrm>
            <a:off x="6210400" y="3695739"/>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7" name="Google Shape;277;p43"/>
          <p:cNvGrpSpPr/>
          <p:nvPr/>
        </p:nvGrpSpPr>
        <p:grpSpPr>
          <a:xfrm>
            <a:off x="904127" y="3798818"/>
            <a:ext cx="218422" cy="238675"/>
            <a:chOff x="908500" y="3570275"/>
            <a:chExt cx="271500" cy="296675"/>
          </a:xfrm>
        </p:grpSpPr>
        <p:sp>
          <p:nvSpPr>
            <p:cNvPr id="278" name="Google Shape;278;p43"/>
            <p:cNvSpPr/>
            <p:nvPr/>
          </p:nvSpPr>
          <p:spPr>
            <a:xfrm>
              <a:off x="1128175" y="3734050"/>
              <a:ext cx="8875" cy="8725"/>
            </a:xfrm>
            <a:custGeom>
              <a:rect b="b" l="l" r="r" t="t"/>
              <a:pathLst>
                <a:path extrusionOk="0" h="349" w="355">
                  <a:moveTo>
                    <a:pt x="154" y="0"/>
                  </a:moveTo>
                  <a:cubicBezTo>
                    <a:pt x="73" y="0"/>
                    <a:pt x="1" y="68"/>
                    <a:pt x="1" y="171"/>
                  </a:cubicBezTo>
                  <a:cubicBezTo>
                    <a:pt x="1" y="243"/>
                    <a:pt x="24" y="290"/>
                    <a:pt x="96" y="314"/>
                  </a:cubicBezTo>
                  <a:lnTo>
                    <a:pt x="96" y="338"/>
                  </a:lnTo>
                  <a:cubicBezTo>
                    <a:pt x="118" y="345"/>
                    <a:pt x="139" y="349"/>
                    <a:pt x="159" y="349"/>
                  </a:cubicBezTo>
                  <a:cubicBezTo>
                    <a:pt x="272" y="349"/>
                    <a:pt x="354" y="245"/>
                    <a:pt x="334" y="124"/>
                  </a:cubicBezTo>
                  <a:cubicBezTo>
                    <a:pt x="334" y="52"/>
                    <a:pt x="263" y="5"/>
                    <a:pt x="191" y="5"/>
                  </a:cubicBezTo>
                  <a:cubicBezTo>
                    <a:pt x="179" y="2"/>
                    <a:pt x="167" y="0"/>
                    <a:pt x="1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43"/>
            <p:cNvSpPr/>
            <p:nvPr/>
          </p:nvSpPr>
          <p:spPr>
            <a:xfrm>
              <a:off x="1121025" y="3749025"/>
              <a:ext cx="38725" cy="11950"/>
            </a:xfrm>
            <a:custGeom>
              <a:rect b="b" l="l" r="r" t="t"/>
              <a:pathLst>
                <a:path extrusionOk="0" h="478" w="1549">
                  <a:moveTo>
                    <a:pt x="198" y="0"/>
                  </a:moveTo>
                  <a:cubicBezTo>
                    <a:pt x="140" y="0"/>
                    <a:pt x="79" y="26"/>
                    <a:pt x="49" y="72"/>
                  </a:cubicBezTo>
                  <a:cubicBezTo>
                    <a:pt x="1" y="144"/>
                    <a:pt x="25" y="263"/>
                    <a:pt x="96" y="311"/>
                  </a:cubicBezTo>
                  <a:cubicBezTo>
                    <a:pt x="239" y="406"/>
                    <a:pt x="501" y="477"/>
                    <a:pt x="787" y="477"/>
                  </a:cubicBezTo>
                  <a:cubicBezTo>
                    <a:pt x="1001" y="477"/>
                    <a:pt x="1239" y="430"/>
                    <a:pt x="1430" y="334"/>
                  </a:cubicBezTo>
                  <a:cubicBezTo>
                    <a:pt x="1501" y="287"/>
                    <a:pt x="1549" y="168"/>
                    <a:pt x="1501" y="96"/>
                  </a:cubicBezTo>
                  <a:cubicBezTo>
                    <a:pt x="1469" y="33"/>
                    <a:pt x="1406" y="1"/>
                    <a:pt x="1346" y="1"/>
                  </a:cubicBezTo>
                  <a:cubicBezTo>
                    <a:pt x="1316" y="1"/>
                    <a:pt x="1287" y="9"/>
                    <a:pt x="1263" y="25"/>
                  </a:cubicBezTo>
                  <a:cubicBezTo>
                    <a:pt x="1122" y="105"/>
                    <a:pt x="951" y="135"/>
                    <a:pt x="791" y="135"/>
                  </a:cubicBezTo>
                  <a:cubicBezTo>
                    <a:pt x="571" y="135"/>
                    <a:pt x="369" y="80"/>
                    <a:pt x="287" y="25"/>
                  </a:cubicBezTo>
                  <a:cubicBezTo>
                    <a:pt x="261" y="8"/>
                    <a:pt x="230" y="0"/>
                    <a:pt x="1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43"/>
            <p:cNvSpPr/>
            <p:nvPr/>
          </p:nvSpPr>
          <p:spPr>
            <a:xfrm>
              <a:off x="908500" y="3570275"/>
              <a:ext cx="271500" cy="296675"/>
            </a:xfrm>
            <a:custGeom>
              <a:rect b="b" l="l" r="r" t="t"/>
              <a:pathLst>
                <a:path extrusionOk="0" h="11867" w="10860">
                  <a:moveTo>
                    <a:pt x="4644" y="1197"/>
                  </a:moveTo>
                  <a:cubicBezTo>
                    <a:pt x="3953" y="2269"/>
                    <a:pt x="3215" y="3007"/>
                    <a:pt x="1786" y="3460"/>
                  </a:cubicBezTo>
                  <a:cubicBezTo>
                    <a:pt x="2024" y="2769"/>
                    <a:pt x="2382" y="2221"/>
                    <a:pt x="2834" y="1840"/>
                  </a:cubicBezTo>
                  <a:cubicBezTo>
                    <a:pt x="3334" y="1412"/>
                    <a:pt x="3953" y="1197"/>
                    <a:pt x="4644" y="1197"/>
                  </a:cubicBezTo>
                  <a:close/>
                  <a:moveTo>
                    <a:pt x="1596" y="4150"/>
                  </a:moveTo>
                  <a:cubicBezTo>
                    <a:pt x="2429" y="5555"/>
                    <a:pt x="2143" y="6699"/>
                    <a:pt x="1715" y="7484"/>
                  </a:cubicBezTo>
                  <a:cubicBezTo>
                    <a:pt x="1596" y="7484"/>
                    <a:pt x="1500" y="7532"/>
                    <a:pt x="1429" y="7580"/>
                  </a:cubicBezTo>
                  <a:lnTo>
                    <a:pt x="1429" y="5865"/>
                  </a:lnTo>
                  <a:cubicBezTo>
                    <a:pt x="1429" y="5246"/>
                    <a:pt x="1477" y="4674"/>
                    <a:pt x="1596" y="4150"/>
                  </a:cubicBezTo>
                  <a:close/>
                  <a:moveTo>
                    <a:pt x="1905" y="7818"/>
                  </a:moveTo>
                  <a:cubicBezTo>
                    <a:pt x="2262" y="7818"/>
                    <a:pt x="2572" y="8056"/>
                    <a:pt x="2644" y="8389"/>
                  </a:cubicBezTo>
                  <a:lnTo>
                    <a:pt x="1905" y="8389"/>
                  </a:lnTo>
                  <a:cubicBezTo>
                    <a:pt x="1834" y="8389"/>
                    <a:pt x="1739" y="8461"/>
                    <a:pt x="1739" y="8556"/>
                  </a:cubicBezTo>
                  <a:cubicBezTo>
                    <a:pt x="1715" y="8651"/>
                    <a:pt x="1810" y="8747"/>
                    <a:pt x="1905" y="8747"/>
                  </a:cubicBezTo>
                  <a:lnTo>
                    <a:pt x="2644" y="8747"/>
                  </a:lnTo>
                  <a:cubicBezTo>
                    <a:pt x="2572" y="9080"/>
                    <a:pt x="2262" y="9318"/>
                    <a:pt x="1905" y="9318"/>
                  </a:cubicBezTo>
                  <a:cubicBezTo>
                    <a:pt x="1500" y="9318"/>
                    <a:pt x="1143" y="8985"/>
                    <a:pt x="1143" y="8580"/>
                  </a:cubicBezTo>
                  <a:cubicBezTo>
                    <a:pt x="1143" y="8151"/>
                    <a:pt x="1500" y="7818"/>
                    <a:pt x="1905" y="7818"/>
                  </a:cubicBezTo>
                  <a:close/>
                  <a:moveTo>
                    <a:pt x="9288" y="5770"/>
                  </a:moveTo>
                  <a:cubicBezTo>
                    <a:pt x="9931" y="6103"/>
                    <a:pt x="10336" y="6818"/>
                    <a:pt x="10407" y="7699"/>
                  </a:cubicBezTo>
                  <a:cubicBezTo>
                    <a:pt x="10478" y="8699"/>
                    <a:pt x="10121" y="9675"/>
                    <a:pt x="9526" y="10104"/>
                  </a:cubicBezTo>
                  <a:lnTo>
                    <a:pt x="9050" y="10104"/>
                  </a:lnTo>
                  <a:cubicBezTo>
                    <a:pt x="8454" y="9675"/>
                    <a:pt x="8097" y="8699"/>
                    <a:pt x="8168" y="7699"/>
                  </a:cubicBezTo>
                  <a:cubicBezTo>
                    <a:pt x="8240" y="6818"/>
                    <a:pt x="8645" y="6103"/>
                    <a:pt x="9288" y="5770"/>
                  </a:cubicBezTo>
                  <a:close/>
                  <a:moveTo>
                    <a:pt x="9502" y="10461"/>
                  </a:moveTo>
                  <a:lnTo>
                    <a:pt x="10002" y="11128"/>
                  </a:lnTo>
                  <a:cubicBezTo>
                    <a:pt x="10050" y="11176"/>
                    <a:pt x="10050" y="11199"/>
                    <a:pt x="10050" y="11223"/>
                  </a:cubicBezTo>
                  <a:lnTo>
                    <a:pt x="10026" y="11223"/>
                  </a:lnTo>
                  <a:lnTo>
                    <a:pt x="9335" y="11080"/>
                  </a:lnTo>
                  <a:cubicBezTo>
                    <a:pt x="9323" y="11068"/>
                    <a:pt x="9312" y="11063"/>
                    <a:pt x="9300" y="11063"/>
                  </a:cubicBezTo>
                  <a:cubicBezTo>
                    <a:pt x="9288" y="11063"/>
                    <a:pt x="9276" y="11068"/>
                    <a:pt x="9264" y="11080"/>
                  </a:cubicBezTo>
                  <a:lnTo>
                    <a:pt x="8573" y="11223"/>
                  </a:lnTo>
                  <a:lnTo>
                    <a:pt x="8550" y="11223"/>
                  </a:lnTo>
                  <a:cubicBezTo>
                    <a:pt x="8550" y="11199"/>
                    <a:pt x="8550" y="11176"/>
                    <a:pt x="8573" y="11128"/>
                  </a:cubicBezTo>
                  <a:lnTo>
                    <a:pt x="9097" y="10461"/>
                  </a:lnTo>
                  <a:close/>
                  <a:moveTo>
                    <a:pt x="4625" y="1"/>
                  </a:moveTo>
                  <a:cubicBezTo>
                    <a:pt x="3439" y="1"/>
                    <a:pt x="2421" y="444"/>
                    <a:pt x="1667" y="1316"/>
                  </a:cubicBezTo>
                  <a:cubicBezTo>
                    <a:pt x="1596" y="1388"/>
                    <a:pt x="1596" y="1483"/>
                    <a:pt x="1667" y="1555"/>
                  </a:cubicBezTo>
                  <a:cubicBezTo>
                    <a:pt x="1697" y="1585"/>
                    <a:pt x="1735" y="1598"/>
                    <a:pt x="1775" y="1598"/>
                  </a:cubicBezTo>
                  <a:cubicBezTo>
                    <a:pt x="1830" y="1598"/>
                    <a:pt x="1888" y="1572"/>
                    <a:pt x="1929" y="1531"/>
                  </a:cubicBezTo>
                  <a:cubicBezTo>
                    <a:pt x="2616" y="765"/>
                    <a:pt x="3530" y="355"/>
                    <a:pt x="4604" y="355"/>
                  </a:cubicBezTo>
                  <a:cubicBezTo>
                    <a:pt x="4833" y="355"/>
                    <a:pt x="5068" y="374"/>
                    <a:pt x="5311" y="412"/>
                  </a:cubicBezTo>
                  <a:cubicBezTo>
                    <a:pt x="5430" y="435"/>
                    <a:pt x="5525" y="483"/>
                    <a:pt x="5549" y="554"/>
                  </a:cubicBezTo>
                  <a:cubicBezTo>
                    <a:pt x="5573" y="650"/>
                    <a:pt x="5549" y="745"/>
                    <a:pt x="5501" y="816"/>
                  </a:cubicBezTo>
                  <a:cubicBezTo>
                    <a:pt x="5462" y="855"/>
                    <a:pt x="5408" y="894"/>
                    <a:pt x="5324" y="894"/>
                  </a:cubicBezTo>
                  <a:cubicBezTo>
                    <a:pt x="5305" y="894"/>
                    <a:pt x="5285" y="892"/>
                    <a:pt x="5263" y="888"/>
                  </a:cubicBezTo>
                  <a:lnTo>
                    <a:pt x="5239" y="888"/>
                  </a:lnTo>
                  <a:cubicBezTo>
                    <a:pt x="5032" y="853"/>
                    <a:pt x="4829" y="836"/>
                    <a:pt x="4631" y="836"/>
                  </a:cubicBezTo>
                  <a:cubicBezTo>
                    <a:pt x="3872" y="836"/>
                    <a:pt x="3186" y="1088"/>
                    <a:pt x="2620" y="1578"/>
                  </a:cubicBezTo>
                  <a:cubicBezTo>
                    <a:pt x="1619" y="2412"/>
                    <a:pt x="1072" y="3936"/>
                    <a:pt x="1072" y="5865"/>
                  </a:cubicBezTo>
                  <a:lnTo>
                    <a:pt x="1072" y="7842"/>
                  </a:lnTo>
                  <a:cubicBezTo>
                    <a:pt x="1024" y="7889"/>
                    <a:pt x="1000" y="7961"/>
                    <a:pt x="953" y="8008"/>
                  </a:cubicBezTo>
                  <a:lnTo>
                    <a:pt x="572" y="8008"/>
                  </a:lnTo>
                  <a:lnTo>
                    <a:pt x="572" y="5865"/>
                  </a:lnTo>
                  <a:cubicBezTo>
                    <a:pt x="572" y="4365"/>
                    <a:pt x="881" y="3079"/>
                    <a:pt x="1477" y="2126"/>
                  </a:cubicBezTo>
                  <a:cubicBezTo>
                    <a:pt x="1524" y="2055"/>
                    <a:pt x="1500" y="1959"/>
                    <a:pt x="1405" y="1888"/>
                  </a:cubicBezTo>
                  <a:cubicBezTo>
                    <a:pt x="1381" y="1872"/>
                    <a:pt x="1352" y="1864"/>
                    <a:pt x="1322" y="1864"/>
                  </a:cubicBezTo>
                  <a:cubicBezTo>
                    <a:pt x="1262" y="1864"/>
                    <a:pt x="1199" y="1896"/>
                    <a:pt x="1167" y="1959"/>
                  </a:cubicBezTo>
                  <a:cubicBezTo>
                    <a:pt x="572" y="2960"/>
                    <a:pt x="238" y="4317"/>
                    <a:pt x="238" y="5865"/>
                  </a:cubicBezTo>
                  <a:lnTo>
                    <a:pt x="238" y="8008"/>
                  </a:lnTo>
                  <a:cubicBezTo>
                    <a:pt x="95" y="8032"/>
                    <a:pt x="0" y="8127"/>
                    <a:pt x="0" y="8270"/>
                  </a:cubicBezTo>
                  <a:lnTo>
                    <a:pt x="0" y="9223"/>
                  </a:lnTo>
                  <a:cubicBezTo>
                    <a:pt x="0" y="9294"/>
                    <a:pt x="72" y="9390"/>
                    <a:pt x="167" y="9390"/>
                  </a:cubicBezTo>
                  <a:cubicBezTo>
                    <a:pt x="177" y="9392"/>
                    <a:pt x="187" y="9393"/>
                    <a:pt x="197" y="9393"/>
                  </a:cubicBezTo>
                  <a:cubicBezTo>
                    <a:pt x="281" y="9393"/>
                    <a:pt x="357" y="9308"/>
                    <a:pt x="357" y="9223"/>
                  </a:cubicBezTo>
                  <a:lnTo>
                    <a:pt x="357" y="8342"/>
                  </a:lnTo>
                  <a:lnTo>
                    <a:pt x="810" y="8342"/>
                  </a:lnTo>
                  <a:cubicBezTo>
                    <a:pt x="810" y="8413"/>
                    <a:pt x="810" y="8485"/>
                    <a:pt x="810" y="8556"/>
                  </a:cubicBezTo>
                  <a:cubicBezTo>
                    <a:pt x="810" y="8937"/>
                    <a:pt x="1000" y="9294"/>
                    <a:pt x="1310" y="9485"/>
                  </a:cubicBezTo>
                  <a:lnTo>
                    <a:pt x="1310" y="11223"/>
                  </a:lnTo>
                  <a:cubicBezTo>
                    <a:pt x="1310" y="11390"/>
                    <a:pt x="1167" y="11533"/>
                    <a:pt x="1000" y="11533"/>
                  </a:cubicBezTo>
                  <a:lnTo>
                    <a:pt x="524" y="11533"/>
                  </a:lnTo>
                  <a:cubicBezTo>
                    <a:pt x="429" y="11533"/>
                    <a:pt x="357" y="11438"/>
                    <a:pt x="357" y="11342"/>
                  </a:cubicBezTo>
                  <a:lnTo>
                    <a:pt x="357" y="9985"/>
                  </a:lnTo>
                  <a:cubicBezTo>
                    <a:pt x="357" y="9937"/>
                    <a:pt x="334" y="9913"/>
                    <a:pt x="310" y="9890"/>
                  </a:cubicBezTo>
                  <a:cubicBezTo>
                    <a:pt x="268" y="9855"/>
                    <a:pt x="224" y="9840"/>
                    <a:pt x="183" y="9840"/>
                  </a:cubicBezTo>
                  <a:cubicBezTo>
                    <a:pt x="83" y="9840"/>
                    <a:pt x="0" y="9925"/>
                    <a:pt x="0" y="10009"/>
                  </a:cubicBezTo>
                  <a:lnTo>
                    <a:pt x="0" y="11223"/>
                  </a:lnTo>
                  <a:cubicBezTo>
                    <a:pt x="0" y="11580"/>
                    <a:pt x="286" y="11866"/>
                    <a:pt x="643" y="11866"/>
                  </a:cubicBezTo>
                  <a:lnTo>
                    <a:pt x="1000" y="11866"/>
                  </a:lnTo>
                  <a:cubicBezTo>
                    <a:pt x="1358" y="11866"/>
                    <a:pt x="1643" y="11580"/>
                    <a:pt x="1643" y="11223"/>
                  </a:cubicBezTo>
                  <a:lnTo>
                    <a:pt x="1643" y="9652"/>
                  </a:lnTo>
                  <a:cubicBezTo>
                    <a:pt x="1739" y="9652"/>
                    <a:pt x="1810" y="9675"/>
                    <a:pt x="1905" y="9675"/>
                  </a:cubicBezTo>
                  <a:cubicBezTo>
                    <a:pt x="2453" y="9675"/>
                    <a:pt x="2905" y="9270"/>
                    <a:pt x="2977" y="8747"/>
                  </a:cubicBezTo>
                  <a:lnTo>
                    <a:pt x="3477" y="8747"/>
                  </a:lnTo>
                  <a:cubicBezTo>
                    <a:pt x="3548" y="8747"/>
                    <a:pt x="3644" y="8675"/>
                    <a:pt x="3644" y="8604"/>
                  </a:cubicBezTo>
                  <a:cubicBezTo>
                    <a:pt x="3668" y="8485"/>
                    <a:pt x="3572" y="8389"/>
                    <a:pt x="3477" y="8389"/>
                  </a:cubicBezTo>
                  <a:lnTo>
                    <a:pt x="2977" y="8389"/>
                  </a:lnTo>
                  <a:cubicBezTo>
                    <a:pt x="2905" y="7937"/>
                    <a:pt x="2548" y="7556"/>
                    <a:pt x="2096" y="7484"/>
                  </a:cubicBezTo>
                  <a:cubicBezTo>
                    <a:pt x="2477" y="6699"/>
                    <a:pt x="2786" y="5389"/>
                    <a:pt x="1762" y="3817"/>
                  </a:cubicBezTo>
                  <a:cubicBezTo>
                    <a:pt x="2572" y="3579"/>
                    <a:pt x="3191" y="3269"/>
                    <a:pt x="3715" y="2817"/>
                  </a:cubicBezTo>
                  <a:cubicBezTo>
                    <a:pt x="4191" y="2436"/>
                    <a:pt x="4596" y="1936"/>
                    <a:pt x="5049" y="1197"/>
                  </a:cubicBezTo>
                  <a:cubicBezTo>
                    <a:pt x="5096" y="1221"/>
                    <a:pt x="5144" y="1221"/>
                    <a:pt x="5168" y="1221"/>
                  </a:cubicBezTo>
                  <a:cubicBezTo>
                    <a:pt x="5216" y="1231"/>
                    <a:pt x="5264" y="1236"/>
                    <a:pt x="5310" y="1236"/>
                  </a:cubicBezTo>
                  <a:cubicBezTo>
                    <a:pt x="5490" y="1236"/>
                    <a:pt x="5645" y="1163"/>
                    <a:pt x="5739" y="1031"/>
                  </a:cubicBezTo>
                  <a:cubicBezTo>
                    <a:pt x="5811" y="959"/>
                    <a:pt x="5858" y="864"/>
                    <a:pt x="5882" y="745"/>
                  </a:cubicBezTo>
                  <a:lnTo>
                    <a:pt x="7383" y="745"/>
                  </a:lnTo>
                  <a:cubicBezTo>
                    <a:pt x="7597" y="745"/>
                    <a:pt x="7787" y="888"/>
                    <a:pt x="7835" y="1102"/>
                  </a:cubicBezTo>
                  <a:cubicBezTo>
                    <a:pt x="7930" y="1412"/>
                    <a:pt x="7692" y="1674"/>
                    <a:pt x="7406" y="1674"/>
                  </a:cubicBezTo>
                  <a:lnTo>
                    <a:pt x="6097" y="1674"/>
                  </a:lnTo>
                  <a:cubicBezTo>
                    <a:pt x="5716" y="1674"/>
                    <a:pt x="5358" y="1983"/>
                    <a:pt x="5287" y="2364"/>
                  </a:cubicBezTo>
                  <a:cubicBezTo>
                    <a:pt x="5215" y="2864"/>
                    <a:pt x="5597" y="3293"/>
                    <a:pt x="6097" y="3293"/>
                  </a:cubicBezTo>
                  <a:lnTo>
                    <a:pt x="8669" y="3293"/>
                  </a:lnTo>
                  <a:cubicBezTo>
                    <a:pt x="8931" y="3293"/>
                    <a:pt x="9121" y="3507"/>
                    <a:pt x="9121" y="3769"/>
                  </a:cubicBezTo>
                  <a:lnTo>
                    <a:pt x="9121" y="5484"/>
                  </a:lnTo>
                  <a:cubicBezTo>
                    <a:pt x="8383" y="5889"/>
                    <a:pt x="7930" y="6675"/>
                    <a:pt x="7835" y="7699"/>
                  </a:cubicBezTo>
                  <a:cubicBezTo>
                    <a:pt x="7764" y="8770"/>
                    <a:pt x="8121" y="9818"/>
                    <a:pt x="8764" y="10342"/>
                  </a:cubicBezTo>
                  <a:lnTo>
                    <a:pt x="8311" y="10961"/>
                  </a:lnTo>
                  <a:cubicBezTo>
                    <a:pt x="8192" y="11104"/>
                    <a:pt x="8168" y="11295"/>
                    <a:pt x="8240" y="11438"/>
                  </a:cubicBezTo>
                  <a:cubicBezTo>
                    <a:pt x="8302" y="11541"/>
                    <a:pt x="8419" y="11609"/>
                    <a:pt x="8558" y="11609"/>
                  </a:cubicBezTo>
                  <a:cubicBezTo>
                    <a:pt x="8578" y="11609"/>
                    <a:pt x="8599" y="11607"/>
                    <a:pt x="8621" y="11604"/>
                  </a:cubicBezTo>
                  <a:lnTo>
                    <a:pt x="8645" y="11604"/>
                  </a:lnTo>
                  <a:lnTo>
                    <a:pt x="9312" y="11461"/>
                  </a:lnTo>
                  <a:lnTo>
                    <a:pt x="9955" y="11604"/>
                  </a:lnTo>
                  <a:lnTo>
                    <a:pt x="10026" y="11604"/>
                  </a:lnTo>
                  <a:cubicBezTo>
                    <a:pt x="10169" y="11604"/>
                    <a:pt x="10288" y="11557"/>
                    <a:pt x="10359" y="11438"/>
                  </a:cubicBezTo>
                  <a:cubicBezTo>
                    <a:pt x="10431" y="11295"/>
                    <a:pt x="10407" y="11104"/>
                    <a:pt x="10288" y="10961"/>
                  </a:cubicBezTo>
                  <a:lnTo>
                    <a:pt x="9835" y="10342"/>
                  </a:lnTo>
                  <a:cubicBezTo>
                    <a:pt x="10478" y="9818"/>
                    <a:pt x="10860" y="8770"/>
                    <a:pt x="10764" y="7699"/>
                  </a:cubicBezTo>
                  <a:cubicBezTo>
                    <a:pt x="10693" y="6675"/>
                    <a:pt x="10217" y="5865"/>
                    <a:pt x="9478" y="5484"/>
                  </a:cubicBezTo>
                  <a:lnTo>
                    <a:pt x="9478" y="3436"/>
                  </a:lnTo>
                  <a:cubicBezTo>
                    <a:pt x="9478" y="3174"/>
                    <a:pt x="9264" y="2960"/>
                    <a:pt x="9002" y="2960"/>
                  </a:cubicBezTo>
                  <a:lnTo>
                    <a:pt x="5954" y="2960"/>
                  </a:lnTo>
                  <a:cubicBezTo>
                    <a:pt x="5882" y="2960"/>
                    <a:pt x="5787" y="2912"/>
                    <a:pt x="5739" y="2864"/>
                  </a:cubicBezTo>
                  <a:cubicBezTo>
                    <a:pt x="5406" y="2460"/>
                    <a:pt x="5692" y="2031"/>
                    <a:pt x="6049" y="2031"/>
                  </a:cubicBezTo>
                  <a:lnTo>
                    <a:pt x="7383" y="2031"/>
                  </a:lnTo>
                  <a:cubicBezTo>
                    <a:pt x="7764" y="2031"/>
                    <a:pt x="8121" y="1721"/>
                    <a:pt x="8192" y="1364"/>
                  </a:cubicBezTo>
                  <a:cubicBezTo>
                    <a:pt x="8288" y="864"/>
                    <a:pt x="7907" y="412"/>
                    <a:pt x="7406" y="412"/>
                  </a:cubicBezTo>
                  <a:lnTo>
                    <a:pt x="5858" y="412"/>
                  </a:lnTo>
                  <a:cubicBezTo>
                    <a:pt x="5763" y="221"/>
                    <a:pt x="5597" y="102"/>
                    <a:pt x="5358" y="54"/>
                  </a:cubicBezTo>
                  <a:cubicBezTo>
                    <a:pt x="5108" y="18"/>
                    <a:pt x="4863" y="1"/>
                    <a:pt x="46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 name="Google Shape;281;p43"/>
          <p:cNvGrpSpPr/>
          <p:nvPr/>
        </p:nvGrpSpPr>
        <p:grpSpPr>
          <a:xfrm>
            <a:off x="6311991" y="3790654"/>
            <a:ext cx="258165" cy="238675"/>
            <a:chOff x="1421100" y="3578025"/>
            <a:chExt cx="297700" cy="275225"/>
          </a:xfrm>
        </p:grpSpPr>
        <p:sp>
          <p:nvSpPr>
            <p:cNvPr id="282" name="Google Shape;282;p43"/>
            <p:cNvSpPr/>
            <p:nvPr/>
          </p:nvSpPr>
          <p:spPr>
            <a:xfrm>
              <a:off x="1421100" y="3578025"/>
              <a:ext cx="297700" cy="275225"/>
            </a:xfrm>
            <a:custGeom>
              <a:rect b="b" l="l" r="r" t="t"/>
              <a:pathLst>
                <a:path extrusionOk="0" h="11009" w="11908">
                  <a:moveTo>
                    <a:pt x="618" y="1288"/>
                  </a:moveTo>
                  <a:cubicBezTo>
                    <a:pt x="725" y="1288"/>
                    <a:pt x="837" y="1358"/>
                    <a:pt x="858" y="1483"/>
                  </a:cubicBezTo>
                  <a:lnTo>
                    <a:pt x="1001" y="2102"/>
                  </a:lnTo>
                  <a:lnTo>
                    <a:pt x="620" y="2316"/>
                  </a:lnTo>
                  <a:cubicBezTo>
                    <a:pt x="620" y="2316"/>
                    <a:pt x="596" y="2340"/>
                    <a:pt x="572" y="2340"/>
                  </a:cubicBezTo>
                  <a:lnTo>
                    <a:pt x="381" y="1578"/>
                  </a:lnTo>
                  <a:cubicBezTo>
                    <a:pt x="381" y="1530"/>
                    <a:pt x="381" y="1459"/>
                    <a:pt x="429" y="1411"/>
                  </a:cubicBezTo>
                  <a:cubicBezTo>
                    <a:pt x="453" y="1340"/>
                    <a:pt x="500" y="1316"/>
                    <a:pt x="572" y="1292"/>
                  </a:cubicBezTo>
                  <a:cubicBezTo>
                    <a:pt x="587" y="1289"/>
                    <a:pt x="603" y="1288"/>
                    <a:pt x="618" y="1288"/>
                  </a:cubicBezTo>
                  <a:close/>
                  <a:moveTo>
                    <a:pt x="6716" y="4626"/>
                  </a:moveTo>
                  <a:cubicBezTo>
                    <a:pt x="6954" y="4626"/>
                    <a:pt x="7145" y="4817"/>
                    <a:pt x="7145" y="5055"/>
                  </a:cubicBezTo>
                  <a:cubicBezTo>
                    <a:pt x="7145" y="5245"/>
                    <a:pt x="7026" y="5412"/>
                    <a:pt x="6835" y="5460"/>
                  </a:cubicBezTo>
                  <a:cubicBezTo>
                    <a:pt x="6811" y="5484"/>
                    <a:pt x="6764" y="5484"/>
                    <a:pt x="6740" y="5484"/>
                  </a:cubicBezTo>
                  <a:lnTo>
                    <a:pt x="5359" y="5484"/>
                  </a:lnTo>
                  <a:lnTo>
                    <a:pt x="5359" y="4626"/>
                  </a:lnTo>
                  <a:close/>
                  <a:moveTo>
                    <a:pt x="4668" y="4221"/>
                  </a:moveTo>
                  <a:cubicBezTo>
                    <a:pt x="4835" y="4221"/>
                    <a:pt x="4978" y="4341"/>
                    <a:pt x="5001" y="4483"/>
                  </a:cubicBezTo>
                  <a:lnTo>
                    <a:pt x="5001" y="4507"/>
                  </a:lnTo>
                  <a:lnTo>
                    <a:pt x="5001" y="4531"/>
                  </a:lnTo>
                  <a:lnTo>
                    <a:pt x="5001" y="5555"/>
                  </a:lnTo>
                  <a:lnTo>
                    <a:pt x="5001" y="5579"/>
                  </a:lnTo>
                  <a:lnTo>
                    <a:pt x="5001" y="5603"/>
                  </a:lnTo>
                  <a:cubicBezTo>
                    <a:pt x="4978" y="5769"/>
                    <a:pt x="4835" y="5865"/>
                    <a:pt x="4668" y="5865"/>
                  </a:cubicBezTo>
                  <a:cubicBezTo>
                    <a:pt x="4525" y="5865"/>
                    <a:pt x="4406" y="5722"/>
                    <a:pt x="4406" y="5555"/>
                  </a:cubicBezTo>
                  <a:lnTo>
                    <a:pt x="4406" y="4531"/>
                  </a:lnTo>
                  <a:cubicBezTo>
                    <a:pt x="4406" y="4364"/>
                    <a:pt x="4525" y="4221"/>
                    <a:pt x="4668" y="4221"/>
                  </a:cubicBezTo>
                  <a:close/>
                  <a:moveTo>
                    <a:pt x="1321" y="7081"/>
                  </a:moveTo>
                  <a:cubicBezTo>
                    <a:pt x="2531" y="7081"/>
                    <a:pt x="3273" y="7826"/>
                    <a:pt x="3620" y="8651"/>
                  </a:cubicBezTo>
                  <a:lnTo>
                    <a:pt x="953" y="8651"/>
                  </a:lnTo>
                  <a:lnTo>
                    <a:pt x="953" y="7103"/>
                  </a:lnTo>
                  <a:cubicBezTo>
                    <a:pt x="1080" y="7088"/>
                    <a:pt x="1203" y="7081"/>
                    <a:pt x="1321" y="7081"/>
                  </a:cubicBezTo>
                  <a:close/>
                  <a:moveTo>
                    <a:pt x="4692" y="1292"/>
                  </a:moveTo>
                  <a:cubicBezTo>
                    <a:pt x="5025" y="1292"/>
                    <a:pt x="5073" y="1388"/>
                    <a:pt x="5192" y="1769"/>
                  </a:cubicBezTo>
                  <a:cubicBezTo>
                    <a:pt x="5216" y="1792"/>
                    <a:pt x="6073" y="4269"/>
                    <a:pt x="6073" y="4269"/>
                  </a:cubicBezTo>
                  <a:lnTo>
                    <a:pt x="5311" y="4269"/>
                  </a:lnTo>
                  <a:cubicBezTo>
                    <a:pt x="5209" y="4045"/>
                    <a:pt x="4985" y="3873"/>
                    <a:pt x="4713" y="3873"/>
                  </a:cubicBezTo>
                  <a:cubicBezTo>
                    <a:pt x="4668" y="3873"/>
                    <a:pt x="4621" y="3878"/>
                    <a:pt x="4573" y="3888"/>
                  </a:cubicBezTo>
                  <a:cubicBezTo>
                    <a:pt x="4263" y="3936"/>
                    <a:pt x="4049" y="4221"/>
                    <a:pt x="4049" y="4531"/>
                  </a:cubicBezTo>
                  <a:lnTo>
                    <a:pt x="4049" y="5579"/>
                  </a:lnTo>
                  <a:cubicBezTo>
                    <a:pt x="4049" y="5912"/>
                    <a:pt x="4311" y="6198"/>
                    <a:pt x="4644" y="6222"/>
                  </a:cubicBezTo>
                  <a:cubicBezTo>
                    <a:pt x="4662" y="6223"/>
                    <a:pt x="4680" y="6224"/>
                    <a:pt x="4698" y="6224"/>
                  </a:cubicBezTo>
                  <a:cubicBezTo>
                    <a:pt x="4963" y="6224"/>
                    <a:pt x="5200" y="6062"/>
                    <a:pt x="5311" y="5817"/>
                  </a:cubicBezTo>
                  <a:lnTo>
                    <a:pt x="6597" y="5817"/>
                  </a:lnTo>
                  <a:lnTo>
                    <a:pt x="6645" y="5984"/>
                  </a:lnTo>
                  <a:cubicBezTo>
                    <a:pt x="6716" y="6198"/>
                    <a:pt x="6811" y="6317"/>
                    <a:pt x="7121" y="6484"/>
                  </a:cubicBezTo>
                  <a:lnTo>
                    <a:pt x="6930" y="6793"/>
                  </a:lnTo>
                  <a:cubicBezTo>
                    <a:pt x="6907" y="6865"/>
                    <a:pt x="6907" y="6984"/>
                    <a:pt x="6978" y="7032"/>
                  </a:cubicBezTo>
                  <a:cubicBezTo>
                    <a:pt x="7026" y="7055"/>
                    <a:pt x="7049" y="7055"/>
                    <a:pt x="7097" y="7055"/>
                  </a:cubicBezTo>
                  <a:cubicBezTo>
                    <a:pt x="7145" y="7055"/>
                    <a:pt x="7216" y="7032"/>
                    <a:pt x="7240" y="6960"/>
                  </a:cubicBezTo>
                  <a:lnTo>
                    <a:pt x="7431" y="6650"/>
                  </a:lnTo>
                  <a:lnTo>
                    <a:pt x="7931" y="6936"/>
                  </a:lnTo>
                  <a:lnTo>
                    <a:pt x="7740" y="7293"/>
                  </a:lnTo>
                  <a:cubicBezTo>
                    <a:pt x="7692" y="7365"/>
                    <a:pt x="7716" y="7460"/>
                    <a:pt x="7788" y="7508"/>
                  </a:cubicBezTo>
                  <a:cubicBezTo>
                    <a:pt x="7812" y="7532"/>
                    <a:pt x="7859" y="7555"/>
                    <a:pt x="7883" y="7555"/>
                  </a:cubicBezTo>
                  <a:cubicBezTo>
                    <a:pt x="7954" y="7555"/>
                    <a:pt x="8002" y="7508"/>
                    <a:pt x="8050" y="7460"/>
                  </a:cubicBezTo>
                  <a:lnTo>
                    <a:pt x="8240" y="7103"/>
                  </a:lnTo>
                  <a:lnTo>
                    <a:pt x="8764" y="7365"/>
                  </a:lnTo>
                  <a:lnTo>
                    <a:pt x="8550" y="7770"/>
                  </a:lnTo>
                  <a:cubicBezTo>
                    <a:pt x="8502" y="7841"/>
                    <a:pt x="8526" y="7936"/>
                    <a:pt x="8597" y="7984"/>
                  </a:cubicBezTo>
                  <a:cubicBezTo>
                    <a:pt x="8621" y="8008"/>
                    <a:pt x="8645" y="8032"/>
                    <a:pt x="8693" y="8032"/>
                  </a:cubicBezTo>
                  <a:cubicBezTo>
                    <a:pt x="8740" y="8032"/>
                    <a:pt x="8812" y="7984"/>
                    <a:pt x="8836" y="7936"/>
                  </a:cubicBezTo>
                  <a:lnTo>
                    <a:pt x="9074" y="7532"/>
                  </a:lnTo>
                  <a:lnTo>
                    <a:pt x="9598" y="7817"/>
                  </a:lnTo>
                  <a:cubicBezTo>
                    <a:pt x="9621" y="7841"/>
                    <a:pt x="9645" y="7841"/>
                    <a:pt x="9669" y="7841"/>
                  </a:cubicBezTo>
                  <a:lnTo>
                    <a:pt x="10098" y="7841"/>
                  </a:lnTo>
                  <a:cubicBezTo>
                    <a:pt x="10931" y="7841"/>
                    <a:pt x="11550" y="8437"/>
                    <a:pt x="11550" y="8841"/>
                  </a:cubicBezTo>
                  <a:lnTo>
                    <a:pt x="11550" y="9294"/>
                  </a:lnTo>
                  <a:lnTo>
                    <a:pt x="8383" y="9294"/>
                  </a:lnTo>
                  <a:cubicBezTo>
                    <a:pt x="8288" y="9294"/>
                    <a:pt x="8216" y="9365"/>
                    <a:pt x="8216" y="9461"/>
                  </a:cubicBezTo>
                  <a:cubicBezTo>
                    <a:pt x="8193" y="9556"/>
                    <a:pt x="8264" y="9651"/>
                    <a:pt x="8383" y="9651"/>
                  </a:cubicBezTo>
                  <a:lnTo>
                    <a:pt x="11550" y="9651"/>
                  </a:lnTo>
                  <a:lnTo>
                    <a:pt x="11550" y="10651"/>
                  </a:lnTo>
                  <a:cubicBezTo>
                    <a:pt x="11550" y="10651"/>
                    <a:pt x="11550" y="10675"/>
                    <a:pt x="11527" y="10675"/>
                  </a:cubicBezTo>
                  <a:lnTo>
                    <a:pt x="10669" y="10675"/>
                  </a:lnTo>
                  <a:lnTo>
                    <a:pt x="10669" y="10294"/>
                  </a:lnTo>
                  <a:cubicBezTo>
                    <a:pt x="10669" y="10199"/>
                    <a:pt x="10622" y="10127"/>
                    <a:pt x="10526" y="10104"/>
                  </a:cubicBezTo>
                  <a:cubicBezTo>
                    <a:pt x="10407" y="10104"/>
                    <a:pt x="10336" y="10175"/>
                    <a:pt x="10336" y="10294"/>
                  </a:cubicBezTo>
                  <a:lnTo>
                    <a:pt x="10336" y="10675"/>
                  </a:lnTo>
                  <a:lnTo>
                    <a:pt x="9359" y="10675"/>
                  </a:lnTo>
                  <a:lnTo>
                    <a:pt x="9359" y="10294"/>
                  </a:lnTo>
                  <a:cubicBezTo>
                    <a:pt x="9359" y="10199"/>
                    <a:pt x="9288" y="10127"/>
                    <a:pt x="9193" y="10104"/>
                  </a:cubicBezTo>
                  <a:cubicBezTo>
                    <a:pt x="9098" y="10104"/>
                    <a:pt x="9002" y="10175"/>
                    <a:pt x="9002" y="10294"/>
                  </a:cubicBezTo>
                  <a:lnTo>
                    <a:pt x="9002" y="10675"/>
                  </a:lnTo>
                  <a:lnTo>
                    <a:pt x="8050" y="10675"/>
                  </a:lnTo>
                  <a:lnTo>
                    <a:pt x="8050" y="10294"/>
                  </a:lnTo>
                  <a:cubicBezTo>
                    <a:pt x="8050" y="10199"/>
                    <a:pt x="8002" y="10127"/>
                    <a:pt x="7907" y="10104"/>
                  </a:cubicBezTo>
                  <a:cubicBezTo>
                    <a:pt x="7788" y="10104"/>
                    <a:pt x="7716" y="10175"/>
                    <a:pt x="7716" y="10294"/>
                  </a:cubicBezTo>
                  <a:lnTo>
                    <a:pt x="7716" y="10675"/>
                  </a:lnTo>
                  <a:lnTo>
                    <a:pt x="6740" y="10675"/>
                  </a:lnTo>
                  <a:lnTo>
                    <a:pt x="6740" y="10270"/>
                  </a:lnTo>
                  <a:cubicBezTo>
                    <a:pt x="6740" y="10199"/>
                    <a:pt x="6668" y="10127"/>
                    <a:pt x="6597" y="10104"/>
                  </a:cubicBezTo>
                  <a:cubicBezTo>
                    <a:pt x="6584" y="10101"/>
                    <a:pt x="6572" y="10100"/>
                    <a:pt x="6560" y="10100"/>
                  </a:cubicBezTo>
                  <a:cubicBezTo>
                    <a:pt x="6459" y="10100"/>
                    <a:pt x="6383" y="10185"/>
                    <a:pt x="6383" y="10270"/>
                  </a:cubicBezTo>
                  <a:lnTo>
                    <a:pt x="6383" y="10675"/>
                  </a:lnTo>
                  <a:lnTo>
                    <a:pt x="5597" y="10675"/>
                  </a:lnTo>
                  <a:lnTo>
                    <a:pt x="5144" y="10151"/>
                  </a:lnTo>
                  <a:cubicBezTo>
                    <a:pt x="5097" y="10127"/>
                    <a:pt x="5049" y="10104"/>
                    <a:pt x="5001" y="10104"/>
                  </a:cubicBezTo>
                  <a:lnTo>
                    <a:pt x="3977" y="10104"/>
                  </a:lnTo>
                  <a:cubicBezTo>
                    <a:pt x="3930" y="10104"/>
                    <a:pt x="3858" y="10127"/>
                    <a:pt x="3835" y="10175"/>
                  </a:cubicBezTo>
                  <a:lnTo>
                    <a:pt x="3573" y="10675"/>
                  </a:lnTo>
                  <a:lnTo>
                    <a:pt x="3120" y="10675"/>
                  </a:lnTo>
                  <a:lnTo>
                    <a:pt x="3120" y="10270"/>
                  </a:lnTo>
                  <a:cubicBezTo>
                    <a:pt x="3120" y="10199"/>
                    <a:pt x="3072" y="10127"/>
                    <a:pt x="2977" y="10104"/>
                  </a:cubicBezTo>
                  <a:cubicBezTo>
                    <a:pt x="2967" y="10101"/>
                    <a:pt x="2957" y="10100"/>
                    <a:pt x="2947" y="10100"/>
                  </a:cubicBezTo>
                  <a:cubicBezTo>
                    <a:pt x="2863" y="10100"/>
                    <a:pt x="2787" y="10185"/>
                    <a:pt x="2787" y="10270"/>
                  </a:cubicBezTo>
                  <a:lnTo>
                    <a:pt x="2787" y="10675"/>
                  </a:lnTo>
                  <a:lnTo>
                    <a:pt x="1834" y="10675"/>
                  </a:lnTo>
                  <a:lnTo>
                    <a:pt x="1834" y="10294"/>
                  </a:lnTo>
                  <a:cubicBezTo>
                    <a:pt x="1834" y="10199"/>
                    <a:pt x="1763" y="10127"/>
                    <a:pt x="1667" y="10104"/>
                  </a:cubicBezTo>
                  <a:cubicBezTo>
                    <a:pt x="1572" y="10104"/>
                    <a:pt x="1477" y="10175"/>
                    <a:pt x="1477" y="10294"/>
                  </a:cubicBezTo>
                  <a:lnTo>
                    <a:pt x="1477" y="10675"/>
                  </a:lnTo>
                  <a:lnTo>
                    <a:pt x="977" y="10675"/>
                  </a:lnTo>
                  <a:cubicBezTo>
                    <a:pt x="977" y="10675"/>
                    <a:pt x="953" y="10651"/>
                    <a:pt x="953" y="10651"/>
                  </a:cubicBezTo>
                  <a:lnTo>
                    <a:pt x="953" y="9008"/>
                  </a:lnTo>
                  <a:lnTo>
                    <a:pt x="3858" y="9008"/>
                  </a:lnTo>
                  <a:lnTo>
                    <a:pt x="3858" y="9032"/>
                  </a:lnTo>
                  <a:lnTo>
                    <a:pt x="4978" y="9032"/>
                  </a:lnTo>
                  <a:lnTo>
                    <a:pt x="5811" y="9627"/>
                  </a:lnTo>
                  <a:cubicBezTo>
                    <a:pt x="5835" y="9651"/>
                    <a:pt x="5883" y="9651"/>
                    <a:pt x="5906" y="9651"/>
                  </a:cubicBezTo>
                  <a:lnTo>
                    <a:pt x="7478" y="9651"/>
                  </a:lnTo>
                  <a:cubicBezTo>
                    <a:pt x="7573" y="9651"/>
                    <a:pt x="7645" y="9580"/>
                    <a:pt x="7645" y="9508"/>
                  </a:cubicBezTo>
                  <a:cubicBezTo>
                    <a:pt x="7669" y="9389"/>
                    <a:pt x="7597" y="9294"/>
                    <a:pt x="7478" y="9294"/>
                  </a:cubicBezTo>
                  <a:lnTo>
                    <a:pt x="5978" y="9294"/>
                  </a:lnTo>
                  <a:lnTo>
                    <a:pt x="5120" y="8675"/>
                  </a:lnTo>
                  <a:cubicBezTo>
                    <a:pt x="5097" y="8675"/>
                    <a:pt x="5049" y="8651"/>
                    <a:pt x="5025" y="8651"/>
                  </a:cubicBezTo>
                  <a:lnTo>
                    <a:pt x="3977" y="8651"/>
                  </a:lnTo>
                  <a:cubicBezTo>
                    <a:pt x="3763" y="8079"/>
                    <a:pt x="3406" y="7579"/>
                    <a:pt x="2930" y="7246"/>
                  </a:cubicBezTo>
                  <a:cubicBezTo>
                    <a:pt x="2464" y="6902"/>
                    <a:pt x="1895" y="6730"/>
                    <a:pt x="1252" y="6730"/>
                  </a:cubicBezTo>
                  <a:cubicBezTo>
                    <a:pt x="1139" y="6730"/>
                    <a:pt x="1023" y="6735"/>
                    <a:pt x="905" y="6746"/>
                  </a:cubicBezTo>
                  <a:cubicBezTo>
                    <a:pt x="810" y="6031"/>
                    <a:pt x="453" y="3388"/>
                    <a:pt x="453" y="3340"/>
                  </a:cubicBezTo>
                  <a:cubicBezTo>
                    <a:pt x="429" y="3078"/>
                    <a:pt x="405" y="2912"/>
                    <a:pt x="429" y="2864"/>
                  </a:cubicBezTo>
                  <a:cubicBezTo>
                    <a:pt x="453" y="2840"/>
                    <a:pt x="477" y="2793"/>
                    <a:pt x="524" y="2769"/>
                  </a:cubicBezTo>
                  <a:cubicBezTo>
                    <a:pt x="548" y="2769"/>
                    <a:pt x="2882" y="1507"/>
                    <a:pt x="2882" y="1507"/>
                  </a:cubicBezTo>
                  <a:cubicBezTo>
                    <a:pt x="3287" y="1292"/>
                    <a:pt x="3406" y="1292"/>
                    <a:pt x="3882" y="1292"/>
                  </a:cubicBezTo>
                  <a:close/>
                  <a:moveTo>
                    <a:pt x="6420" y="0"/>
                  </a:moveTo>
                  <a:cubicBezTo>
                    <a:pt x="6408" y="0"/>
                    <a:pt x="6395" y="2"/>
                    <a:pt x="6383" y="6"/>
                  </a:cubicBezTo>
                  <a:lnTo>
                    <a:pt x="5430" y="125"/>
                  </a:lnTo>
                  <a:cubicBezTo>
                    <a:pt x="5359" y="125"/>
                    <a:pt x="5311" y="173"/>
                    <a:pt x="5287" y="221"/>
                  </a:cubicBezTo>
                  <a:lnTo>
                    <a:pt x="4882" y="959"/>
                  </a:lnTo>
                  <a:cubicBezTo>
                    <a:pt x="4835" y="959"/>
                    <a:pt x="4763" y="935"/>
                    <a:pt x="4692" y="935"/>
                  </a:cubicBezTo>
                  <a:lnTo>
                    <a:pt x="3882" y="935"/>
                  </a:lnTo>
                  <a:cubicBezTo>
                    <a:pt x="3382" y="935"/>
                    <a:pt x="3192" y="935"/>
                    <a:pt x="2715" y="1197"/>
                  </a:cubicBezTo>
                  <a:lnTo>
                    <a:pt x="1310" y="1935"/>
                  </a:lnTo>
                  <a:lnTo>
                    <a:pt x="1191" y="1388"/>
                  </a:lnTo>
                  <a:cubicBezTo>
                    <a:pt x="1109" y="1122"/>
                    <a:pt x="870" y="944"/>
                    <a:pt x="608" y="944"/>
                  </a:cubicBezTo>
                  <a:cubicBezTo>
                    <a:pt x="565" y="944"/>
                    <a:pt x="521" y="949"/>
                    <a:pt x="477" y="959"/>
                  </a:cubicBezTo>
                  <a:cubicBezTo>
                    <a:pt x="334" y="983"/>
                    <a:pt x="191" y="1078"/>
                    <a:pt x="119" y="1221"/>
                  </a:cubicBezTo>
                  <a:cubicBezTo>
                    <a:pt x="24" y="1364"/>
                    <a:pt x="0" y="1507"/>
                    <a:pt x="48" y="1649"/>
                  </a:cubicBezTo>
                  <a:lnTo>
                    <a:pt x="239" y="2531"/>
                  </a:lnTo>
                  <a:cubicBezTo>
                    <a:pt x="191" y="2578"/>
                    <a:pt x="143" y="2650"/>
                    <a:pt x="96" y="2721"/>
                  </a:cubicBezTo>
                  <a:cubicBezTo>
                    <a:pt x="24" y="2864"/>
                    <a:pt x="48" y="3055"/>
                    <a:pt x="96" y="3388"/>
                  </a:cubicBezTo>
                  <a:cubicBezTo>
                    <a:pt x="96" y="3436"/>
                    <a:pt x="572" y="6960"/>
                    <a:pt x="572" y="6960"/>
                  </a:cubicBezTo>
                  <a:lnTo>
                    <a:pt x="572" y="8818"/>
                  </a:lnTo>
                  <a:lnTo>
                    <a:pt x="596" y="8818"/>
                  </a:lnTo>
                  <a:lnTo>
                    <a:pt x="596" y="10651"/>
                  </a:lnTo>
                  <a:cubicBezTo>
                    <a:pt x="596" y="10842"/>
                    <a:pt x="762" y="11009"/>
                    <a:pt x="953" y="11009"/>
                  </a:cubicBezTo>
                  <a:lnTo>
                    <a:pt x="3668" y="11009"/>
                  </a:lnTo>
                  <a:cubicBezTo>
                    <a:pt x="3739" y="11009"/>
                    <a:pt x="3787" y="10985"/>
                    <a:pt x="3835" y="10937"/>
                  </a:cubicBezTo>
                  <a:lnTo>
                    <a:pt x="4096" y="10437"/>
                  </a:lnTo>
                  <a:lnTo>
                    <a:pt x="4930" y="10437"/>
                  </a:lnTo>
                  <a:lnTo>
                    <a:pt x="5406" y="10961"/>
                  </a:lnTo>
                  <a:cubicBezTo>
                    <a:pt x="5430" y="10985"/>
                    <a:pt x="5478" y="11009"/>
                    <a:pt x="5525" y="11009"/>
                  </a:cubicBezTo>
                  <a:lnTo>
                    <a:pt x="11527" y="11009"/>
                  </a:lnTo>
                  <a:cubicBezTo>
                    <a:pt x="11741" y="11009"/>
                    <a:pt x="11908" y="10842"/>
                    <a:pt x="11908" y="10627"/>
                  </a:cubicBezTo>
                  <a:lnTo>
                    <a:pt x="11908" y="9484"/>
                  </a:lnTo>
                  <a:lnTo>
                    <a:pt x="11908" y="8818"/>
                  </a:lnTo>
                  <a:cubicBezTo>
                    <a:pt x="11908" y="8198"/>
                    <a:pt x="11122" y="7484"/>
                    <a:pt x="10122" y="7484"/>
                  </a:cubicBezTo>
                  <a:lnTo>
                    <a:pt x="10122" y="7508"/>
                  </a:lnTo>
                  <a:lnTo>
                    <a:pt x="9717" y="7508"/>
                  </a:lnTo>
                  <a:lnTo>
                    <a:pt x="7407" y="6246"/>
                  </a:lnTo>
                  <a:cubicBezTo>
                    <a:pt x="7049" y="6055"/>
                    <a:pt x="7026" y="6008"/>
                    <a:pt x="7002" y="5888"/>
                  </a:cubicBezTo>
                  <a:lnTo>
                    <a:pt x="6978" y="5793"/>
                  </a:lnTo>
                  <a:cubicBezTo>
                    <a:pt x="7288" y="5698"/>
                    <a:pt x="7526" y="5412"/>
                    <a:pt x="7526" y="5055"/>
                  </a:cubicBezTo>
                  <a:cubicBezTo>
                    <a:pt x="7526" y="4626"/>
                    <a:pt x="7169" y="4269"/>
                    <a:pt x="6740" y="4269"/>
                  </a:cubicBezTo>
                  <a:lnTo>
                    <a:pt x="6573" y="4269"/>
                  </a:lnTo>
                  <a:lnTo>
                    <a:pt x="6573" y="2459"/>
                  </a:lnTo>
                  <a:cubicBezTo>
                    <a:pt x="6573" y="2364"/>
                    <a:pt x="6502" y="2292"/>
                    <a:pt x="6406" y="2292"/>
                  </a:cubicBezTo>
                  <a:cubicBezTo>
                    <a:pt x="6311" y="2292"/>
                    <a:pt x="6216" y="2364"/>
                    <a:pt x="6216" y="2459"/>
                  </a:cubicBezTo>
                  <a:lnTo>
                    <a:pt x="6216" y="3650"/>
                  </a:lnTo>
                  <a:cubicBezTo>
                    <a:pt x="6216" y="3650"/>
                    <a:pt x="5549" y="1697"/>
                    <a:pt x="5525" y="1673"/>
                  </a:cubicBezTo>
                  <a:cubicBezTo>
                    <a:pt x="5454" y="1435"/>
                    <a:pt x="5382" y="1245"/>
                    <a:pt x="5216" y="1102"/>
                  </a:cubicBezTo>
                  <a:lnTo>
                    <a:pt x="5549" y="483"/>
                  </a:lnTo>
                  <a:lnTo>
                    <a:pt x="6216" y="387"/>
                  </a:lnTo>
                  <a:lnTo>
                    <a:pt x="6216" y="1507"/>
                  </a:lnTo>
                  <a:cubicBezTo>
                    <a:pt x="6216" y="1602"/>
                    <a:pt x="6311" y="1673"/>
                    <a:pt x="6406" y="1673"/>
                  </a:cubicBezTo>
                  <a:cubicBezTo>
                    <a:pt x="6502" y="1673"/>
                    <a:pt x="6573" y="1602"/>
                    <a:pt x="6573" y="1507"/>
                  </a:cubicBezTo>
                  <a:lnTo>
                    <a:pt x="6573" y="173"/>
                  </a:lnTo>
                  <a:cubicBezTo>
                    <a:pt x="6573" y="149"/>
                    <a:pt x="6573" y="125"/>
                    <a:pt x="6549" y="102"/>
                  </a:cubicBezTo>
                  <a:cubicBezTo>
                    <a:pt x="6530" y="43"/>
                    <a:pt x="6478" y="0"/>
                    <a:pt x="64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43"/>
            <p:cNvSpPr/>
            <p:nvPr/>
          </p:nvSpPr>
          <p:spPr>
            <a:xfrm>
              <a:off x="1466950" y="3655575"/>
              <a:ext cx="33950" cy="8950"/>
            </a:xfrm>
            <a:custGeom>
              <a:rect b="b" l="l" r="r" t="t"/>
              <a:pathLst>
                <a:path extrusionOk="0" h="358" w="1358">
                  <a:moveTo>
                    <a:pt x="191" y="0"/>
                  </a:moveTo>
                  <a:cubicBezTo>
                    <a:pt x="95" y="0"/>
                    <a:pt x="24" y="72"/>
                    <a:pt x="0" y="143"/>
                  </a:cubicBezTo>
                  <a:cubicBezTo>
                    <a:pt x="0" y="262"/>
                    <a:pt x="72" y="357"/>
                    <a:pt x="191" y="357"/>
                  </a:cubicBezTo>
                  <a:lnTo>
                    <a:pt x="1167" y="357"/>
                  </a:lnTo>
                  <a:cubicBezTo>
                    <a:pt x="1262" y="357"/>
                    <a:pt x="1334" y="286"/>
                    <a:pt x="1334" y="191"/>
                  </a:cubicBezTo>
                  <a:cubicBezTo>
                    <a:pt x="1358" y="95"/>
                    <a:pt x="1262" y="0"/>
                    <a:pt x="11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43"/>
            <p:cNvSpPr/>
            <p:nvPr/>
          </p:nvSpPr>
          <p:spPr>
            <a:xfrm>
              <a:off x="1466950" y="3677000"/>
              <a:ext cx="33950" cy="8950"/>
            </a:xfrm>
            <a:custGeom>
              <a:rect b="b" l="l" r="r" t="t"/>
              <a:pathLst>
                <a:path extrusionOk="0" h="358" w="1358">
                  <a:moveTo>
                    <a:pt x="191" y="0"/>
                  </a:moveTo>
                  <a:cubicBezTo>
                    <a:pt x="95" y="0"/>
                    <a:pt x="24" y="72"/>
                    <a:pt x="0" y="143"/>
                  </a:cubicBezTo>
                  <a:cubicBezTo>
                    <a:pt x="0" y="262"/>
                    <a:pt x="72" y="358"/>
                    <a:pt x="191" y="358"/>
                  </a:cubicBezTo>
                  <a:lnTo>
                    <a:pt x="1167" y="358"/>
                  </a:lnTo>
                  <a:cubicBezTo>
                    <a:pt x="1262" y="358"/>
                    <a:pt x="1334" y="286"/>
                    <a:pt x="1334" y="191"/>
                  </a:cubicBezTo>
                  <a:cubicBezTo>
                    <a:pt x="1358" y="96"/>
                    <a:pt x="1262" y="0"/>
                    <a:pt x="11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43"/>
            <p:cNvSpPr/>
            <p:nvPr/>
          </p:nvSpPr>
          <p:spPr>
            <a:xfrm>
              <a:off x="1466950" y="3699025"/>
              <a:ext cx="33950" cy="8950"/>
            </a:xfrm>
            <a:custGeom>
              <a:rect b="b" l="l" r="r" t="t"/>
              <a:pathLst>
                <a:path extrusionOk="0" h="358" w="1358">
                  <a:moveTo>
                    <a:pt x="191" y="1"/>
                  </a:moveTo>
                  <a:cubicBezTo>
                    <a:pt x="95" y="1"/>
                    <a:pt x="24" y="48"/>
                    <a:pt x="0" y="143"/>
                  </a:cubicBezTo>
                  <a:cubicBezTo>
                    <a:pt x="0" y="263"/>
                    <a:pt x="72" y="358"/>
                    <a:pt x="191" y="358"/>
                  </a:cubicBezTo>
                  <a:lnTo>
                    <a:pt x="1167" y="358"/>
                  </a:lnTo>
                  <a:cubicBezTo>
                    <a:pt x="1262" y="358"/>
                    <a:pt x="1334" y="286"/>
                    <a:pt x="1334" y="191"/>
                  </a:cubicBezTo>
                  <a:cubicBezTo>
                    <a:pt x="1358" y="96"/>
                    <a:pt x="1262" y="1"/>
                    <a:pt x="11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6" name="Google Shape;286;p43"/>
          <p:cNvGrpSpPr/>
          <p:nvPr/>
        </p:nvGrpSpPr>
        <p:grpSpPr>
          <a:xfrm>
            <a:off x="3613951" y="3821936"/>
            <a:ext cx="218432" cy="192555"/>
            <a:chOff x="2888075" y="2186225"/>
            <a:chExt cx="296500" cy="261375"/>
          </a:xfrm>
        </p:grpSpPr>
        <p:sp>
          <p:nvSpPr>
            <p:cNvPr id="287" name="Google Shape;287;p43"/>
            <p:cNvSpPr/>
            <p:nvPr/>
          </p:nvSpPr>
          <p:spPr>
            <a:xfrm>
              <a:off x="2989275" y="2338025"/>
              <a:ext cx="94100" cy="94100"/>
            </a:xfrm>
            <a:custGeom>
              <a:rect b="b" l="l" r="r" t="t"/>
              <a:pathLst>
                <a:path extrusionOk="0" h="3764" w="3764">
                  <a:moveTo>
                    <a:pt x="1882" y="358"/>
                  </a:moveTo>
                  <a:cubicBezTo>
                    <a:pt x="2739" y="358"/>
                    <a:pt x="3406" y="1025"/>
                    <a:pt x="3406" y="1882"/>
                  </a:cubicBezTo>
                  <a:cubicBezTo>
                    <a:pt x="3406" y="2716"/>
                    <a:pt x="2739" y="3406"/>
                    <a:pt x="1882" y="3406"/>
                  </a:cubicBezTo>
                  <a:cubicBezTo>
                    <a:pt x="1049" y="3406"/>
                    <a:pt x="358" y="2716"/>
                    <a:pt x="358" y="1882"/>
                  </a:cubicBezTo>
                  <a:cubicBezTo>
                    <a:pt x="358" y="1025"/>
                    <a:pt x="1049" y="358"/>
                    <a:pt x="1882" y="358"/>
                  </a:cubicBezTo>
                  <a:close/>
                  <a:moveTo>
                    <a:pt x="1882" y="1"/>
                  </a:moveTo>
                  <a:cubicBezTo>
                    <a:pt x="858" y="1"/>
                    <a:pt x="1" y="834"/>
                    <a:pt x="1" y="1882"/>
                  </a:cubicBezTo>
                  <a:cubicBezTo>
                    <a:pt x="1" y="2906"/>
                    <a:pt x="858" y="3764"/>
                    <a:pt x="1882" y="3764"/>
                  </a:cubicBezTo>
                  <a:cubicBezTo>
                    <a:pt x="2930" y="3764"/>
                    <a:pt x="3763" y="2906"/>
                    <a:pt x="3763" y="1882"/>
                  </a:cubicBezTo>
                  <a:cubicBezTo>
                    <a:pt x="3763" y="834"/>
                    <a:pt x="2930" y="1"/>
                    <a:pt x="18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43"/>
            <p:cNvSpPr/>
            <p:nvPr/>
          </p:nvSpPr>
          <p:spPr>
            <a:xfrm>
              <a:off x="3008325" y="2357100"/>
              <a:ext cx="56000" cy="55975"/>
            </a:xfrm>
            <a:custGeom>
              <a:rect b="b" l="l" r="r" t="t"/>
              <a:pathLst>
                <a:path extrusionOk="0" h="2239" w="2240">
                  <a:moveTo>
                    <a:pt x="1120" y="333"/>
                  </a:moveTo>
                  <a:cubicBezTo>
                    <a:pt x="1549" y="333"/>
                    <a:pt x="1906" y="691"/>
                    <a:pt x="1906" y="1119"/>
                  </a:cubicBezTo>
                  <a:cubicBezTo>
                    <a:pt x="1906" y="1548"/>
                    <a:pt x="1549" y="1881"/>
                    <a:pt x="1120" y="1881"/>
                  </a:cubicBezTo>
                  <a:cubicBezTo>
                    <a:pt x="691" y="1881"/>
                    <a:pt x="334" y="1548"/>
                    <a:pt x="334" y="1119"/>
                  </a:cubicBezTo>
                  <a:cubicBezTo>
                    <a:pt x="334" y="691"/>
                    <a:pt x="691" y="333"/>
                    <a:pt x="1120" y="333"/>
                  </a:cubicBezTo>
                  <a:close/>
                  <a:moveTo>
                    <a:pt x="1120" y="0"/>
                  </a:moveTo>
                  <a:cubicBezTo>
                    <a:pt x="501" y="0"/>
                    <a:pt x="1" y="500"/>
                    <a:pt x="1" y="1119"/>
                  </a:cubicBezTo>
                  <a:cubicBezTo>
                    <a:pt x="1" y="1738"/>
                    <a:pt x="501" y="2239"/>
                    <a:pt x="1120" y="2239"/>
                  </a:cubicBezTo>
                  <a:cubicBezTo>
                    <a:pt x="1739" y="2239"/>
                    <a:pt x="2239" y="1738"/>
                    <a:pt x="2239" y="1119"/>
                  </a:cubicBezTo>
                  <a:cubicBezTo>
                    <a:pt x="2239" y="500"/>
                    <a:pt x="1739" y="0"/>
                    <a:pt x="11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43"/>
            <p:cNvSpPr/>
            <p:nvPr/>
          </p:nvSpPr>
          <p:spPr>
            <a:xfrm>
              <a:off x="3008325" y="2232075"/>
              <a:ext cx="56600" cy="32150"/>
            </a:xfrm>
            <a:custGeom>
              <a:rect b="b" l="l" r="r" t="t"/>
              <a:pathLst>
                <a:path extrusionOk="0" h="1286" w="2264">
                  <a:moveTo>
                    <a:pt x="1906" y="357"/>
                  </a:moveTo>
                  <a:lnTo>
                    <a:pt x="1906" y="953"/>
                  </a:lnTo>
                  <a:lnTo>
                    <a:pt x="334" y="953"/>
                  </a:lnTo>
                  <a:lnTo>
                    <a:pt x="334" y="357"/>
                  </a:lnTo>
                  <a:close/>
                  <a:moveTo>
                    <a:pt x="287" y="0"/>
                  </a:moveTo>
                  <a:cubicBezTo>
                    <a:pt x="120" y="0"/>
                    <a:pt x="1" y="119"/>
                    <a:pt x="1" y="286"/>
                  </a:cubicBezTo>
                  <a:lnTo>
                    <a:pt x="1" y="1000"/>
                  </a:lnTo>
                  <a:cubicBezTo>
                    <a:pt x="1" y="1167"/>
                    <a:pt x="120" y="1286"/>
                    <a:pt x="287" y="1286"/>
                  </a:cubicBezTo>
                  <a:lnTo>
                    <a:pt x="1977" y="1286"/>
                  </a:lnTo>
                  <a:cubicBezTo>
                    <a:pt x="2120" y="1286"/>
                    <a:pt x="2263" y="1167"/>
                    <a:pt x="2263" y="1000"/>
                  </a:cubicBezTo>
                  <a:lnTo>
                    <a:pt x="2263" y="286"/>
                  </a:lnTo>
                  <a:cubicBezTo>
                    <a:pt x="2263" y="119"/>
                    <a:pt x="2120" y="0"/>
                    <a:pt x="19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43"/>
            <p:cNvSpPr/>
            <p:nvPr/>
          </p:nvSpPr>
          <p:spPr>
            <a:xfrm>
              <a:off x="2888075" y="2186225"/>
              <a:ext cx="296500" cy="261375"/>
            </a:xfrm>
            <a:custGeom>
              <a:rect b="b" l="l" r="r" t="t"/>
              <a:pathLst>
                <a:path extrusionOk="0" h="10455" w="11860">
                  <a:moveTo>
                    <a:pt x="6621" y="358"/>
                  </a:moveTo>
                  <a:cubicBezTo>
                    <a:pt x="6740" y="358"/>
                    <a:pt x="6859" y="453"/>
                    <a:pt x="6859" y="596"/>
                  </a:cubicBezTo>
                  <a:lnTo>
                    <a:pt x="6859" y="1072"/>
                  </a:lnTo>
                  <a:lnTo>
                    <a:pt x="6335" y="1072"/>
                  </a:lnTo>
                  <a:cubicBezTo>
                    <a:pt x="6240" y="1072"/>
                    <a:pt x="6168" y="1120"/>
                    <a:pt x="6144" y="1215"/>
                  </a:cubicBezTo>
                  <a:cubicBezTo>
                    <a:pt x="6144" y="1310"/>
                    <a:pt x="6216" y="1405"/>
                    <a:pt x="6311" y="1405"/>
                  </a:cubicBezTo>
                  <a:lnTo>
                    <a:pt x="7121" y="1405"/>
                  </a:lnTo>
                  <a:cubicBezTo>
                    <a:pt x="7288" y="1405"/>
                    <a:pt x="7478" y="1572"/>
                    <a:pt x="7478" y="1739"/>
                  </a:cubicBezTo>
                  <a:lnTo>
                    <a:pt x="7478" y="3191"/>
                  </a:lnTo>
                  <a:cubicBezTo>
                    <a:pt x="7478" y="3239"/>
                    <a:pt x="7454" y="3311"/>
                    <a:pt x="7430" y="3358"/>
                  </a:cubicBezTo>
                  <a:cubicBezTo>
                    <a:pt x="7359" y="3477"/>
                    <a:pt x="7240" y="3549"/>
                    <a:pt x="7121" y="3549"/>
                  </a:cubicBezTo>
                  <a:lnTo>
                    <a:pt x="4739" y="3549"/>
                  </a:lnTo>
                  <a:cubicBezTo>
                    <a:pt x="4549" y="3549"/>
                    <a:pt x="4382" y="3382"/>
                    <a:pt x="4382" y="3191"/>
                  </a:cubicBezTo>
                  <a:lnTo>
                    <a:pt x="4382" y="1715"/>
                  </a:lnTo>
                  <a:cubicBezTo>
                    <a:pt x="4382" y="1667"/>
                    <a:pt x="4430" y="1596"/>
                    <a:pt x="4454" y="1548"/>
                  </a:cubicBezTo>
                  <a:cubicBezTo>
                    <a:pt x="4525" y="1477"/>
                    <a:pt x="4620" y="1405"/>
                    <a:pt x="4739" y="1405"/>
                  </a:cubicBezTo>
                  <a:lnTo>
                    <a:pt x="5501" y="1405"/>
                  </a:lnTo>
                  <a:cubicBezTo>
                    <a:pt x="5573" y="1405"/>
                    <a:pt x="5668" y="1358"/>
                    <a:pt x="5668" y="1262"/>
                  </a:cubicBezTo>
                  <a:cubicBezTo>
                    <a:pt x="5692" y="1167"/>
                    <a:pt x="5597" y="1072"/>
                    <a:pt x="5501" y="1072"/>
                  </a:cubicBezTo>
                  <a:lnTo>
                    <a:pt x="4978" y="1072"/>
                  </a:lnTo>
                  <a:lnTo>
                    <a:pt x="4978" y="596"/>
                  </a:lnTo>
                  <a:cubicBezTo>
                    <a:pt x="4978" y="453"/>
                    <a:pt x="5097" y="358"/>
                    <a:pt x="5239" y="358"/>
                  </a:cubicBezTo>
                  <a:close/>
                  <a:moveTo>
                    <a:pt x="6859" y="3882"/>
                  </a:moveTo>
                  <a:lnTo>
                    <a:pt x="6859" y="5430"/>
                  </a:lnTo>
                  <a:lnTo>
                    <a:pt x="4978" y="5430"/>
                  </a:lnTo>
                  <a:lnTo>
                    <a:pt x="4978" y="3882"/>
                  </a:lnTo>
                  <a:close/>
                  <a:moveTo>
                    <a:pt x="4025" y="1858"/>
                  </a:moveTo>
                  <a:lnTo>
                    <a:pt x="4025" y="3191"/>
                  </a:lnTo>
                  <a:cubicBezTo>
                    <a:pt x="4025" y="3263"/>
                    <a:pt x="4049" y="3334"/>
                    <a:pt x="4073" y="3406"/>
                  </a:cubicBezTo>
                  <a:cubicBezTo>
                    <a:pt x="2453" y="3787"/>
                    <a:pt x="1310" y="4596"/>
                    <a:pt x="1024" y="5573"/>
                  </a:cubicBezTo>
                  <a:cubicBezTo>
                    <a:pt x="596" y="5192"/>
                    <a:pt x="357" y="4787"/>
                    <a:pt x="357" y="4335"/>
                  </a:cubicBezTo>
                  <a:cubicBezTo>
                    <a:pt x="357" y="3239"/>
                    <a:pt x="1858" y="2239"/>
                    <a:pt x="4025" y="1858"/>
                  </a:cubicBezTo>
                  <a:close/>
                  <a:moveTo>
                    <a:pt x="7835" y="1858"/>
                  </a:moveTo>
                  <a:cubicBezTo>
                    <a:pt x="10002" y="2239"/>
                    <a:pt x="11526" y="3239"/>
                    <a:pt x="11526" y="4335"/>
                  </a:cubicBezTo>
                  <a:cubicBezTo>
                    <a:pt x="11526" y="4763"/>
                    <a:pt x="11288" y="5192"/>
                    <a:pt x="10836" y="5573"/>
                  </a:cubicBezTo>
                  <a:cubicBezTo>
                    <a:pt x="10550" y="4596"/>
                    <a:pt x="9407" y="3787"/>
                    <a:pt x="7811" y="3406"/>
                  </a:cubicBezTo>
                  <a:cubicBezTo>
                    <a:pt x="7811" y="3334"/>
                    <a:pt x="7835" y="3263"/>
                    <a:pt x="7835" y="3191"/>
                  </a:cubicBezTo>
                  <a:lnTo>
                    <a:pt x="7835" y="1858"/>
                  </a:lnTo>
                  <a:close/>
                  <a:moveTo>
                    <a:pt x="7597" y="3739"/>
                  </a:moveTo>
                  <a:cubicBezTo>
                    <a:pt x="8383" y="3906"/>
                    <a:pt x="9097" y="4192"/>
                    <a:pt x="9621" y="4573"/>
                  </a:cubicBezTo>
                  <a:cubicBezTo>
                    <a:pt x="10121" y="4930"/>
                    <a:pt x="10407" y="5359"/>
                    <a:pt x="10502" y="5811"/>
                  </a:cubicBezTo>
                  <a:cubicBezTo>
                    <a:pt x="10193" y="6002"/>
                    <a:pt x="9812" y="6216"/>
                    <a:pt x="9383" y="6359"/>
                  </a:cubicBezTo>
                  <a:cubicBezTo>
                    <a:pt x="9336" y="6097"/>
                    <a:pt x="9097" y="5906"/>
                    <a:pt x="8812" y="5906"/>
                  </a:cubicBezTo>
                  <a:lnTo>
                    <a:pt x="8573" y="5906"/>
                  </a:lnTo>
                  <a:cubicBezTo>
                    <a:pt x="8502" y="5644"/>
                    <a:pt x="8264" y="5430"/>
                    <a:pt x="7954" y="5430"/>
                  </a:cubicBezTo>
                  <a:lnTo>
                    <a:pt x="7216" y="5430"/>
                  </a:lnTo>
                  <a:lnTo>
                    <a:pt x="7216" y="3906"/>
                  </a:lnTo>
                  <a:cubicBezTo>
                    <a:pt x="7359" y="3882"/>
                    <a:pt x="7478" y="3811"/>
                    <a:pt x="7597" y="3739"/>
                  </a:cubicBezTo>
                  <a:close/>
                  <a:moveTo>
                    <a:pt x="4263" y="3739"/>
                  </a:moveTo>
                  <a:cubicBezTo>
                    <a:pt x="4358" y="3811"/>
                    <a:pt x="4501" y="3882"/>
                    <a:pt x="4644" y="3906"/>
                  </a:cubicBezTo>
                  <a:lnTo>
                    <a:pt x="4644" y="5430"/>
                  </a:lnTo>
                  <a:lnTo>
                    <a:pt x="3882" y="5430"/>
                  </a:lnTo>
                  <a:cubicBezTo>
                    <a:pt x="3596" y="5430"/>
                    <a:pt x="3358" y="5644"/>
                    <a:pt x="3263" y="5906"/>
                  </a:cubicBezTo>
                  <a:lnTo>
                    <a:pt x="3025" y="5906"/>
                  </a:lnTo>
                  <a:cubicBezTo>
                    <a:pt x="2739" y="5906"/>
                    <a:pt x="2501" y="6121"/>
                    <a:pt x="2453" y="6383"/>
                  </a:cubicBezTo>
                  <a:cubicBezTo>
                    <a:pt x="2025" y="6216"/>
                    <a:pt x="1667" y="6025"/>
                    <a:pt x="1358" y="5811"/>
                  </a:cubicBezTo>
                  <a:cubicBezTo>
                    <a:pt x="1429" y="5359"/>
                    <a:pt x="1739" y="4930"/>
                    <a:pt x="2239" y="4573"/>
                  </a:cubicBezTo>
                  <a:cubicBezTo>
                    <a:pt x="2763" y="4192"/>
                    <a:pt x="3453" y="3906"/>
                    <a:pt x="4263" y="3739"/>
                  </a:cubicBezTo>
                  <a:close/>
                  <a:moveTo>
                    <a:pt x="357" y="5359"/>
                  </a:moveTo>
                  <a:cubicBezTo>
                    <a:pt x="453" y="5501"/>
                    <a:pt x="572" y="5644"/>
                    <a:pt x="715" y="5787"/>
                  </a:cubicBezTo>
                  <a:cubicBezTo>
                    <a:pt x="810" y="5859"/>
                    <a:pt x="905" y="5954"/>
                    <a:pt x="1024" y="6025"/>
                  </a:cubicBezTo>
                  <a:cubicBezTo>
                    <a:pt x="1024" y="6025"/>
                    <a:pt x="1024" y="6025"/>
                    <a:pt x="1048" y="6049"/>
                  </a:cubicBezTo>
                  <a:cubicBezTo>
                    <a:pt x="1429" y="6311"/>
                    <a:pt x="1905" y="6549"/>
                    <a:pt x="2429" y="6764"/>
                  </a:cubicBezTo>
                  <a:lnTo>
                    <a:pt x="2429" y="8478"/>
                  </a:lnTo>
                  <a:cubicBezTo>
                    <a:pt x="1120" y="7978"/>
                    <a:pt x="357" y="7240"/>
                    <a:pt x="357" y="6454"/>
                  </a:cubicBezTo>
                  <a:lnTo>
                    <a:pt x="357" y="5359"/>
                  </a:lnTo>
                  <a:close/>
                  <a:moveTo>
                    <a:pt x="11503" y="5359"/>
                  </a:moveTo>
                  <a:lnTo>
                    <a:pt x="11503" y="6454"/>
                  </a:lnTo>
                  <a:lnTo>
                    <a:pt x="11526" y="6454"/>
                  </a:lnTo>
                  <a:cubicBezTo>
                    <a:pt x="11526" y="7240"/>
                    <a:pt x="10741" y="7978"/>
                    <a:pt x="9431" y="8478"/>
                  </a:cubicBezTo>
                  <a:lnTo>
                    <a:pt x="9431" y="6740"/>
                  </a:lnTo>
                  <a:cubicBezTo>
                    <a:pt x="9979" y="6549"/>
                    <a:pt x="10455" y="6311"/>
                    <a:pt x="10812" y="6025"/>
                  </a:cubicBezTo>
                  <a:lnTo>
                    <a:pt x="10836" y="6025"/>
                  </a:lnTo>
                  <a:cubicBezTo>
                    <a:pt x="10955" y="5930"/>
                    <a:pt x="11050" y="5859"/>
                    <a:pt x="11145" y="5787"/>
                  </a:cubicBezTo>
                  <a:cubicBezTo>
                    <a:pt x="11288" y="5644"/>
                    <a:pt x="11407" y="5501"/>
                    <a:pt x="11503" y="5359"/>
                  </a:cubicBezTo>
                  <a:close/>
                  <a:moveTo>
                    <a:pt x="3239" y="6263"/>
                  </a:moveTo>
                  <a:lnTo>
                    <a:pt x="3239" y="9645"/>
                  </a:lnTo>
                  <a:lnTo>
                    <a:pt x="3001" y="9645"/>
                  </a:lnTo>
                  <a:cubicBezTo>
                    <a:pt x="2882" y="9645"/>
                    <a:pt x="2787" y="9526"/>
                    <a:pt x="2787" y="9407"/>
                  </a:cubicBezTo>
                  <a:lnTo>
                    <a:pt x="2787" y="6478"/>
                  </a:lnTo>
                  <a:cubicBezTo>
                    <a:pt x="2787" y="6359"/>
                    <a:pt x="2882" y="6263"/>
                    <a:pt x="3001" y="6263"/>
                  </a:cubicBezTo>
                  <a:close/>
                  <a:moveTo>
                    <a:pt x="8859" y="6263"/>
                  </a:moveTo>
                  <a:cubicBezTo>
                    <a:pt x="8978" y="6263"/>
                    <a:pt x="9074" y="6359"/>
                    <a:pt x="9074" y="6478"/>
                  </a:cubicBezTo>
                  <a:lnTo>
                    <a:pt x="9074" y="9407"/>
                  </a:lnTo>
                  <a:cubicBezTo>
                    <a:pt x="9074" y="9526"/>
                    <a:pt x="8978" y="9645"/>
                    <a:pt x="8859" y="9645"/>
                  </a:cubicBezTo>
                  <a:lnTo>
                    <a:pt x="8621" y="9645"/>
                  </a:lnTo>
                  <a:lnTo>
                    <a:pt x="8621" y="6263"/>
                  </a:lnTo>
                  <a:close/>
                  <a:moveTo>
                    <a:pt x="5239" y="0"/>
                  </a:moveTo>
                  <a:cubicBezTo>
                    <a:pt x="4906" y="0"/>
                    <a:pt x="4644" y="262"/>
                    <a:pt x="4644" y="596"/>
                  </a:cubicBezTo>
                  <a:lnTo>
                    <a:pt x="4644" y="1072"/>
                  </a:lnTo>
                  <a:cubicBezTo>
                    <a:pt x="4382" y="1120"/>
                    <a:pt x="4192" y="1286"/>
                    <a:pt x="4096" y="1501"/>
                  </a:cubicBezTo>
                  <a:cubicBezTo>
                    <a:pt x="1667" y="1882"/>
                    <a:pt x="48" y="3001"/>
                    <a:pt x="0" y="4287"/>
                  </a:cubicBezTo>
                  <a:lnTo>
                    <a:pt x="0" y="4311"/>
                  </a:lnTo>
                  <a:lnTo>
                    <a:pt x="0" y="6478"/>
                  </a:lnTo>
                  <a:cubicBezTo>
                    <a:pt x="0" y="6978"/>
                    <a:pt x="262" y="7478"/>
                    <a:pt x="739" y="7907"/>
                  </a:cubicBezTo>
                  <a:cubicBezTo>
                    <a:pt x="1143" y="8288"/>
                    <a:pt x="1739" y="8621"/>
                    <a:pt x="2453" y="8883"/>
                  </a:cubicBezTo>
                  <a:lnTo>
                    <a:pt x="2453" y="9407"/>
                  </a:lnTo>
                  <a:cubicBezTo>
                    <a:pt x="2453" y="9717"/>
                    <a:pt x="2691" y="9979"/>
                    <a:pt x="3025" y="9979"/>
                  </a:cubicBezTo>
                  <a:lnTo>
                    <a:pt x="3263" y="9979"/>
                  </a:lnTo>
                  <a:cubicBezTo>
                    <a:pt x="3334" y="10240"/>
                    <a:pt x="3596" y="10455"/>
                    <a:pt x="3882" y="10455"/>
                  </a:cubicBezTo>
                  <a:lnTo>
                    <a:pt x="5525" y="10455"/>
                  </a:lnTo>
                  <a:cubicBezTo>
                    <a:pt x="5620" y="10455"/>
                    <a:pt x="5692" y="10383"/>
                    <a:pt x="5716" y="10288"/>
                  </a:cubicBezTo>
                  <a:cubicBezTo>
                    <a:pt x="5716" y="10193"/>
                    <a:pt x="5644" y="10098"/>
                    <a:pt x="5525" y="10098"/>
                  </a:cubicBezTo>
                  <a:lnTo>
                    <a:pt x="3906" y="10098"/>
                  </a:lnTo>
                  <a:cubicBezTo>
                    <a:pt x="3739" y="10098"/>
                    <a:pt x="3596" y="9955"/>
                    <a:pt x="3596" y="9812"/>
                  </a:cubicBezTo>
                  <a:lnTo>
                    <a:pt x="3596" y="6073"/>
                  </a:lnTo>
                  <a:cubicBezTo>
                    <a:pt x="3596" y="5930"/>
                    <a:pt x="3739" y="5787"/>
                    <a:pt x="3906" y="5787"/>
                  </a:cubicBezTo>
                  <a:lnTo>
                    <a:pt x="7978" y="5787"/>
                  </a:lnTo>
                  <a:cubicBezTo>
                    <a:pt x="8145" y="5787"/>
                    <a:pt x="8288" y="5930"/>
                    <a:pt x="8288" y="6073"/>
                  </a:cubicBezTo>
                  <a:lnTo>
                    <a:pt x="8288" y="9812"/>
                  </a:lnTo>
                  <a:cubicBezTo>
                    <a:pt x="8288" y="9955"/>
                    <a:pt x="8145" y="10098"/>
                    <a:pt x="7978" y="10098"/>
                  </a:cubicBezTo>
                  <a:lnTo>
                    <a:pt x="6287" y="10098"/>
                  </a:lnTo>
                  <a:cubicBezTo>
                    <a:pt x="6192" y="10098"/>
                    <a:pt x="6121" y="10169"/>
                    <a:pt x="6097" y="10240"/>
                  </a:cubicBezTo>
                  <a:cubicBezTo>
                    <a:pt x="6097" y="10360"/>
                    <a:pt x="6168" y="10455"/>
                    <a:pt x="6263" y="10455"/>
                  </a:cubicBezTo>
                  <a:lnTo>
                    <a:pt x="8002" y="10455"/>
                  </a:lnTo>
                  <a:cubicBezTo>
                    <a:pt x="8288" y="10455"/>
                    <a:pt x="8526" y="10240"/>
                    <a:pt x="8597" y="9979"/>
                  </a:cubicBezTo>
                  <a:lnTo>
                    <a:pt x="8859" y="9979"/>
                  </a:lnTo>
                  <a:cubicBezTo>
                    <a:pt x="9169" y="9979"/>
                    <a:pt x="9431" y="9717"/>
                    <a:pt x="9431" y="9407"/>
                  </a:cubicBezTo>
                  <a:lnTo>
                    <a:pt x="9431" y="8883"/>
                  </a:lnTo>
                  <a:cubicBezTo>
                    <a:pt x="10145" y="8621"/>
                    <a:pt x="10717" y="8288"/>
                    <a:pt x="11145" y="7907"/>
                  </a:cubicBezTo>
                  <a:cubicBezTo>
                    <a:pt x="11622" y="7478"/>
                    <a:pt x="11860" y="6978"/>
                    <a:pt x="11860" y="6478"/>
                  </a:cubicBezTo>
                  <a:lnTo>
                    <a:pt x="11860" y="4335"/>
                  </a:lnTo>
                  <a:cubicBezTo>
                    <a:pt x="11860" y="3025"/>
                    <a:pt x="10217" y="1882"/>
                    <a:pt x="7764" y="1501"/>
                  </a:cubicBezTo>
                  <a:cubicBezTo>
                    <a:pt x="7669" y="1286"/>
                    <a:pt x="7454" y="1120"/>
                    <a:pt x="7216" y="1072"/>
                  </a:cubicBezTo>
                  <a:lnTo>
                    <a:pt x="7216" y="596"/>
                  </a:lnTo>
                  <a:cubicBezTo>
                    <a:pt x="7216" y="262"/>
                    <a:pt x="6930" y="0"/>
                    <a:pt x="66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18" name="Shape 1018"/>
        <p:cNvGrpSpPr/>
        <p:nvPr/>
      </p:nvGrpSpPr>
      <p:grpSpPr>
        <a:xfrm>
          <a:off x="0" y="0"/>
          <a:ext cx="0" cy="0"/>
          <a:chOff x="0" y="0"/>
          <a:chExt cx="0" cy="0"/>
        </a:xfrm>
      </p:grpSpPr>
      <p:sp>
        <p:nvSpPr>
          <p:cNvPr id="1019" name="Google Shape;1019;p70"/>
          <p:cNvSpPr txBox="1"/>
          <p:nvPr>
            <p:ph type="title"/>
          </p:nvPr>
        </p:nvSpPr>
        <p:spPr>
          <a:xfrm>
            <a:off x="712948" y="2333275"/>
            <a:ext cx="4256400" cy="841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Certificates</a:t>
            </a:r>
            <a:endParaRPr/>
          </a:p>
        </p:txBody>
      </p:sp>
      <p:sp>
        <p:nvSpPr>
          <p:cNvPr id="1020" name="Google Shape;1020;p70"/>
          <p:cNvSpPr txBox="1"/>
          <p:nvPr>
            <p:ph idx="1" type="subTitle"/>
          </p:nvPr>
        </p:nvSpPr>
        <p:spPr>
          <a:xfrm>
            <a:off x="712948" y="3086000"/>
            <a:ext cx="4256400" cy="375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enter a subtitle here if you need it</a:t>
            </a:r>
            <a:endParaRPr/>
          </a:p>
          <a:p>
            <a:pPr indent="0" lvl="0" marL="457200" rtl="0" algn="l">
              <a:lnSpc>
                <a:spcPct val="100000"/>
              </a:lnSpc>
              <a:spcBef>
                <a:spcPts val="0"/>
              </a:spcBef>
              <a:spcAft>
                <a:spcPts val="0"/>
              </a:spcAft>
              <a:buNone/>
            </a:pPr>
            <a:r>
              <a:t/>
            </a:r>
            <a:endParaRPr/>
          </a:p>
        </p:txBody>
      </p:sp>
      <p:pic>
        <p:nvPicPr>
          <p:cNvPr id="1021" name="Google Shape;1021;p70"/>
          <p:cNvPicPr preferRelativeResize="0"/>
          <p:nvPr>
            <p:ph idx="2" type="pic"/>
          </p:nvPr>
        </p:nvPicPr>
        <p:blipFill rotWithShape="1">
          <a:blip r:embed="rId3">
            <a:alphaModFix/>
          </a:blip>
          <a:srcRect b="1661" l="11210" r="28646" t="0"/>
          <a:stretch/>
        </p:blipFill>
        <p:spPr>
          <a:xfrm>
            <a:off x="5438375" y="1347000"/>
            <a:ext cx="3478800" cy="3796500"/>
          </a:xfrm>
          <a:prstGeom prst="round2SameRect">
            <a:avLst>
              <a:gd fmla="val 16667" name="adj1"/>
              <a:gd fmla="val 0" name="adj2"/>
            </a:avLst>
          </a:prstGeom>
        </p:spPr>
      </p:pic>
      <p:sp>
        <p:nvSpPr>
          <p:cNvPr id="1022" name="Google Shape;1022;p70"/>
          <p:cNvSpPr/>
          <p:nvPr/>
        </p:nvSpPr>
        <p:spPr>
          <a:xfrm>
            <a:off x="-533400" y="-310044"/>
            <a:ext cx="10235765" cy="1035920"/>
          </a:xfrm>
          <a:prstGeom prst="rect">
            <a:avLst/>
          </a:prstGeom>
        </p:spPr>
        <p:txBody>
          <a:bodyPr>
            <a:prstTxWarp prst="textPlain"/>
          </a:bodyPr>
          <a:lstStyle/>
          <a:p>
            <a:pPr lvl="0" algn="ctr"/>
            <a:r>
              <a:rPr b="1" i="0">
                <a:ln>
                  <a:noFill/>
                </a:ln>
                <a:solidFill>
                  <a:srgbClr val="5BBE91">
                    <a:alpha val="27219"/>
                  </a:srgbClr>
                </a:solidFill>
                <a:latin typeface="Rubik"/>
              </a:rPr>
              <a:t>CERTIFICATES</a:t>
            </a:r>
          </a:p>
        </p:txBody>
      </p:sp>
      <p:sp>
        <p:nvSpPr>
          <p:cNvPr id="1023" name="Google Shape;1023;p70"/>
          <p:cNvSpPr/>
          <p:nvPr/>
        </p:nvSpPr>
        <p:spPr>
          <a:xfrm>
            <a:off x="830550" y="3543952"/>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70"/>
          <p:cNvSpPr/>
          <p:nvPr/>
        </p:nvSpPr>
        <p:spPr>
          <a:xfrm>
            <a:off x="1398125" y="3543952"/>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70"/>
          <p:cNvSpPr/>
          <p:nvPr/>
        </p:nvSpPr>
        <p:spPr>
          <a:xfrm>
            <a:off x="1965700" y="3543952"/>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70"/>
          <p:cNvSpPr txBox="1"/>
          <p:nvPr>
            <p:ph idx="3" type="title"/>
          </p:nvPr>
        </p:nvSpPr>
        <p:spPr>
          <a:xfrm>
            <a:off x="830551" y="1245125"/>
            <a:ext cx="1475100" cy="841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03</a:t>
            </a:r>
            <a:endParaRPr/>
          </a:p>
        </p:txBody>
      </p:sp>
      <p:cxnSp>
        <p:nvCxnSpPr>
          <p:cNvPr id="1027" name="Google Shape;1027;p70"/>
          <p:cNvCxnSpPr/>
          <p:nvPr/>
        </p:nvCxnSpPr>
        <p:spPr>
          <a:xfrm>
            <a:off x="830538" y="2228075"/>
            <a:ext cx="530100" cy="0"/>
          </a:xfrm>
          <a:prstGeom prst="straightConnector1">
            <a:avLst/>
          </a:prstGeom>
          <a:noFill/>
          <a:ln cap="flat" cmpd="sng" w="38100">
            <a:solidFill>
              <a:schemeClr val="dk2"/>
            </a:solidFill>
            <a:prstDash val="solid"/>
            <a:round/>
            <a:headEnd len="med" w="med" type="none"/>
            <a:tailEnd len="med" w="med" type="none"/>
          </a:ln>
        </p:spPr>
      </p:cxnSp>
      <p:grpSp>
        <p:nvGrpSpPr>
          <p:cNvPr id="1028" name="Google Shape;1028;p70"/>
          <p:cNvGrpSpPr/>
          <p:nvPr/>
        </p:nvGrpSpPr>
        <p:grpSpPr>
          <a:xfrm>
            <a:off x="2080691" y="3632959"/>
            <a:ext cx="214921" cy="266880"/>
            <a:chOff x="3431625" y="2186225"/>
            <a:chExt cx="238775" cy="296500"/>
          </a:xfrm>
        </p:grpSpPr>
        <p:sp>
          <p:nvSpPr>
            <p:cNvPr id="1029" name="Google Shape;1029;p70"/>
            <p:cNvSpPr/>
            <p:nvPr/>
          </p:nvSpPr>
          <p:spPr>
            <a:xfrm>
              <a:off x="3431625" y="2186225"/>
              <a:ext cx="238775" cy="296500"/>
            </a:xfrm>
            <a:custGeom>
              <a:rect b="b" l="l" r="r" t="t"/>
              <a:pathLst>
                <a:path extrusionOk="0" h="11860" w="9551">
                  <a:moveTo>
                    <a:pt x="7764" y="358"/>
                  </a:moveTo>
                  <a:cubicBezTo>
                    <a:pt x="7860" y="358"/>
                    <a:pt x="7883" y="500"/>
                    <a:pt x="7883" y="524"/>
                  </a:cubicBezTo>
                  <a:lnTo>
                    <a:pt x="8098" y="1620"/>
                  </a:lnTo>
                  <a:lnTo>
                    <a:pt x="2382" y="1620"/>
                  </a:lnTo>
                  <a:lnTo>
                    <a:pt x="2573" y="524"/>
                  </a:lnTo>
                  <a:cubicBezTo>
                    <a:pt x="2597" y="500"/>
                    <a:pt x="2620" y="358"/>
                    <a:pt x="2716" y="358"/>
                  </a:cubicBezTo>
                  <a:close/>
                  <a:moveTo>
                    <a:pt x="930" y="3739"/>
                  </a:moveTo>
                  <a:lnTo>
                    <a:pt x="930" y="5049"/>
                  </a:lnTo>
                  <a:lnTo>
                    <a:pt x="644" y="5049"/>
                  </a:lnTo>
                  <a:cubicBezTo>
                    <a:pt x="477" y="5049"/>
                    <a:pt x="334" y="4930"/>
                    <a:pt x="334" y="4763"/>
                  </a:cubicBezTo>
                  <a:lnTo>
                    <a:pt x="334" y="4025"/>
                  </a:lnTo>
                  <a:cubicBezTo>
                    <a:pt x="334" y="3858"/>
                    <a:pt x="477" y="3739"/>
                    <a:pt x="644" y="3739"/>
                  </a:cubicBezTo>
                  <a:close/>
                  <a:moveTo>
                    <a:pt x="930" y="6859"/>
                  </a:moveTo>
                  <a:lnTo>
                    <a:pt x="930" y="8169"/>
                  </a:lnTo>
                  <a:lnTo>
                    <a:pt x="620" y="8169"/>
                  </a:lnTo>
                  <a:cubicBezTo>
                    <a:pt x="477" y="8169"/>
                    <a:pt x="334" y="8050"/>
                    <a:pt x="334" y="7883"/>
                  </a:cubicBezTo>
                  <a:lnTo>
                    <a:pt x="334" y="7145"/>
                  </a:lnTo>
                  <a:cubicBezTo>
                    <a:pt x="334" y="7002"/>
                    <a:pt x="477" y="6859"/>
                    <a:pt x="644" y="6859"/>
                  </a:cubicBezTo>
                  <a:close/>
                  <a:moveTo>
                    <a:pt x="8717" y="1977"/>
                  </a:moveTo>
                  <a:cubicBezTo>
                    <a:pt x="9003" y="1977"/>
                    <a:pt x="9217" y="2191"/>
                    <a:pt x="9217" y="2453"/>
                  </a:cubicBezTo>
                  <a:lnTo>
                    <a:pt x="9217" y="9407"/>
                  </a:lnTo>
                  <a:cubicBezTo>
                    <a:pt x="9217" y="9669"/>
                    <a:pt x="9003" y="9883"/>
                    <a:pt x="8717" y="9883"/>
                  </a:cubicBezTo>
                  <a:lnTo>
                    <a:pt x="1763" y="9883"/>
                  </a:lnTo>
                  <a:cubicBezTo>
                    <a:pt x="1501" y="9883"/>
                    <a:pt x="1287" y="9669"/>
                    <a:pt x="1287" y="9407"/>
                  </a:cubicBezTo>
                  <a:lnTo>
                    <a:pt x="1287" y="2453"/>
                  </a:lnTo>
                  <a:cubicBezTo>
                    <a:pt x="1287" y="2191"/>
                    <a:pt x="1501" y="1977"/>
                    <a:pt x="1763" y="1977"/>
                  </a:cubicBezTo>
                  <a:close/>
                  <a:moveTo>
                    <a:pt x="8098" y="10240"/>
                  </a:moveTo>
                  <a:lnTo>
                    <a:pt x="7907" y="11336"/>
                  </a:lnTo>
                  <a:cubicBezTo>
                    <a:pt x="7883" y="11360"/>
                    <a:pt x="7860" y="11503"/>
                    <a:pt x="7764" y="11503"/>
                  </a:cubicBezTo>
                  <a:lnTo>
                    <a:pt x="2716" y="11503"/>
                  </a:lnTo>
                  <a:cubicBezTo>
                    <a:pt x="2620" y="11503"/>
                    <a:pt x="2597" y="11360"/>
                    <a:pt x="2573" y="11336"/>
                  </a:cubicBezTo>
                  <a:lnTo>
                    <a:pt x="2382" y="10240"/>
                  </a:lnTo>
                  <a:close/>
                  <a:moveTo>
                    <a:pt x="2740" y="0"/>
                  </a:moveTo>
                  <a:cubicBezTo>
                    <a:pt x="2501" y="0"/>
                    <a:pt x="2311" y="191"/>
                    <a:pt x="2263" y="453"/>
                  </a:cubicBezTo>
                  <a:lnTo>
                    <a:pt x="2049" y="1620"/>
                  </a:lnTo>
                  <a:lnTo>
                    <a:pt x="1763" y="1620"/>
                  </a:lnTo>
                  <a:cubicBezTo>
                    <a:pt x="1311" y="1620"/>
                    <a:pt x="930" y="2001"/>
                    <a:pt x="930" y="2453"/>
                  </a:cubicBezTo>
                  <a:lnTo>
                    <a:pt x="930" y="3382"/>
                  </a:lnTo>
                  <a:lnTo>
                    <a:pt x="644" y="3382"/>
                  </a:lnTo>
                  <a:cubicBezTo>
                    <a:pt x="287" y="3382"/>
                    <a:pt x="1" y="3668"/>
                    <a:pt x="1" y="4025"/>
                  </a:cubicBezTo>
                  <a:lnTo>
                    <a:pt x="1" y="4763"/>
                  </a:lnTo>
                  <a:cubicBezTo>
                    <a:pt x="1" y="5120"/>
                    <a:pt x="287" y="5406"/>
                    <a:pt x="644" y="5406"/>
                  </a:cubicBezTo>
                  <a:lnTo>
                    <a:pt x="930" y="5406"/>
                  </a:lnTo>
                  <a:lnTo>
                    <a:pt x="906" y="6502"/>
                  </a:lnTo>
                  <a:lnTo>
                    <a:pt x="644" y="6502"/>
                  </a:lnTo>
                  <a:cubicBezTo>
                    <a:pt x="287" y="6502"/>
                    <a:pt x="1" y="6811"/>
                    <a:pt x="1" y="7145"/>
                  </a:cubicBezTo>
                  <a:lnTo>
                    <a:pt x="1" y="7883"/>
                  </a:lnTo>
                  <a:cubicBezTo>
                    <a:pt x="1" y="8240"/>
                    <a:pt x="287" y="8526"/>
                    <a:pt x="644" y="8526"/>
                  </a:cubicBezTo>
                  <a:lnTo>
                    <a:pt x="906" y="8526"/>
                  </a:lnTo>
                  <a:lnTo>
                    <a:pt x="906" y="9407"/>
                  </a:lnTo>
                  <a:cubicBezTo>
                    <a:pt x="906" y="9859"/>
                    <a:pt x="1287" y="10240"/>
                    <a:pt x="1739" y="10240"/>
                  </a:cubicBezTo>
                  <a:lnTo>
                    <a:pt x="2025" y="10240"/>
                  </a:lnTo>
                  <a:lnTo>
                    <a:pt x="2239" y="11407"/>
                  </a:lnTo>
                  <a:cubicBezTo>
                    <a:pt x="2287" y="11669"/>
                    <a:pt x="2478" y="11860"/>
                    <a:pt x="2716" y="11860"/>
                  </a:cubicBezTo>
                  <a:lnTo>
                    <a:pt x="7741" y="11860"/>
                  </a:lnTo>
                  <a:cubicBezTo>
                    <a:pt x="7979" y="11860"/>
                    <a:pt x="8169" y="11669"/>
                    <a:pt x="8241" y="11407"/>
                  </a:cubicBezTo>
                  <a:lnTo>
                    <a:pt x="8431" y="10240"/>
                  </a:lnTo>
                  <a:lnTo>
                    <a:pt x="8717" y="10240"/>
                  </a:lnTo>
                  <a:cubicBezTo>
                    <a:pt x="9193" y="10240"/>
                    <a:pt x="9551" y="9859"/>
                    <a:pt x="9551" y="9407"/>
                  </a:cubicBezTo>
                  <a:lnTo>
                    <a:pt x="9551" y="2453"/>
                  </a:lnTo>
                  <a:cubicBezTo>
                    <a:pt x="9551" y="2001"/>
                    <a:pt x="9193" y="1620"/>
                    <a:pt x="8717" y="1620"/>
                  </a:cubicBezTo>
                  <a:lnTo>
                    <a:pt x="8431" y="1620"/>
                  </a:lnTo>
                  <a:lnTo>
                    <a:pt x="8241" y="453"/>
                  </a:lnTo>
                  <a:cubicBezTo>
                    <a:pt x="8193" y="191"/>
                    <a:pt x="8003" y="0"/>
                    <a:pt x="77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70"/>
            <p:cNvSpPr/>
            <p:nvPr/>
          </p:nvSpPr>
          <p:spPr>
            <a:xfrm>
              <a:off x="3476875" y="2251125"/>
              <a:ext cx="172100" cy="167300"/>
            </a:xfrm>
            <a:custGeom>
              <a:rect b="b" l="l" r="r" t="t"/>
              <a:pathLst>
                <a:path extrusionOk="0" h="6692" w="6884">
                  <a:moveTo>
                    <a:pt x="6526" y="762"/>
                  </a:moveTo>
                  <a:lnTo>
                    <a:pt x="6526" y="1381"/>
                  </a:lnTo>
                  <a:lnTo>
                    <a:pt x="4668" y="2596"/>
                  </a:lnTo>
                  <a:lnTo>
                    <a:pt x="4692" y="2548"/>
                  </a:lnTo>
                  <a:cubicBezTo>
                    <a:pt x="4740" y="2453"/>
                    <a:pt x="4740" y="2358"/>
                    <a:pt x="4692" y="2262"/>
                  </a:cubicBezTo>
                  <a:cubicBezTo>
                    <a:pt x="4651" y="2180"/>
                    <a:pt x="4574" y="2115"/>
                    <a:pt x="4476" y="2115"/>
                  </a:cubicBezTo>
                  <a:cubicBezTo>
                    <a:pt x="4461" y="2115"/>
                    <a:pt x="4446" y="2116"/>
                    <a:pt x="4430" y="2120"/>
                  </a:cubicBezTo>
                  <a:lnTo>
                    <a:pt x="6526" y="762"/>
                  </a:lnTo>
                  <a:close/>
                  <a:moveTo>
                    <a:pt x="4335" y="2477"/>
                  </a:moveTo>
                  <a:lnTo>
                    <a:pt x="3930" y="3096"/>
                  </a:lnTo>
                  <a:lnTo>
                    <a:pt x="3906" y="3096"/>
                  </a:lnTo>
                  <a:lnTo>
                    <a:pt x="3382" y="3929"/>
                  </a:lnTo>
                  <a:lnTo>
                    <a:pt x="3335" y="3286"/>
                  </a:lnTo>
                  <a:cubicBezTo>
                    <a:pt x="3311" y="3120"/>
                    <a:pt x="3287" y="3048"/>
                    <a:pt x="3144" y="2977"/>
                  </a:cubicBezTo>
                  <a:lnTo>
                    <a:pt x="2597" y="2620"/>
                  </a:lnTo>
                  <a:lnTo>
                    <a:pt x="3763" y="2524"/>
                  </a:lnTo>
                  <a:lnTo>
                    <a:pt x="3787" y="2524"/>
                  </a:lnTo>
                  <a:lnTo>
                    <a:pt x="4335" y="2477"/>
                  </a:lnTo>
                  <a:close/>
                  <a:moveTo>
                    <a:pt x="1477" y="5096"/>
                  </a:moveTo>
                  <a:lnTo>
                    <a:pt x="1477" y="6335"/>
                  </a:lnTo>
                  <a:lnTo>
                    <a:pt x="334" y="6335"/>
                  </a:lnTo>
                  <a:lnTo>
                    <a:pt x="334" y="5835"/>
                  </a:lnTo>
                  <a:lnTo>
                    <a:pt x="1477" y="5096"/>
                  </a:lnTo>
                  <a:close/>
                  <a:moveTo>
                    <a:pt x="2811" y="3167"/>
                  </a:moveTo>
                  <a:lnTo>
                    <a:pt x="2954" y="3263"/>
                  </a:lnTo>
                  <a:cubicBezTo>
                    <a:pt x="2954" y="3263"/>
                    <a:pt x="2978" y="3286"/>
                    <a:pt x="2978" y="3286"/>
                  </a:cubicBezTo>
                  <a:lnTo>
                    <a:pt x="2978" y="3310"/>
                  </a:lnTo>
                  <a:lnTo>
                    <a:pt x="3001" y="3691"/>
                  </a:lnTo>
                  <a:lnTo>
                    <a:pt x="2382" y="4072"/>
                  </a:lnTo>
                  <a:lnTo>
                    <a:pt x="2382" y="4096"/>
                  </a:lnTo>
                  <a:cubicBezTo>
                    <a:pt x="2335" y="4120"/>
                    <a:pt x="2311" y="4168"/>
                    <a:pt x="2311" y="4239"/>
                  </a:cubicBezTo>
                  <a:lnTo>
                    <a:pt x="2311" y="6335"/>
                  </a:lnTo>
                  <a:lnTo>
                    <a:pt x="1811" y="6335"/>
                  </a:lnTo>
                  <a:lnTo>
                    <a:pt x="1811" y="4763"/>
                  </a:lnTo>
                  <a:cubicBezTo>
                    <a:pt x="1811" y="4672"/>
                    <a:pt x="1728" y="4595"/>
                    <a:pt x="1636" y="4595"/>
                  </a:cubicBezTo>
                  <a:cubicBezTo>
                    <a:pt x="1607" y="4595"/>
                    <a:pt x="1577" y="4603"/>
                    <a:pt x="1549" y="4620"/>
                  </a:cubicBezTo>
                  <a:lnTo>
                    <a:pt x="334" y="5406"/>
                  </a:lnTo>
                  <a:lnTo>
                    <a:pt x="334" y="4787"/>
                  </a:lnTo>
                  <a:lnTo>
                    <a:pt x="2811" y="3167"/>
                  </a:lnTo>
                  <a:close/>
                  <a:moveTo>
                    <a:pt x="168" y="0"/>
                  </a:moveTo>
                  <a:cubicBezTo>
                    <a:pt x="72" y="0"/>
                    <a:pt x="1" y="72"/>
                    <a:pt x="1" y="167"/>
                  </a:cubicBezTo>
                  <a:lnTo>
                    <a:pt x="1" y="6525"/>
                  </a:lnTo>
                  <a:cubicBezTo>
                    <a:pt x="1" y="6620"/>
                    <a:pt x="72" y="6692"/>
                    <a:pt x="168" y="6692"/>
                  </a:cubicBezTo>
                  <a:lnTo>
                    <a:pt x="3049" y="6692"/>
                  </a:lnTo>
                  <a:cubicBezTo>
                    <a:pt x="3121" y="6692"/>
                    <a:pt x="3216" y="6620"/>
                    <a:pt x="3216" y="6525"/>
                  </a:cubicBezTo>
                  <a:cubicBezTo>
                    <a:pt x="3240" y="6430"/>
                    <a:pt x="3144" y="6335"/>
                    <a:pt x="3049" y="6335"/>
                  </a:cubicBezTo>
                  <a:lnTo>
                    <a:pt x="2668" y="6335"/>
                  </a:lnTo>
                  <a:lnTo>
                    <a:pt x="2668" y="4310"/>
                  </a:lnTo>
                  <a:lnTo>
                    <a:pt x="3049" y="4072"/>
                  </a:lnTo>
                  <a:lnTo>
                    <a:pt x="3049" y="4215"/>
                  </a:lnTo>
                  <a:cubicBezTo>
                    <a:pt x="3049" y="4334"/>
                    <a:pt x="3121" y="4430"/>
                    <a:pt x="3216" y="4453"/>
                  </a:cubicBezTo>
                  <a:cubicBezTo>
                    <a:pt x="3240" y="4453"/>
                    <a:pt x="3263" y="4477"/>
                    <a:pt x="3287" y="4477"/>
                  </a:cubicBezTo>
                  <a:cubicBezTo>
                    <a:pt x="3382" y="4477"/>
                    <a:pt x="3454" y="4430"/>
                    <a:pt x="3502" y="4358"/>
                  </a:cubicBezTo>
                  <a:lnTo>
                    <a:pt x="4192" y="3334"/>
                  </a:lnTo>
                  <a:lnTo>
                    <a:pt x="6550" y="1810"/>
                  </a:lnTo>
                  <a:lnTo>
                    <a:pt x="6550" y="6335"/>
                  </a:lnTo>
                  <a:lnTo>
                    <a:pt x="3859" y="6335"/>
                  </a:lnTo>
                  <a:cubicBezTo>
                    <a:pt x="3763" y="6335"/>
                    <a:pt x="3692" y="6406"/>
                    <a:pt x="3692" y="6478"/>
                  </a:cubicBezTo>
                  <a:cubicBezTo>
                    <a:pt x="3668" y="6597"/>
                    <a:pt x="3740" y="6692"/>
                    <a:pt x="3859" y="6692"/>
                  </a:cubicBezTo>
                  <a:lnTo>
                    <a:pt x="6693" y="6692"/>
                  </a:lnTo>
                  <a:cubicBezTo>
                    <a:pt x="6788" y="6692"/>
                    <a:pt x="6883" y="6597"/>
                    <a:pt x="6883" y="6501"/>
                  </a:cubicBezTo>
                  <a:lnTo>
                    <a:pt x="6883" y="167"/>
                  </a:lnTo>
                  <a:cubicBezTo>
                    <a:pt x="6883" y="72"/>
                    <a:pt x="6788" y="0"/>
                    <a:pt x="6693" y="0"/>
                  </a:cubicBezTo>
                  <a:lnTo>
                    <a:pt x="3859" y="0"/>
                  </a:lnTo>
                  <a:cubicBezTo>
                    <a:pt x="3763" y="0"/>
                    <a:pt x="3692" y="72"/>
                    <a:pt x="3692" y="143"/>
                  </a:cubicBezTo>
                  <a:cubicBezTo>
                    <a:pt x="3668" y="262"/>
                    <a:pt x="3740" y="357"/>
                    <a:pt x="3859" y="357"/>
                  </a:cubicBezTo>
                  <a:lnTo>
                    <a:pt x="6550" y="357"/>
                  </a:lnTo>
                  <a:lnTo>
                    <a:pt x="3716" y="2191"/>
                  </a:lnTo>
                  <a:lnTo>
                    <a:pt x="2311" y="2310"/>
                  </a:lnTo>
                  <a:lnTo>
                    <a:pt x="2287" y="2310"/>
                  </a:lnTo>
                  <a:cubicBezTo>
                    <a:pt x="2192" y="2310"/>
                    <a:pt x="2096" y="2405"/>
                    <a:pt x="2073" y="2501"/>
                  </a:cubicBezTo>
                  <a:cubicBezTo>
                    <a:pt x="2049" y="2596"/>
                    <a:pt x="2096" y="2691"/>
                    <a:pt x="2192" y="2763"/>
                  </a:cubicBezTo>
                  <a:lnTo>
                    <a:pt x="2501" y="2977"/>
                  </a:lnTo>
                  <a:lnTo>
                    <a:pt x="334" y="4358"/>
                  </a:lnTo>
                  <a:lnTo>
                    <a:pt x="334" y="357"/>
                  </a:lnTo>
                  <a:lnTo>
                    <a:pt x="3049" y="357"/>
                  </a:lnTo>
                  <a:cubicBezTo>
                    <a:pt x="3121" y="357"/>
                    <a:pt x="3216" y="286"/>
                    <a:pt x="3216" y="191"/>
                  </a:cubicBezTo>
                  <a:cubicBezTo>
                    <a:pt x="3240" y="95"/>
                    <a:pt x="3144" y="0"/>
                    <a:pt x="30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70"/>
            <p:cNvSpPr/>
            <p:nvPr/>
          </p:nvSpPr>
          <p:spPr>
            <a:xfrm>
              <a:off x="3596550" y="2379700"/>
              <a:ext cx="26825" cy="8975"/>
            </a:xfrm>
            <a:custGeom>
              <a:rect b="b" l="l" r="r" t="t"/>
              <a:pathLst>
                <a:path extrusionOk="0" h="359" w="1073">
                  <a:moveTo>
                    <a:pt x="191" y="1"/>
                  </a:moveTo>
                  <a:cubicBezTo>
                    <a:pt x="120" y="1"/>
                    <a:pt x="24" y="72"/>
                    <a:pt x="24" y="144"/>
                  </a:cubicBezTo>
                  <a:cubicBezTo>
                    <a:pt x="1" y="263"/>
                    <a:pt x="96" y="358"/>
                    <a:pt x="191" y="358"/>
                  </a:cubicBezTo>
                  <a:lnTo>
                    <a:pt x="882" y="358"/>
                  </a:lnTo>
                  <a:cubicBezTo>
                    <a:pt x="977" y="358"/>
                    <a:pt x="1048" y="287"/>
                    <a:pt x="1048" y="191"/>
                  </a:cubicBezTo>
                  <a:cubicBezTo>
                    <a:pt x="1072" y="96"/>
                    <a:pt x="977" y="1"/>
                    <a:pt x="8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70"/>
            <p:cNvSpPr/>
            <p:nvPr/>
          </p:nvSpPr>
          <p:spPr>
            <a:xfrm>
              <a:off x="3596550" y="2363050"/>
              <a:ext cx="26825" cy="8350"/>
            </a:xfrm>
            <a:custGeom>
              <a:rect b="b" l="l" r="r" t="t"/>
              <a:pathLst>
                <a:path extrusionOk="0" h="334" w="1073">
                  <a:moveTo>
                    <a:pt x="191" y="0"/>
                  </a:moveTo>
                  <a:cubicBezTo>
                    <a:pt x="120" y="0"/>
                    <a:pt x="24" y="48"/>
                    <a:pt x="24" y="143"/>
                  </a:cubicBezTo>
                  <a:cubicBezTo>
                    <a:pt x="1" y="238"/>
                    <a:pt x="96" y="334"/>
                    <a:pt x="191" y="334"/>
                  </a:cubicBezTo>
                  <a:lnTo>
                    <a:pt x="882" y="334"/>
                  </a:lnTo>
                  <a:cubicBezTo>
                    <a:pt x="977" y="334"/>
                    <a:pt x="1048" y="286"/>
                    <a:pt x="1048" y="191"/>
                  </a:cubicBezTo>
                  <a:cubicBezTo>
                    <a:pt x="1072" y="95"/>
                    <a:pt x="977" y="0"/>
                    <a:pt x="88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 name="Google Shape;1033;p70"/>
          <p:cNvGrpSpPr/>
          <p:nvPr/>
        </p:nvGrpSpPr>
        <p:grpSpPr>
          <a:xfrm>
            <a:off x="1494018" y="3641895"/>
            <a:ext cx="266880" cy="235264"/>
            <a:chOff x="2888075" y="2186225"/>
            <a:chExt cx="296500" cy="261375"/>
          </a:xfrm>
        </p:grpSpPr>
        <p:sp>
          <p:nvSpPr>
            <p:cNvPr id="1034" name="Google Shape;1034;p70"/>
            <p:cNvSpPr/>
            <p:nvPr/>
          </p:nvSpPr>
          <p:spPr>
            <a:xfrm>
              <a:off x="2989275" y="2338025"/>
              <a:ext cx="94100" cy="94100"/>
            </a:xfrm>
            <a:custGeom>
              <a:rect b="b" l="l" r="r" t="t"/>
              <a:pathLst>
                <a:path extrusionOk="0" h="3764" w="3764">
                  <a:moveTo>
                    <a:pt x="1882" y="358"/>
                  </a:moveTo>
                  <a:cubicBezTo>
                    <a:pt x="2739" y="358"/>
                    <a:pt x="3406" y="1025"/>
                    <a:pt x="3406" y="1882"/>
                  </a:cubicBezTo>
                  <a:cubicBezTo>
                    <a:pt x="3406" y="2716"/>
                    <a:pt x="2739" y="3406"/>
                    <a:pt x="1882" y="3406"/>
                  </a:cubicBezTo>
                  <a:cubicBezTo>
                    <a:pt x="1049" y="3406"/>
                    <a:pt x="358" y="2716"/>
                    <a:pt x="358" y="1882"/>
                  </a:cubicBezTo>
                  <a:cubicBezTo>
                    <a:pt x="358" y="1025"/>
                    <a:pt x="1049" y="358"/>
                    <a:pt x="1882" y="358"/>
                  </a:cubicBezTo>
                  <a:close/>
                  <a:moveTo>
                    <a:pt x="1882" y="1"/>
                  </a:moveTo>
                  <a:cubicBezTo>
                    <a:pt x="858" y="1"/>
                    <a:pt x="1" y="834"/>
                    <a:pt x="1" y="1882"/>
                  </a:cubicBezTo>
                  <a:cubicBezTo>
                    <a:pt x="1" y="2906"/>
                    <a:pt x="858" y="3764"/>
                    <a:pt x="1882" y="3764"/>
                  </a:cubicBezTo>
                  <a:cubicBezTo>
                    <a:pt x="2930" y="3764"/>
                    <a:pt x="3763" y="2906"/>
                    <a:pt x="3763" y="1882"/>
                  </a:cubicBezTo>
                  <a:cubicBezTo>
                    <a:pt x="3763" y="834"/>
                    <a:pt x="2930" y="1"/>
                    <a:pt x="18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70"/>
            <p:cNvSpPr/>
            <p:nvPr/>
          </p:nvSpPr>
          <p:spPr>
            <a:xfrm>
              <a:off x="3008325" y="2357100"/>
              <a:ext cx="56000" cy="55975"/>
            </a:xfrm>
            <a:custGeom>
              <a:rect b="b" l="l" r="r" t="t"/>
              <a:pathLst>
                <a:path extrusionOk="0" h="2239" w="2240">
                  <a:moveTo>
                    <a:pt x="1120" y="333"/>
                  </a:moveTo>
                  <a:cubicBezTo>
                    <a:pt x="1549" y="333"/>
                    <a:pt x="1906" y="691"/>
                    <a:pt x="1906" y="1119"/>
                  </a:cubicBezTo>
                  <a:cubicBezTo>
                    <a:pt x="1906" y="1548"/>
                    <a:pt x="1549" y="1881"/>
                    <a:pt x="1120" y="1881"/>
                  </a:cubicBezTo>
                  <a:cubicBezTo>
                    <a:pt x="691" y="1881"/>
                    <a:pt x="334" y="1548"/>
                    <a:pt x="334" y="1119"/>
                  </a:cubicBezTo>
                  <a:cubicBezTo>
                    <a:pt x="334" y="691"/>
                    <a:pt x="691" y="333"/>
                    <a:pt x="1120" y="333"/>
                  </a:cubicBezTo>
                  <a:close/>
                  <a:moveTo>
                    <a:pt x="1120" y="0"/>
                  </a:moveTo>
                  <a:cubicBezTo>
                    <a:pt x="501" y="0"/>
                    <a:pt x="1" y="500"/>
                    <a:pt x="1" y="1119"/>
                  </a:cubicBezTo>
                  <a:cubicBezTo>
                    <a:pt x="1" y="1738"/>
                    <a:pt x="501" y="2239"/>
                    <a:pt x="1120" y="2239"/>
                  </a:cubicBezTo>
                  <a:cubicBezTo>
                    <a:pt x="1739" y="2239"/>
                    <a:pt x="2239" y="1738"/>
                    <a:pt x="2239" y="1119"/>
                  </a:cubicBezTo>
                  <a:cubicBezTo>
                    <a:pt x="2239" y="500"/>
                    <a:pt x="1739" y="0"/>
                    <a:pt x="11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70"/>
            <p:cNvSpPr/>
            <p:nvPr/>
          </p:nvSpPr>
          <p:spPr>
            <a:xfrm>
              <a:off x="3008325" y="2232075"/>
              <a:ext cx="56600" cy="32150"/>
            </a:xfrm>
            <a:custGeom>
              <a:rect b="b" l="l" r="r" t="t"/>
              <a:pathLst>
                <a:path extrusionOk="0" h="1286" w="2264">
                  <a:moveTo>
                    <a:pt x="1906" y="357"/>
                  </a:moveTo>
                  <a:lnTo>
                    <a:pt x="1906" y="953"/>
                  </a:lnTo>
                  <a:lnTo>
                    <a:pt x="334" y="953"/>
                  </a:lnTo>
                  <a:lnTo>
                    <a:pt x="334" y="357"/>
                  </a:lnTo>
                  <a:close/>
                  <a:moveTo>
                    <a:pt x="287" y="0"/>
                  </a:moveTo>
                  <a:cubicBezTo>
                    <a:pt x="120" y="0"/>
                    <a:pt x="1" y="119"/>
                    <a:pt x="1" y="286"/>
                  </a:cubicBezTo>
                  <a:lnTo>
                    <a:pt x="1" y="1000"/>
                  </a:lnTo>
                  <a:cubicBezTo>
                    <a:pt x="1" y="1167"/>
                    <a:pt x="120" y="1286"/>
                    <a:pt x="287" y="1286"/>
                  </a:cubicBezTo>
                  <a:lnTo>
                    <a:pt x="1977" y="1286"/>
                  </a:lnTo>
                  <a:cubicBezTo>
                    <a:pt x="2120" y="1286"/>
                    <a:pt x="2263" y="1167"/>
                    <a:pt x="2263" y="1000"/>
                  </a:cubicBezTo>
                  <a:lnTo>
                    <a:pt x="2263" y="286"/>
                  </a:lnTo>
                  <a:cubicBezTo>
                    <a:pt x="2263" y="119"/>
                    <a:pt x="2120" y="0"/>
                    <a:pt x="19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70"/>
            <p:cNvSpPr/>
            <p:nvPr/>
          </p:nvSpPr>
          <p:spPr>
            <a:xfrm>
              <a:off x="2888075" y="2186225"/>
              <a:ext cx="296500" cy="261375"/>
            </a:xfrm>
            <a:custGeom>
              <a:rect b="b" l="l" r="r" t="t"/>
              <a:pathLst>
                <a:path extrusionOk="0" h="10455" w="11860">
                  <a:moveTo>
                    <a:pt x="6621" y="358"/>
                  </a:moveTo>
                  <a:cubicBezTo>
                    <a:pt x="6740" y="358"/>
                    <a:pt x="6859" y="453"/>
                    <a:pt x="6859" y="596"/>
                  </a:cubicBezTo>
                  <a:lnTo>
                    <a:pt x="6859" y="1072"/>
                  </a:lnTo>
                  <a:lnTo>
                    <a:pt x="6335" y="1072"/>
                  </a:lnTo>
                  <a:cubicBezTo>
                    <a:pt x="6240" y="1072"/>
                    <a:pt x="6168" y="1120"/>
                    <a:pt x="6144" y="1215"/>
                  </a:cubicBezTo>
                  <a:cubicBezTo>
                    <a:pt x="6144" y="1310"/>
                    <a:pt x="6216" y="1405"/>
                    <a:pt x="6311" y="1405"/>
                  </a:cubicBezTo>
                  <a:lnTo>
                    <a:pt x="7121" y="1405"/>
                  </a:lnTo>
                  <a:cubicBezTo>
                    <a:pt x="7288" y="1405"/>
                    <a:pt x="7478" y="1572"/>
                    <a:pt x="7478" y="1739"/>
                  </a:cubicBezTo>
                  <a:lnTo>
                    <a:pt x="7478" y="3191"/>
                  </a:lnTo>
                  <a:cubicBezTo>
                    <a:pt x="7478" y="3239"/>
                    <a:pt x="7454" y="3311"/>
                    <a:pt x="7430" y="3358"/>
                  </a:cubicBezTo>
                  <a:cubicBezTo>
                    <a:pt x="7359" y="3477"/>
                    <a:pt x="7240" y="3549"/>
                    <a:pt x="7121" y="3549"/>
                  </a:cubicBezTo>
                  <a:lnTo>
                    <a:pt x="4739" y="3549"/>
                  </a:lnTo>
                  <a:cubicBezTo>
                    <a:pt x="4549" y="3549"/>
                    <a:pt x="4382" y="3382"/>
                    <a:pt x="4382" y="3191"/>
                  </a:cubicBezTo>
                  <a:lnTo>
                    <a:pt x="4382" y="1715"/>
                  </a:lnTo>
                  <a:cubicBezTo>
                    <a:pt x="4382" y="1667"/>
                    <a:pt x="4430" y="1596"/>
                    <a:pt x="4454" y="1548"/>
                  </a:cubicBezTo>
                  <a:cubicBezTo>
                    <a:pt x="4525" y="1477"/>
                    <a:pt x="4620" y="1405"/>
                    <a:pt x="4739" y="1405"/>
                  </a:cubicBezTo>
                  <a:lnTo>
                    <a:pt x="5501" y="1405"/>
                  </a:lnTo>
                  <a:cubicBezTo>
                    <a:pt x="5573" y="1405"/>
                    <a:pt x="5668" y="1358"/>
                    <a:pt x="5668" y="1262"/>
                  </a:cubicBezTo>
                  <a:cubicBezTo>
                    <a:pt x="5692" y="1167"/>
                    <a:pt x="5597" y="1072"/>
                    <a:pt x="5501" y="1072"/>
                  </a:cubicBezTo>
                  <a:lnTo>
                    <a:pt x="4978" y="1072"/>
                  </a:lnTo>
                  <a:lnTo>
                    <a:pt x="4978" y="596"/>
                  </a:lnTo>
                  <a:cubicBezTo>
                    <a:pt x="4978" y="453"/>
                    <a:pt x="5097" y="358"/>
                    <a:pt x="5239" y="358"/>
                  </a:cubicBezTo>
                  <a:close/>
                  <a:moveTo>
                    <a:pt x="6859" y="3882"/>
                  </a:moveTo>
                  <a:lnTo>
                    <a:pt x="6859" y="5430"/>
                  </a:lnTo>
                  <a:lnTo>
                    <a:pt x="4978" y="5430"/>
                  </a:lnTo>
                  <a:lnTo>
                    <a:pt x="4978" y="3882"/>
                  </a:lnTo>
                  <a:close/>
                  <a:moveTo>
                    <a:pt x="4025" y="1858"/>
                  </a:moveTo>
                  <a:lnTo>
                    <a:pt x="4025" y="3191"/>
                  </a:lnTo>
                  <a:cubicBezTo>
                    <a:pt x="4025" y="3263"/>
                    <a:pt x="4049" y="3334"/>
                    <a:pt x="4073" y="3406"/>
                  </a:cubicBezTo>
                  <a:cubicBezTo>
                    <a:pt x="2453" y="3787"/>
                    <a:pt x="1310" y="4596"/>
                    <a:pt x="1024" y="5573"/>
                  </a:cubicBezTo>
                  <a:cubicBezTo>
                    <a:pt x="596" y="5192"/>
                    <a:pt x="357" y="4787"/>
                    <a:pt x="357" y="4335"/>
                  </a:cubicBezTo>
                  <a:cubicBezTo>
                    <a:pt x="357" y="3239"/>
                    <a:pt x="1858" y="2239"/>
                    <a:pt x="4025" y="1858"/>
                  </a:cubicBezTo>
                  <a:close/>
                  <a:moveTo>
                    <a:pt x="7835" y="1858"/>
                  </a:moveTo>
                  <a:cubicBezTo>
                    <a:pt x="10002" y="2239"/>
                    <a:pt x="11526" y="3239"/>
                    <a:pt x="11526" y="4335"/>
                  </a:cubicBezTo>
                  <a:cubicBezTo>
                    <a:pt x="11526" y="4763"/>
                    <a:pt x="11288" y="5192"/>
                    <a:pt x="10836" y="5573"/>
                  </a:cubicBezTo>
                  <a:cubicBezTo>
                    <a:pt x="10550" y="4596"/>
                    <a:pt x="9407" y="3787"/>
                    <a:pt x="7811" y="3406"/>
                  </a:cubicBezTo>
                  <a:cubicBezTo>
                    <a:pt x="7811" y="3334"/>
                    <a:pt x="7835" y="3263"/>
                    <a:pt x="7835" y="3191"/>
                  </a:cubicBezTo>
                  <a:lnTo>
                    <a:pt x="7835" y="1858"/>
                  </a:lnTo>
                  <a:close/>
                  <a:moveTo>
                    <a:pt x="7597" y="3739"/>
                  </a:moveTo>
                  <a:cubicBezTo>
                    <a:pt x="8383" y="3906"/>
                    <a:pt x="9097" y="4192"/>
                    <a:pt x="9621" y="4573"/>
                  </a:cubicBezTo>
                  <a:cubicBezTo>
                    <a:pt x="10121" y="4930"/>
                    <a:pt x="10407" y="5359"/>
                    <a:pt x="10502" y="5811"/>
                  </a:cubicBezTo>
                  <a:cubicBezTo>
                    <a:pt x="10193" y="6002"/>
                    <a:pt x="9812" y="6216"/>
                    <a:pt x="9383" y="6359"/>
                  </a:cubicBezTo>
                  <a:cubicBezTo>
                    <a:pt x="9336" y="6097"/>
                    <a:pt x="9097" y="5906"/>
                    <a:pt x="8812" y="5906"/>
                  </a:cubicBezTo>
                  <a:lnTo>
                    <a:pt x="8573" y="5906"/>
                  </a:lnTo>
                  <a:cubicBezTo>
                    <a:pt x="8502" y="5644"/>
                    <a:pt x="8264" y="5430"/>
                    <a:pt x="7954" y="5430"/>
                  </a:cubicBezTo>
                  <a:lnTo>
                    <a:pt x="7216" y="5430"/>
                  </a:lnTo>
                  <a:lnTo>
                    <a:pt x="7216" y="3906"/>
                  </a:lnTo>
                  <a:cubicBezTo>
                    <a:pt x="7359" y="3882"/>
                    <a:pt x="7478" y="3811"/>
                    <a:pt x="7597" y="3739"/>
                  </a:cubicBezTo>
                  <a:close/>
                  <a:moveTo>
                    <a:pt x="4263" y="3739"/>
                  </a:moveTo>
                  <a:cubicBezTo>
                    <a:pt x="4358" y="3811"/>
                    <a:pt x="4501" y="3882"/>
                    <a:pt x="4644" y="3906"/>
                  </a:cubicBezTo>
                  <a:lnTo>
                    <a:pt x="4644" y="5430"/>
                  </a:lnTo>
                  <a:lnTo>
                    <a:pt x="3882" y="5430"/>
                  </a:lnTo>
                  <a:cubicBezTo>
                    <a:pt x="3596" y="5430"/>
                    <a:pt x="3358" y="5644"/>
                    <a:pt x="3263" y="5906"/>
                  </a:cubicBezTo>
                  <a:lnTo>
                    <a:pt x="3025" y="5906"/>
                  </a:lnTo>
                  <a:cubicBezTo>
                    <a:pt x="2739" y="5906"/>
                    <a:pt x="2501" y="6121"/>
                    <a:pt x="2453" y="6383"/>
                  </a:cubicBezTo>
                  <a:cubicBezTo>
                    <a:pt x="2025" y="6216"/>
                    <a:pt x="1667" y="6025"/>
                    <a:pt x="1358" y="5811"/>
                  </a:cubicBezTo>
                  <a:cubicBezTo>
                    <a:pt x="1429" y="5359"/>
                    <a:pt x="1739" y="4930"/>
                    <a:pt x="2239" y="4573"/>
                  </a:cubicBezTo>
                  <a:cubicBezTo>
                    <a:pt x="2763" y="4192"/>
                    <a:pt x="3453" y="3906"/>
                    <a:pt x="4263" y="3739"/>
                  </a:cubicBezTo>
                  <a:close/>
                  <a:moveTo>
                    <a:pt x="357" y="5359"/>
                  </a:moveTo>
                  <a:cubicBezTo>
                    <a:pt x="453" y="5501"/>
                    <a:pt x="572" y="5644"/>
                    <a:pt x="715" y="5787"/>
                  </a:cubicBezTo>
                  <a:cubicBezTo>
                    <a:pt x="810" y="5859"/>
                    <a:pt x="905" y="5954"/>
                    <a:pt x="1024" y="6025"/>
                  </a:cubicBezTo>
                  <a:cubicBezTo>
                    <a:pt x="1024" y="6025"/>
                    <a:pt x="1024" y="6025"/>
                    <a:pt x="1048" y="6049"/>
                  </a:cubicBezTo>
                  <a:cubicBezTo>
                    <a:pt x="1429" y="6311"/>
                    <a:pt x="1905" y="6549"/>
                    <a:pt x="2429" y="6764"/>
                  </a:cubicBezTo>
                  <a:lnTo>
                    <a:pt x="2429" y="8478"/>
                  </a:lnTo>
                  <a:cubicBezTo>
                    <a:pt x="1120" y="7978"/>
                    <a:pt x="357" y="7240"/>
                    <a:pt x="357" y="6454"/>
                  </a:cubicBezTo>
                  <a:lnTo>
                    <a:pt x="357" y="5359"/>
                  </a:lnTo>
                  <a:close/>
                  <a:moveTo>
                    <a:pt x="11503" y="5359"/>
                  </a:moveTo>
                  <a:lnTo>
                    <a:pt x="11503" y="6454"/>
                  </a:lnTo>
                  <a:lnTo>
                    <a:pt x="11526" y="6454"/>
                  </a:lnTo>
                  <a:cubicBezTo>
                    <a:pt x="11526" y="7240"/>
                    <a:pt x="10741" y="7978"/>
                    <a:pt x="9431" y="8478"/>
                  </a:cubicBezTo>
                  <a:lnTo>
                    <a:pt x="9431" y="6740"/>
                  </a:lnTo>
                  <a:cubicBezTo>
                    <a:pt x="9979" y="6549"/>
                    <a:pt x="10455" y="6311"/>
                    <a:pt x="10812" y="6025"/>
                  </a:cubicBezTo>
                  <a:lnTo>
                    <a:pt x="10836" y="6025"/>
                  </a:lnTo>
                  <a:cubicBezTo>
                    <a:pt x="10955" y="5930"/>
                    <a:pt x="11050" y="5859"/>
                    <a:pt x="11145" y="5787"/>
                  </a:cubicBezTo>
                  <a:cubicBezTo>
                    <a:pt x="11288" y="5644"/>
                    <a:pt x="11407" y="5501"/>
                    <a:pt x="11503" y="5359"/>
                  </a:cubicBezTo>
                  <a:close/>
                  <a:moveTo>
                    <a:pt x="3239" y="6263"/>
                  </a:moveTo>
                  <a:lnTo>
                    <a:pt x="3239" y="9645"/>
                  </a:lnTo>
                  <a:lnTo>
                    <a:pt x="3001" y="9645"/>
                  </a:lnTo>
                  <a:cubicBezTo>
                    <a:pt x="2882" y="9645"/>
                    <a:pt x="2787" y="9526"/>
                    <a:pt x="2787" y="9407"/>
                  </a:cubicBezTo>
                  <a:lnTo>
                    <a:pt x="2787" y="6478"/>
                  </a:lnTo>
                  <a:cubicBezTo>
                    <a:pt x="2787" y="6359"/>
                    <a:pt x="2882" y="6263"/>
                    <a:pt x="3001" y="6263"/>
                  </a:cubicBezTo>
                  <a:close/>
                  <a:moveTo>
                    <a:pt x="8859" y="6263"/>
                  </a:moveTo>
                  <a:cubicBezTo>
                    <a:pt x="8978" y="6263"/>
                    <a:pt x="9074" y="6359"/>
                    <a:pt x="9074" y="6478"/>
                  </a:cubicBezTo>
                  <a:lnTo>
                    <a:pt x="9074" y="9407"/>
                  </a:lnTo>
                  <a:cubicBezTo>
                    <a:pt x="9074" y="9526"/>
                    <a:pt x="8978" y="9645"/>
                    <a:pt x="8859" y="9645"/>
                  </a:cubicBezTo>
                  <a:lnTo>
                    <a:pt x="8621" y="9645"/>
                  </a:lnTo>
                  <a:lnTo>
                    <a:pt x="8621" y="6263"/>
                  </a:lnTo>
                  <a:close/>
                  <a:moveTo>
                    <a:pt x="5239" y="0"/>
                  </a:moveTo>
                  <a:cubicBezTo>
                    <a:pt x="4906" y="0"/>
                    <a:pt x="4644" y="262"/>
                    <a:pt x="4644" y="596"/>
                  </a:cubicBezTo>
                  <a:lnTo>
                    <a:pt x="4644" y="1072"/>
                  </a:lnTo>
                  <a:cubicBezTo>
                    <a:pt x="4382" y="1120"/>
                    <a:pt x="4192" y="1286"/>
                    <a:pt x="4096" y="1501"/>
                  </a:cubicBezTo>
                  <a:cubicBezTo>
                    <a:pt x="1667" y="1882"/>
                    <a:pt x="48" y="3001"/>
                    <a:pt x="0" y="4287"/>
                  </a:cubicBezTo>
                  <a:lnTo>
                    <a:pt x="0" y="4311"/>
                  </a:lnTo>
                  <a:lnTo>
                    <a:pt x="0" y="6478"/>
                  </a:lnTo>
                  <a:cubicBezTo>
                    <a:pt x="0" y="6978"/>
                    <a:pt x="262" y="7478"/>
                    <a:pt x="739" y="7907"/>
                  </a:cubicBezTo>
                  <a:cubicBezTo>
                    <a:pt x="1143" y="8288"/>
                    <a:pt x="1739" y="8621"/>
                    <a:pt x="2453" y="8883"/>
                  </a:cubicBezTo>
                  <a:lnTo>
                    <a:pt x="2453" y="9407"/>
                  </a:lnTo>
                  <a:cubicBezTo>
                    <a:pt x="2453" y="9717"/>
                    <a:pt x="2691" y="9979"/>
                    <a:pt x="3025" y="9979"/>
                  </a:cubicBezTo>
                  <a:lnTo>
                    <a:pt x="3263" y="9979"/>
                  </a:lnTo>
                  <a:cubicBezTo>
                    <a:pt x="3334" y="10240"/>
                    <a:pt x="3596" y="10455"/>
                    <a:pt x="3882" y="10455"/>
                  </a:cubicBezTo>
                  <a:lnTo>
                    <a:pt x="5525" y="10455"/>
                  </a:lnTo>
                  <a:cubicBezTo>
                    <a:pt x="5620" y="10455"/>
                    <a:pt x="5692" y="10383"/>
                    <a:pt x="5716" y="10288"/>
                  </a:cubicBezTo>
                  <a:cubicBezTo>
                    <a:pt x="5716" y="10193"/>
                    <a:pt x="5644" y="10098"/>
                    <a:pt x="5525" y="10098"/>
                  </a:cubicBezTo>
                  <a:lnTo>
                    <a:pt x="3906" y="10098"/>
                  </a:lnTo>
                  <a:cubicBezTo>
                    <a:pt x="3739" y="10098"/>
                    <a:pt x="3596" y="9955"/>
                    <a:pt x="3596" y="9812"/>
                  </a:cubicBezTo>
                  <a:lnTo>
                    <a:pt x="3596" y="6073"/>
                  </a:lnTo>
                  <a:cubicBezTo>
                    <a:pt x="3596" y="5930"/>
                    <a:pt x="3739" y="5787"/>
                    <a:pt x="3906" y="5787"/>
                  </a:cubicBezTo>
                  <a:lnTo>
                    <a:pt x="7978" y="5787"/>
                  </a:lnTo>
                  <a:cubicBezTo>
                    <a:pt x="8145" y="5787"/>
                    <a:pt x="8288" y="5930"/>
                    <a:pt x="8288" y="6073"/>
                  </a:cubicBezTo>
                  <a:lnTo>
                    <a:pt x="8288" y="9812"/>
                  </a:lnTo>
                  <a:cubicBezTo>
                    <a:pt x="8288" y="9955"/>
                    <a:pt x="8145" y="10098"/>
                    <a:pt x="7978" y="10098"/>
                  </a:cubicBezTo>
                  <a:lnTo>
                    <a:pt x="6287" y="10098"/>
                  </a:lnTo>
                  <a:cubicBezTo>
                    <a:pt x="6192" y="10098"/>
                    <a:pt x="6121" y="10169"/>
                    <a:pt x="6097" y="10240"/>
                  </a:cubicBezTo>
                  <a:cubicBezTo>
                    <a:pt x="6097" y="10360"/>
                    <a:pt x="6168" y="10455"/>
                    <a:pt x="6263" y="10455"/>
                  </a:cubicBezTo>
                  <a:lnTo>
                    <a:pt x="8002" y="10455"/>
                  </a:lnTo>
                  <a:cubicBezTo>
                    <a:pt x="8288" y="10455"/>
                    <a:pt x="8526" y="10240"/>
                    <a:pt x="8597" y="9979"/>
                  </a:cubicBezTo>
                  <a:lnTo>
                    <a:pt x="8859" y="9979"/>
                  </a:lnTo>
                  <a:cubicBezTo>
                    <a:pt x="9169" y="9979"/>
                    <a:pt x="9431" y="9717"/>
                    <a:pt x="9431" y="9407"/>
                  </a:cubicBezTo>
                  <a:lnTo>
                    <a:pt x="9431" y="8883"/>
                  </a:lnTo>
                  <a:cubicBezTo>
                    <a:pt x="10145" y="8621"/>
                    <a:pt x="10717" y="8288"/>
                    <a:pt x="11145" y="7907"/>
                  </a:cubicBezTo>
                  <a:cubicBezTo>
                    <a:pt x="11622" y="7478"/>
                    <a:pt x="11860" y="6978"/>
                    <a:pt x="11860" y="6478"/>
                  </a:cubicBezTo>
                  <a:lnTo>
                    <a:pt x="11860" y="4335"/>
                  </a:lnTo>
                  <a:cubicBezTo>
                    <a:pt x="11860" y="3025"/>
                    <a:pt x="10217" y="1882"/>
                    <a:pt x="7764" y="1501"/>
                  </a:cubicBezTo>
                  <a:cubicBezTo>
                    <a:pt x="7669" y="1286"/>
                    <a:pt x="7454" y="1120"/>
                    <a:pt x="7216" y="1072"/>
                  </a:cubicBezTo>
                  <a:lnTo>
                    <a:pt x="7216" y="596"/>
                  </a:lnTo>
                  <a:cubicBezTo>
                    <a:pt x="7216" y="262"/>
                    <a:pt x="6930" y="0"/>
                    <a:pt x="66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8" name="Google Shape;1038;p70"/>
          <p:cNvSpPr/>
          <p:nvPr/>
        </p:nvSpPr>
        <p:spPr>
          <a:xfrm>
            <a:off x="911143" y="3621998"/>
            <a:ext cx="266868" cy="276279"/>
          </a:xfrm>
          <a:custGeom>
            <a:rect b="b" l="l" r="r" t="t"/>
            <a:pathLst>
              <a:path extrusionOk="0" h="11860" w="11456">
                <a:moveTo>
                  <a:pt x="7217" y="334"/>
                </a:moveTo>
                <a:cubicBezTo>
                  <a:pt x="7359" y="334"/>
                  <a:pt x="7479" y="453"/>
                  <a:pt x="7479" y="596"/>
                </a:cubicBezTo>
                <a:lnTo>
                  <a:pt x="7479" y="1239"/>
                </a:lnTo>
                <a:cubicBezTo>
                  <a:pt x="7479" y="1382"/>
                  <a:pt x="7359" y="1501"/>
                  <a:pt x="7217" y="1501"/>
                </a:cubicBezTo>
                <a:lnTo>
                  <a:pt x="4240" y="1501"/>
                </a:lnTo>
                <a:cubicBezTo>
                  <a:pt x="4097" y="1501"/>
                  <a:pt x="4002" y="1382"/>
                  <a:pt x="4002" y="1239"/>
                </a:cubicBezTo>
                <a:lnTo>
                  <a:pt x="4002" y="596"/>
                </a:lnTo>
                <a:cubicBezTo>
                  <a:pt x="4002" y="453"/>
                  <a:pt x="4121" y="334"/>
                  <a:pt x="4240" y="334"/>
                </a:cubicBezTo>
                <a:close/>
                <a:moveTo>
                  <a:pt x="9169" y="1429"/>
                </a:moveTo>
                <a:lnTo>
                  <a:pt x="10122" y="1953"/>
                </a:lnTo>
                <a:lnTo>
                  <a:pt x="9884" y="2429"/>
                </a:lnTo>
                <a:lnTo>
                  <a:pt x="8907" y="1882"/>
                </a:lnTo>
                <a:lnTo>
                  <a:pt x="9169" y="1429"/>
                </a:lnTo>
                <a:close/>
                <a:moveTo>
                  <a:pt x="6026" y="1858"/>
                </a:moveTo>
                <a:lnTo>
                  <a:pt x="6026" y="2501"/>
                </a:lnTo>
                <a:lnTo>
                  <a:pt x="5335" y="2501"/>
                </a:lnTo>
                <a:lnTo>
                  <a:pt x="5335" y="1858"/>
                </a:lnTo>
                <a:close/>
                <a:moveTo>
                  <a:pt x="10432" y="2144"/>
                </a:moveTo>
                <a:lnTo>
                  <a:pt x="10884" y="2406"/>
                </a:lnTo>
                <a:cubicBezTo>
                  <a:pt x="11003" y="2477"/>
                  <a:pt x="11051" y="2620"/>
                  <a:pt x="10979" y="2739"/>
                </a:cubicBezTo>
                <a:cubicBezTo>
                  <a:pt x="10955" y="2810"/>
                  <a:pt x="10884" y="2858"/>
                  <a:pt x="10836" y="2882"/>
                </a:cubicBezTo>
                <a:cubicBezTo>
                  <a:pt x="10765" y="2882"/>
                  <a:pt x="10693" y="2882"/>
                  <a:pt x="10622" y="2858"/>
                </a:cubicBezTo>
                <a:lnTo>
                  <a:pt x="10170" y="2596"/>
                </a:lnTo>
                <a:lnTo>
                  <a:pt x="10432" y="2144"/>
                </a:lnTo>
                <a:close/>
                <a:moveTo>
                  <a:pt x="7002" y="2834"/>
                </a:moveTo>
                <a:cubicBezTo>
                  <a:pt x="7121" y="2834"/>
                  <a:pt x="7240" y="2929"/>
                  <a:pt x="7264" y="3072"/>
                </a:cubicBezTo>
                <a:cubicBezTo>
                  <a:pt x="7264" y="3215"/>
                  <a:pt x="7145" y="3334"/>
                  <a:pt x="7002" y="3334"/>
                </a:cubicBezTo>
                <a:lnTo>
                  <a:pt x="4454" y="3334"/>
                </a:lnTo>
                <a:cubicBezTo>
                  <a:pt x="4311" y="3334"/>
                  <a:pt x="4192" y="3215"/>
                  <a:pt x="4192" y="3096"/>
                </a:cubicBezTo>
                <a:cubicBezTo>
                  <a:pt x="4192" y="2953"/>
                  <a:pt x="4311" y="2834"/>
                  <a:pt x="4454" y="2834"/>
                </a:cubicBezTo>
                <a:close/>
                <a:moveTo>
                  <a:pt x="6026" y="3668"/>
                </a:moveTo>
                <a:lnTo>
                  <a:pt x="6026" y="6645"/>
                </a:lnTo>
                <a:lnTo>
                  <a:pt x="5335" y="6645"/>
                </a:lnTo>
                <a:lnTo>
                  <a:pt x="5335" y="3668"/>
                </a:lnTo>
                <a:close/>
                <a:moveTo>
                  <a:pt x="5002" y="5287"/>
                </a:moveTo>
                <a:lnTo>
                  <a:pt x="5002" y="6692"/>
                </a:lnTo>
                <a:cubicBezTo>
                  <a:pt x="4907" y="6764"/>
                  <a:pt x="4835" y="6859"/>
                  <a:pt x="4835" y="6978"/>
                </a:cubicBezTo>
                <a:lnTo>
                  <a:pt x="4835" y="7954"/>
                </a:lnTo>
                <a:lnTo>
                  <a:pt x="3621" y="7954"/>
                </a:lnTo>
                <a:lnTo>
                  <a:pt x="3811" y="7621"/>
                </a:lnTo>
                <a:cubicBezTo>
                  <a:pt x="3883" y="7526"/>
                  <a:pt x="3883" y="7407"/>
                  <a:pt x="3835" y="7311"/>
                </a:cubicBezTo>
                <a:lnTo>
                  <a:pt x="5002" y="5287"/>
                </a:lnTo>
                <a:close/>
                <a:moveTo>
                  <a:pt x="6383" y="5287"/>
                </a:moveTo>
                <a:lnTo>
                  <a:pt x="7550" y="7311"/>
                </a:lnTo>
                <a:cubicBezTo>
                  <a:pt x="7502" y="7407"/>
                  <a:pt x="7502" y="7526"/>
                  <a:pt x="7574" y="7621"/>
                </a:cubicBezTo>
                <a:lnTo>
                  <a:pt x="7764" y="7954"/>
                </a:lnTo>
                <a:lnTo>
                  <a:pt x="6550" y="7954"/>
                </a:lnTo>
                <a:lnTo>
                  <a:pt x="6550" y="6978"/>
                </a:lnTo>
                <a:cubicBezTo>
                  <a:pt x="6550" y="6859"/>
                  <a:pt x="6478" y="6764"/>
                  <a:pt x="6383" y="6692"/>
                </a:cubicBezTo>
                <a:lnTo>
                  <a:pt x="6383" y="5287"/>
                </a:lnTo>
                <a:close/>
                <a:moveTo>
                  <a:pt x="4859" y="8312"/>
                </a:moveTo>
                <a:lnTo>
                  <a:pt x="4859" y="9002"/>
                </a:lnTo>
                <a:lnTo>
                  <a:pt x="3025" y="9002"/>
                </a:lnTo>
                <a:lnTo>
                  <a:pt x="3430" y="8312"/>
                </a:lnTo>
                <a:close/>
                <a:moveTo>
                  <a:pt x="7955" y="8312"/>
                </a:moveTo>
                <a:lnTo>
                  <a:pt x="8360" y="9002"/>
                </a:lnTo>
                <a:lnTo>
                  <a:pt x="6550" y="9002"/>
                </a:lnTo>
                <a:lnTo>
                  <a:pt x="6550" y="8312"/>
                </a:lnTo>
                <a:close/>
                <a:moveTo>
                  <a:pt x="6193" y="7002"/>
                </a:moveTo>
                <a:lnTo>
                  <a:pt x="6193" y="10026"/>
                </a:lnTo>
                <a:lnTo>
                  <a:pt x="5192" y="10026"/>
                </a:lnTo>
                <a:lnTo>
                  <a:pt x="5192" y="7002"/>
                </a:lnTo>
                <a:close/>
                <a:moveTo>
                  <a:pt x="2644" y="6978"/>
                </a:moveTo>
                <a:lnTo>
                  <a:pt x="3502" y="7478"/>
                </a:lnTo>
                <a:lnTo>
                  <a:pt x="1977" y="10098"/>
                </a:lnTo>
                <a:lnTo>
                  <a:pt x="1120" y="9598"/>
                </a:lnTo>
                <a:lnTo>
                  <a:pt x="2644" y="6978"/>
                </a:lnTo>
                <a:close/>
                <a:moveTo>
                  <a:pt x="8741" y="6978"/>
                </a:moveTo>
                <a:lnTo>
                  <a:pt x="10265" y="9598"/>
                </a:lnTo>
                <a:lnTo>
                  <a:pt x="9384" y="10098"/>
                </a:lnTo>
                <a:lnTo>
                  <a:pt x="8812" y="9097"/>
                </a:lnTo>
                <a:lnTo>
                  <a:pt x="7883" y="7478"/>
                </a:lnTo>
                <a:lnTo>
                  <a:pt x="8741" y="6978"/>
                </a:lnTo>
                <a:close/>
                <a:moveTo>
                  <a:pt x="10312" y="9979"/>
                </a:moveTo>
                <a:lnTo>
                  <a:pt x="10884" y="10979"/>
                </a:lnTo>
                <a:cubicBezTo>
                  <a:pt x="10979" y="11145"/>
                  <a:pt x="10932" y="11360"/>
                  <a:pt x="10765" y="11455"/>
                </a:cubicBezTo>
                <a:cubicBezTo>
                  <a:pt x="10708" y="11488"/>
                  <a:pt x="10645" y="11504"/>
                  <a:pt x="10583" y="11504"/>
                </a:cubicBezTo>
                <a:cubicBezTo>
                  <a:pt x="10465" y="11504"/>
                  <a:pt x="10351" y="11445"/>
                  <a:pt x="10289" y="11336"/>
                </a:cubicBezTo>
                <a:lnTo>
                  <a:pt x="9693" y="10336"/>
                </a:lnTo>
                <a:lnTo>
                  <a:pt x="10312" y="9979"/>
                </a:lnTo>
                <a:close/>
                <a:moveTo>
                  <a:pt x="6026" y="10383"/>
                </a:moveTo>
                <a:lnTo>
                  <a:pt x="6026" y="11169"/>
                </a:lnTo>
                <a:cubicBezTo>
                  <a:pt x="6026" y="11348"/>
                  <a:pt x="5880" y="11505"/>
                  <a:pt x="5686" y="11505"/>
                </a:cubicBezTo>
                <a:cubicBezTo>
                  <a:pt x="5672" y="11505"/>
                  <a:pt x="5659" y="11504"/>
                  <a:pt x="5645" y="11503"/>
                </a:cubicBezTo>
                <a:cubicBezTo>
                  <a:pt x="5454" y="11479"/>
                  <a:pt x="5335" y="11336"/>
                  <a:pt x="5335" y="11145"/>
                </a:cubicBezTo>
                <a:lnTo>
                  <a:pt x="5335" y="10383"/>
                </a:lnTo>
                <a:close/>
                <a:moveTo>
                  <a:pt x="1072" y="9979"/>
                </a:moveTo>
                <a:lnTo>
                  <a:pt x="1668" y="10336"/>
                </a:lnTo>
                <a:lnTo>
                  <a:pt x="1096" y="11336"/>
                </a:lnTo>
                <a:cubicBezTo>
                  <a:pt x="1049" y="11431"/>
                  <a:pt x="977" y="11479"/>
                  <a:pt x="882" y="11503"/>
                </a:cubicBezTo>
                <a:cubicBezTo>
                  <a:pt x="856" y="11509"/>
                  <a:pt x="831" y="11512"/>
                  <a:pt x="806" y="11512"/>
                </a:cubicBezTo>
                <a:cubicBezTo>
                  <a:pt x="737" y="11512"/>
                  <a:pt x="672" y="11490"/>
                  <a:pt x="620" y="11455"/>
                </a:cubicBezTo>
                <a:cubicBezTo>
                  <a:pt x="453" y="11360"/>
                  <a:pt x="406" y="11145"/>
                  <a:pt x="501" y="10979"/>
                </a:cubicBezTo>
                <a:lnTo>
                  <a:pt x="1072" y="9979"/>
                </a:lnTo>
                <a:close/>
                <a:moveTo>
                  <a:pt x="4240" y="0"/>
                </a:moveTo>
                <a:cubicBezTo>
                  <a:pt x="3906" y="0"/>
                  <a:pt x="3644" y="286"/>
                  <a:pt x="3644" y="596"/>
                </a:cubicBezTo>
                <a:lnTo>
                  <a:pt x="3644" y="1262"/>
                </a:lnTo>
                <a:cubicBezTo>
                  <a:pt x="3644" y="1596"/>
                  <a:pt x="3906" y="1858"/>
                  <a:pt x="4240" y="1858"/>
                </a:cubicBezTo>
                <a:lnTo>
                  <a:pt x="4978" y="1858"/>
                </a:lnTo>
                <a:lnTo>
                  <a:pt x="4978" y="2501"/>
                </a:lnTo>
                <a:lnTo>
                  <a:pt x="4430" y="2501"/>
                </a:lnTo>
                <a:cubicBezTo>
                  <a:pt x="4097" y="2501"/>
                  <a:pt x="3835" y="2763"/>
                  <a:pt x="3835" y="3096"/>
                </a:cubicBezTo>
                <a:cubicBezTo>
                  <a:pt x="3835" y="3382"/>
                  <a:pt x="4049" y="3620"/>
                  <a:pt x="4311" y="3668"/>
                </a:cubicBezTo>
                <a:lnTo>
                  <a:pt x="3716" y="4716"/>
                </a:lnTo>
                <a:cubicBezTo>
                  <a:pt x="3668" y="4811"/>
                  <a:pt x="3692" y="4906"/>
                  <a:pt x="3763" y="4954"/>
                </a:cubicBezTo>
                <a:cubicBezTo>
                  <a:pt x="3787" y="4978"/>
                  <a:pt x="3835" y="4978"/>
                  <a:pt x="3859" y="4978"/>
                </a:cubicBezTo>
                <a:cubicBezTo>
                  <a:pt x="3906" y="4978"/>
                  <a:pt x="3978" y="4954"/>
                  <a:pt x="4002" y="4906"/>
                </a:cubicBezTo>
                <a:lnTo>
                  <a:pt x="4716" y="3692"/>
                </a:lnTo>
                <a:lnTo>
                  <a:pt x="4978" y="3692"/>
                </a:lnTo>
                <a:lnTo>
                  <a:pt x="4978" y="4596"/>
                </a:lnTo>
                <a:lnTo>
                  <a:pt x="3549" y="7097"/>
                </a:lnTo>
                <a:lnTo>
                  <a:pt x="2930" y="6740"/>
                </a:lnTo>
                <a:lnTo>
                  <a:pt x="3621" y="5573"/>
                </a:lnTo>
                <a:cubicBezTo>
                  <a:pt x="3644" y="5501"/>
                  <a:pt x="3644" y="5406"/>
                  <a:pt x="3573" y="5359"/>
                </a:cubicBezTo>
                <a:cubicBezTo>
                  <a:pt x="3545" y="5330"/>
                  <a:pt x="3505" y="5317"/>
                  <a:pt x="3465" y="5317"/>
                </a:cubicBezTo>
                <a:cubicBezTo>
                  <a:pt x="3404" y="5317"/>
                  <a:pt x="3340" y="5348"/>
                  <a:pt x="3311" y="5406"/>
                </a:cubicBezTo>
                <a:lnTo>
                  <a:pt x="2620" y="6621"/>
                </a:lnTo>
                <a:cubicBezTo>
                  <a:pt x="2501" y="6621"/>
                  <a:pt x="2406" y="6668"/>
                  <a:pt x="2335" y="6764"/>
                </a:cubicBezTo>
                <a:lnTo>
                  <a:pt x="810" y="9455"/>
                </a:lnTo>
                <a:cubicBezTo>
                  <a:pt x="739" y="9550"/>
                  <a:pt x="739" y="9669"/>
                  <a:pt x="787" y="9764"/>
                </a:cubicBezTo>
                <a:lnTo>
                  <a:pt x="191" y="10812"/>
                </a:lnTo>
                <a:cubicBezTo>
                  <a:pt x="1" y="11145"/>
                  <a:pt x="120" y="11574"/>
                  <a:pt x="453" y="11765"/>
                </a:cubicBezTo>
                <a:cubicBezTo>
                  <a:pt x="549" y="11836"/>
                  <a:pt x="668" y="11860"/>
                  <a:pt x="787" y="11860"/>
                </a:cubicBezTo>
                <a:cubicBezTo>
                  <a:pt x="858" y="11860"/>
                  <a:pt x="906" y="11836"/>
                  <a:pt x="977" y="11836"/>
                </a:cubicBezTo>
                <a:cubicBezTo>
                  <a:pt x="1144" y="11788"/>
                  <a:pt x="1311" y="11669"/>
                  <a:pt x="1382" y="11503"/>
                </a:cubicBezTo>
                <a:lnTo>
                  <a:pt x="2001" y="10455"/>
                </a:lnTo>
                <a:cubicBezTo>
                  <a:pt x="2096" y="10455"/>
                  <a:pt x="2216" y="10383"/>
                  <a:pt x="2263" y="10288"/>
                </a:cubicBezTo>
                <a:lnTo>
                  <a:pt x="2811" y="9359"/>
                </a:lnTo>
                <a:lnTo>
                  <a:pt x="4835" y="9359"/>
                </a:lnTo>
                <a:lnTo>
                  <a:pt x="4835" y="10050"/>
                </a:lnTo>
                <a:cubicBezTo>
                  <a:pt x="4835" y="10169"/>
                  <a:pt x="4883" y="10264"/>
                  <a:pt x="4978" y="10336"/>
                </a:cubicBezTo>
                <a:lnTo>
                  <a:pt x="4978" y="11145"/>
                </a:lnTo>
                <a:cubicBezTo>
                  <a:pt x="4978" y="11526"/>
                  <a:pt x="5288" y="11860"/>
                  <a:pt x="5669" y="11860"/>
                </a:cubicBezTo>
                <a:cubicBezTo>
                  <a:pt x="6050" y="11860"/>
                  <a:pt x="6383" y="11550"/>
                  <a:pt x="6383" y="11169"/>
                </a:cubicBezTo>
                <a:lnTo>
                  <a:pt x="6383" y="10336"/>
                </a:lnTo>
                <a:cubicBezTo>
                  <a:pt x="6383" y="10336"/>
                  <a:pt x="6526" y="10193"/>
                  <a:pt x="6526" y="10074"/>
                </a:cubicBezTo>
                <a:lnTo>
                  <a:pt x="6526" y="9359"/>
                </a:lnTo>
                <a:lnTo>
                  <a:pt x="8550" y="9359"/>
                </a:lnTo>
                <a:lnTo>
                  <a:pt x="9098" y="10312"/>
                </a:lnTo>
                <a:cubicBezTo>
                  <a:pt x="9169" y="10407"/>
                  <a:pt x="9265" y="10455"/>
                  <a:pt x="9360" y="10455"/>
                </a:cubicBezTo>
                <a:lnTo>
                  <a:pt x="9979" y="11503"/>
                </a:lnTo>
                <a:cubicBezTo>
                  <a:pt x="10098" y="11741"/>
                  <a:pt x="10336" y="11860"/>
                  <a:pt x="10574" y="11860"/>
                </a:cubicBezTo>
                <a:cubicBezTo>
                  <a:pt x="10693" y="11860"/>
                  <a:pt x="10813" y="11836"/>
                  <a:pt x="10932" y="11765"/>
                </a:cubicBezTo>
                <a:cubicBezTo>
                  <a:pt x="11265" y="11574"/>
                  <a:pt x="11384" y="11145"/>
                  <a:pt x="11194" y="10812"/>
                </a:cubicBezTo>
                <a:lnTo>
                  <a:pt x="10574" y="9764"/>
                </a:lnTo>
                <a:cubicBezTo>
                  <a:pt x="10622" y="9669"/>
                  <a:pt x="10622" y="9550"/>
                  <a:pt x="10574" y="9455"/>
                </a:cubicBezTo>
                <a:lnTo>
                  <a:pt x="9026" y="6787"/>
                </a:lnTo>
                <a:cubicBezTo>
                  <a:pt x="8979" y="6692"/>
                  <a:pt x="8860" y="6621"/>
                  <a:pt x="8765" y="6621"/>
                </a:cubicBezTo>
                <a:lnTo>
                  <a:pt x="8074" y="5430"/>
                </a:lnTo>
                <a:cubicBezTo>
                  <a:pt x="8042" y="5366"/>
                  <a:pt x="7979" y="5335"/>
                  <a:pt x="7919" y="5335"/>
                </a:cubicBezTo>
                <a:cubicBezTo>
                  <a:pt x="7889" y="5335"/>
                  <a:pt x="7860" y="5343"/>
                  <a:pt x="7836" y="5359"/>
                </a:cubicBezTo>
                <a:cubicBezTo>
                  <a:pt x="7740" y="5406"/>
                  <a:pt x="7717" y="5525"/>
                  <a:pt x="7764" y="5597"/>
                </a:cubicBezTo>
                <a:lnTo>
                  <a:pt x="8431" y="6740"/>
                </a:lnTo>
                <a:lnTo>
                  <a:pt x="7836" y="7097"/>
                </a:lnTo>
                <a:lnTo>
                  <a:pt x="6383" y="4596"/>
                </a:lnTo>
                <a:lnTo>
                  <a:pt x="6383" y="3692"/>
                </a:lnTo>
                <a:lnTo>
                  <a:pt x="6645" y="3692"/>
                </a:lnTo>
                <a:lnTo>
                  <a:pt x="7359" y="4906"/>
                </a:lnTo>
                <a:cubicBezTo>
                  <a:pt x="7383" y="4954"/>
                  <a:pt x="7455" y="5001"/>
                  <a:pt x="7502" y="5001"/>
                </a:cubicBezTo>
                <a:cubicBezTo>
                  <a:pt x="7550" y="5001"/>
                  <a:pt x="7574" y="4978"/>
                  <a:pt x="7598" y="4978"/>
                </a:cubicBezTo>
                <a:cubicBezTo>
                  <a:pt x="7669" y="4930"/>
                  <a:pt x="7717" y="4811"/>
                  <a:pt x="7669" y="4739"/>
                </a:cubicBezTo>
                <a:lnTo>
                  <a:pt x="7050" y="3692"/>
                </a:lnTo>
                <a:cubicBezTo>
                  <a:pt x="7359" y="3668"/>
                  <a:pt x="7598" y="3430"/>
                  <a:pt x="7598" y="3120"/>
                </a:cubicBezTo>
                <a:cubicBezTo>
                  <a:pt x="7621" y="2787"/>
                  <a:pt x="7336" y="2501"/>
                  <a:pt x="7002" y="2501"/>
                </a:cubicBezTo>
                <a:lnTo>
                  <a:pt x="6359" y="2501"/>
                </a:lnTo>
                <a:lnTo>
                  <a:pt x="6359" y="1858"/>
                </a:lnTo>
                <a:lnTo>
                  <a:pt x="7193" y="1858"/>
                </a:lnTo>
                <a:cubicBezTo>
                  <a:pt x="7193" y="1858"/>
                  <a:pt x="7812" y="1596"/>
                  <a:pt x="7788" y="1262"/>
                </a:cubicBezTo>
                <a:lnTo>
                  <a:pt x="7788" y="1143"/>
                </a:lnTo>
                <a:lnTo>
                  <a:pt x="8645" y="1644"/>
                </a:lnTo>
                <a:lnTo>
                  <a:pt x="8574" y="1763"/>
                </a:lnTo>
                <a:cubicBezTo>
                  <a:pt x="8503" y="1905"/>
                  <a:pt x="8550" y="2072"/>
                  <a:pt x="8693" y="2144"/>
                </a:cubicBezTo>
                <a:lnTo>
                  <a:pt x="10455" y="3144"/>
                </a:lnTo>
                <a:cubicBezTo>
                  <a:pt x="10551" y="3215"/>
                  <a:pt x="10646" y="3239"/>
                  <a:pt x="10765" y="3239"/>
                </a:cubicBezTo>
                <a:cubicBezTo>
                  <a:pt x="10813" y="3239"/>
                  <a:pt x="10860" y="3215"/>
                  <a:pt x="10908" y="3215"/>
                </a:cubicBezTo>
                <a:cubicBezTo>
                  <a:pt x="11075" y="3168"/>
                  <a:pt x="11217" y="3072"/>
                  <a:pt x="11289" y="2929"/>
                </a:cubicBezTo>
                <a:cubicBezTo>
                  <a:pt x="11456" y="2644"/>
                  <a:pt x="11360" y="2263"/>
                  <a:pt x="11051" y="2096"/>
                </a:cubicBezTo>
                <a:lnTo>
                  <a:pt x="9312" y="1096"/>
                </a:lnTo>
                <a:cubicBezTo>
                  <a:pt x="9270" y="1068"/>
                  <a:pt x="9220" y="1056"/>
                  <a:pt x="9172" y="1056"/>
                </a:cubicBezTo>
                <a:cubicBezTo>
                  <a:pt x="9137" y="1056"/>
                  <a:pt x="9104" y="1062"/>
                  <a:pt x="9074" y="1072"/>
                </a:cubicBezTo>
                <a:cubicBezTo>
                  <a:pt x="9003" y="1096"/>
                  <a:pt x="8931" y="1143"/>
                  <a:pt x="8907" y="1215"/>
                </a:cubicBezTo>
                <a:lnTo>
                  <a:pt x="8836" y="1334"/>
                </a:lnTo>
                <a:lnTo>
                  <a:pt x="7812" y="762"/>
                </a:lnTo>
                <a:lnTo>
                  <a:pt x="7812" y="619"/>
                </a:lnTo>
                <a:cubicBezTo>
                  <a:pt x="7812" y="286"/>
                  <a:pt x="7217" y="0"/>
                  <a:pt x="72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42" name="Shape 1042"/>
        <p:cNvGrpSpPr/>
        <p:nvPr/>
      </p:nvGrpSpPr>
      <p:grpSpPr>
        <a:xfrm>
          <a:off x="0" y="0"/>
          <a:ext cx="0" cy="0"/>
          <a:chOff x="0" y="0"/>
          <a:chExt cx="0" cy="0"/>
        </a:xfrm>
      </p:grpSpPr>
      <p:sp>
        <p:nvSpPr>
          <p:cNvPr id="1043" name="Google Shape;1043;p71"/>
          <p:cNvSpPr txBox="1"/>
          <p:nvPr>
            <p:ph type="title"/>
          </p:nvPr>
        </p:nvSpPr>
        <p:spPr>
          <a:xfrm>
            <a:off x="720000" y="445025"/>
            <a:ext cx="77109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Focused on:</a:t>
            </a:r>
            <a:endParaRPr/>
          </a:p>
        </p:txBody>
      </p:sp>
      <p:sp>
        <p:nvSpPr>
          <p:cNvPr id="1044" name="Google Shape;1044;p71"/>
          <p:cNvSpPr txBox="1"/>
          <p:nvPr>
            <p:ph idx="1" type="subTitle"/>
          </p:nvPr>
        </p:nvSpPr>
        <p:spPr>
          <a:xfrm>
            <a:off x="1240775" y="2052375"/>
            <a:ext cx="2340900" cy="665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Despite being red, Mars is a very cold place</a:t>
            </a:r>
            <a:endParaRPr/>
          </a:p>
        </p:txBody>
      </p:sp>
      <p:sp>
        <p:nvSpPr>
          <p:cNvPr id="1045" name="Google Shape;1045;p71"/>
          <p:cNvSpPr txBox="1"/>
          <p:nvPr>
            <p:ph idx="2" type="subTitle"/>
          </p:nvPr>
        </p:nvSpPr>
        <p:spPr>
          <a:xfrm>
            <a:off x="4476129" y="2052375"/>
            <a:ext cx="2340900" cy="665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 has extremely high temperatures</a:t>
            </a:r>
            <a:endParaRPr/>
          </a:p>
        </p:txBody>
      </p:sp>
      <p:sp>
        <p:nvSpPr>
          <p:cNvPr id="1046" name="Google Shape;1046;p71"/>
          <p:cNvSpPr txBox="1"/>
          <p:nvPr>
            <p:ph idx="3" type="subTitle"/>
          </p:nvPr>
        </p:nvSpPr>
        <p:spPr>
          <a:xfrm>
            <a:off x="1240775" y="3790575"/>
            <a:ext cx="2340900" cy="665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 </a:t>
            </a:r>
            <a:r>
              <a:rPr lang="en"/>
              <a:t>the closest planet to the Sun</a:t>
            </a:r>
            <a:endParaRPr/>
          </a:p>
        </p:txBody>
      </p:sp>
      <p:sp>
        <p:nvSpPr>
          <p:cNvPr id="1047" name="Google Shape;1047;p71"/>
          <p:cNvSpPr txBox="1"/>
          <p:nvPr>
            <p:ph idx="4" type="subTitle"/>
          </p:nvPr>
        </p:nvSpPr>
        <p:spPr>
          <a:xfrm>
            <a:off x="4476129" y="3790575"/>
            <a:ext cx="2340900" cy="665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Saturn is a gas giant and has several rings</a:t>
            </a:r>
            <a:endParaRPr/>
          </a:p>
        </p:txBody>
      </p:sp>
      <p:sp>
        <p:nvSpPr>
          <p:cNvPr id="1048" name="Google Shape;1048;p71"/>
          <p:cNvSpPr txBox="1"/>
          <p:nvPr>
            <p:ph idx="5" type="subTitle"/>
          </p:nvPr>
        </p:nvSpPr>
        <p:spPr>
          <a:xfrm>
            <a:off x="1240775" y="1280375"/>
            <a:ext cx="2340900" cy="8655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Tourism marketing</a:t>
            </a:r>
            <a:endParaRPr/>
          </a:p>
        </p:txBody>
      </p:sp>
      <p:sp>
        <p:nvSpPr>
          <p:cNvPr id="1049" name="Google Shape;1049;p71"/>
          <p:cNvSpPr txBox="1"/>
          <p:nvPr>
            <p:ph idx="6" type="subTitle"/>
          </p:nvPr>
        </p:nvSpPr>
        <p:spPr>
          <a:xfrm>
            <a:off x="1240775" y="3018700"/>
            <a:ext cx="2340900" cy="8655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Tourism management</a:t>
            </a:r>
            <a:endParaRPr/>
          </a:p>
        </p:txBody>
      </p:sp>
      <p:sp>
        <p:nvSpPr>
          <p:cNvPr id="1050" name="Google Shape;1050;p71"/>
          <p:cNvSpPr txBox="1"/>
          <p:nvPr>
            <p:ph idx="7" type="subTitle"/>
          </p:nvPr>
        </p:nvSpPr>
        <p:spPr>
          <a:xfrm>
            <a:off x="4476125" y="1280375"/>
            <a:ext cx="2340900" cy="8655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Community impacts</a:t>
            </a:r>
            <a:endParaRPr/>
          </a:p>
        </p:txBody>
      </p:sp>
      <p:sp>
        <p:nvSpPr>
          <p:cNvPr id="1051" name="Google Shape;1051;p71"/>
          <p:cNvSpPr txBox="1"/>
          <p:nvPr>
            <p:ph idx="8" type="subTitle"/>
          </p:nvPr>
        </p:nvSpPr>
        <p:spPr>
          <a:xfrm>
            <a:off x="4476125" y="3018650"/>
            <a:ext cx="2340900" cy="8655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International issues</a:t>
            </a:r>
            <a:endParaRPr/>
          </a:p>
        </p:txBody>
      </p:sp>
      <p:sp>
        <p:nvSpPr>
          <p:cNvPr id="1052" name="Google Shape;1052;p71"/>
          <p:cNvSpPr/>
          <p:nvPr/>
        </p:nvSpPr>
        <p:spPr>
          <a:xfrm>
            <a:off x="720000" y="1700239"/>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71"/>
          <p:cNvSpPr/>
          <p:nvPr/>
        </p:nvSpPr>
        <p:spPr>
          <a:xfrm>
            <a:off x="720000" y="3430839"/>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71"/>
          <p:cNvSpPr/>
          <p:nvPr/>
        </p:nvSpPr>
        <p:spPr>
          <a:xfrm>
            <a:off x="3926900" y="1700239"/>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71"/>
          <p:cNvSpPr/>
          <p:nvPr/>
        </p:nvSpPr>
        <p:spPr>
          <a:xfrm>
            <a:off x="3926900" y="3430839"/>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56" name="Google Shape;1056;p71"/>
          <p:cNvCxnSpPr/>
          <p:nvPr/>
        </p:nvCxnSpPr>
        <p:spPr>
          <a:xfrm>
            <a:off x="720000" y="1152992"/>
            <a:ext cx="530100" cy="0"/>
          </a:xfrm>
          <a:prstGeom prst="straightConnector1">
            <a:avLst/>
          </a:prstGeom>
          <a:noFill/>
          <a:ln cap="flat" cmpd="sng" w="38100">
            <a:solidFill>
              <a:schemeClr val="dk2"/>
            </a:solidFill>
            <a:prstDash val="solid"/>
            <a:round/>
            <a:headEnd len="med" w="med" type="none"/>
            <a:tailEnd len="med" w="med" type="none"/>
          </a:ln>
        </p:spPr>
      </p:cxnSp>
      <p:grpSp>
        <p:nvGrpSpPr>
          <p:cNvPr id="1057" name="Google Shape;1057;p71"/>
          <p:cNvGrpSpPr/>
          <p:nvPr/>
        </p:nvGrpSpPr>
        <p:grpSpPr>
          <a:xfrm>
            <a:off x="808111" y="1784552"/>
            <a:ext cx="271853" cy="276279"/>
            <a:chOff x="1430025" y="4047325"/>
            <a:chExt cx="291750" cy="296500"/>
          </a:xfrm>
        </p:grpSpPr>
        <p:sp>
          <p:nvSpPr>
            <p:cNvPr id="1058" name="Google Shape;1058;p71"/>
            <p:cNvSpPr/>
            <p:nvPr/>
          </p:nvSpPr>
          <p:spPr>
            <a:xfrm>
              <a:off x="1430025" y="4047325"/>
              <a:ext cx="291750" cy="296500"/>
            </a:xfrm>
            <a:custGeom>
              <a:rect b="b" l="l" r="r" t="t"/>
              <a:pathLst>
                <a:path extrusionOk="0" h="11860" w="11670">
                  <a:moveTo>
                    <a:pt x="3073" y="691"/>
                  </a:moveTo>
                  <a:lnTo>
                    <a:pt x="3073" y="2477"/>
                  </a:lnTo>
                  <a:lnTo>
                    <a:pt x="1691" y="2477"/>
                  </a:lnTo>
                  <a:cubicBezTo>
                    <a:pt x="1287" y="2477"/>
                    <a:pt x="953" y="2143"/>
                    <a:pt x="953" y="1762"/>
                  </a:cubicBezTo>
                  <a:lnTo>
                    <a:pt x="953" y="1429"/>
                  </a:lnTo>
                  <a:cubicBezTo>
                    <a:pt x="953" y="1024"/>
                    <a:pt x="1287" y="691"/>
                    <a:pt x="1691" y="691"/>
                  </a:cubicBezTo>
                  <a:close/>
                  <a:moveTo>
                    <a:pt x="7502" y="691"/>
                  </a:moveTo>
                  <a:lnTo>
                    <a:pt x="7502" y="2477"/>
                  </a:lnTo>
                  <a:lnTo>
                    <a:pt x="4168" y="2477"/>
                  </a:lnTo>
                  <a:lnTo>
                    <a:pt x="4168" y="691"/>
                  </a:lnTo>
                  <a:close/>
                  <a:moveTo>
                    <a:pt x="10003" y="691"/>
                  </a:moveTo>
                  <a:cubicBezTo>
                    <a:pt x="10408" y="691"/>
                    <a:pt x="10717" y="1024"/>
                    <a:pt x="10717" y="1429"/>
                  </a:cubicBezTo>
                  <a:lnTo>
                    <a:pt x="10717" y="1762"/>
                  </a:lnTo>
                  <a:cubicBezTo>
                    <a:pt x="10717" y="2167"/>
                    <a:pt x="10408" y="2477"/>
                    <a:pt x="10003" y="2477"/>
                  </a:cubicBezTo>
                  <a:lnTo>
                    <a:pt x="8621" y="2477"/>
                  </a:lnTo>
                  <a:lnTo>
                    <a:pt x="8621" y="691"/>
                  </a:lnTo>
                  <a:close/>
                  <a:moveTo>
                    <a:pt x="3644" y="357"/>
                  </a:moveTo>
                  <a:cubicBezTo>
                    <a:pt x="3739" y="357"/>
                    <a:pt x="3835" y="429"/>
                    <a:pt x="3835" y="524"/>
                  </a:cubicBezTo>
                  <a:lnTo>
                    <a:pt x="3835" y="3477"/>
                  </a:lnTo>
                  <a:lnTo>
                    <a:pt x="3406" y="3477"/>
                  </a:lnTo>
                  <a:lnTo>
                    <a:pt x="3406" y="667"/>
                  </a:lnTo>
                  <a:cubicBezTo>
                    <a:pt x="3406" y="548"/>
                    <a:pt x="3478" y="405"/>
                    <a:pt x="3597" y="357"/>
                  </a:cubicBezTo>
                  <a:close/>
                  <a:moveTo>
                    <a:pt x="8074" y="357"/>
                  </a:moveTo>
                  <a:cubicBezTo>
                    <a:pt x="8169" y="357"/>
                    <a:pt x="8240" y="429"/>
                    <a:pt x="8240" y="524"/>
                  </a:cubicBezTo>
                  <a:lnTo>
                    <a:pt x="8240" y="3477"/>
                  </a:lnTo>
                  <a:lnTo>
                    <a:pt x="7836" y="3477"/>
                  </a:lnTo>
                  <a:lnTo>
                    <a:pt x="7836" y="524"/>
                  </a:lnTo>
                  <a:cubicBezTo>
                    <a:pt x="7836" y="429"/>
                    <a:pt x="7907" y="357"/>
                    <a:pt x="8002" y="357"/>
                  </a:cubicBezTo>
                  <a:close/>
                  <a:moveTo>
                    <a:pt x="4406" y="3834"/>
                  </a:moveTo>
                  <a:lnTo>
                    <a:pt x="4406" y="4310"/>
                  </a:lnTo>
                  <a:lnTo>
                    <a:pt x="2811" y="4310"/>
                  </a:lnTo>
                  <a:lnTo>
                    <a:pt x="2811" y="3834"/>
                  </a:lnTo>
                  <a:close/>
                  <a:moveTo>
                    <a:pt x="8860" y="3834"/>
                  </a:moveTo>
                  <a:lnTo>
                    <a:pt x="8860" y="4310"/>
                  </a:lnTo>
                  <a:lnTo>
                    <a:pt x="7264" y="4310"/>
                  </a:lnTo>
                  <a:lnTo>
                    <a:pt x="7264" y="3834"/>
                  </a:lnTo>
                  <a:close/>
                  <a:moveTo>
                    <a:pt x="3835" y="4668"/>
                  </a:moveTo>
                  <a:lnTo>
                    <a:pt x="3835" y="4930"/>
                  </a:lnTo>
                  <a:cubicBezTo>
                    <a:pt x="3835" y="5025"/>
                    <a:pt x="3739" y="5096"/>
                    <a:pt x="3644" y="5096"/>
                  </a:cubicBezTo>
                  <a:lnTo>
                    <a:pt x="3597" y="5096"/>
                  </a:lnTo>
                  <a:cubicBezTo>
                    <a:pt x="3501" y="5096"/>
                    <a:pt x="3406" y="5025"/>
                    <a:pt x="3406" y="4930"/>
                  </a:cubicBezTo>
                  <a:lnTo>
                    <a:pt x="3406" y="4668"/>
                  </a:lnTo>
                  <a:close/>
                  <a:moveTo>
                    <a:pt x="8240" y="4668"/>
                  </a:moveTo>
                  <a:lnTo>
                    <a:pt x="8240" y="4930"/>
                  </a:lnTo>
                  <a:cubicBezTo>
                    <a:pt x="8240" y="5025"/>
                    <a:pt x="8169" y="5096"/>
                    <a:pt x="8074" y="5096"/>
                  </a:cubicBezTo>
                  <a:lnTo>
                    <a:pt x="8026" y="5096"/>
                  </a:lnTo>
                  <a:cubicBezTo>
                    <a:pt x="7907" y="5096"/>
                    <a:pt x="7836" y="5025"/>
                    <a:pt x="7836" y="4930"/>
                  </a:cubicBezTo>
                  <a:lnTo>
                    <a:pt x="7836" y="4668"/>
                  </a:lnTo>
                  <a:close/>
                  <a:moveTo>
                    <a:pt x="6192" y="6239"/>
                  </a:moveTo>
                  <a:cubicBezTo>
                    <a:pt x="6192" y="6239"/>
                    <a:pt x="6192" y="6239"/>
                    <a:pt x="6192" y="6263"/>
                  </a:cubicBezTo>
                  <a:cubicBezTo>
                    <a:pt x="6026" y="6406"/>
                    <a:pt x="6121" y="6597"/>
                    <a:pt x="6288" y="6597"/>
                  </a:cubicBezTo>
                  <a:lnTo>
                    <a:pt x="8121" y="6597"/>
                  </a:lnTo>
                  <a:cubicBezTo>
                    <a:pt x="8555" y="6597"/>
                    <a:pt x="8953" y="6465"/>
                    <a:pt x="9285" y="6239"/>
                  </a:cubicBezTo>
                  <a:close/>
                  <a:moveTo>
                    <a:pt x="1501" y="6144"/>
                  </a:moveTo>
                  <a:lnTo>
                    <a:pt x="1501" y="7478"/>
                  </a:lnTo>
                  <a:lnTo>
                    <a:pt x="358" y="7478"/>
                  </a:lnTo>
                  <a:lnTo>
                    <a:pt x="358" y="6811"/>
                  </a:lnTo>
                  <a:cubicBezTo>
                    <a:pt x="358" y="6454"/>
                    <a:pt x="667" y="6144"/>
                    <a:pt x="1025" y="6144"/>
                  </a:cubicBezTo>
                  <a:close/>
                  <a:moveTo>
                    <a:pt x="10669" y="6144"/>
                  </a:moveTo>
                  <a:cubicBezTo>
                    <a:pt x="11027" y="6144"/>
                    <a:pt x="11336" y="6454"/>
                    <a:pt x="11336" y="6811"/>
                  </a:cubicBezTo>
                  <a:lnTo>
                    <a:pt x="11336" y="7478"/>
                  </a:lnTo>
                  <a:lnTo>
                    <a:pt x="10169" y="7478"/>
                  </a:lnTo>
                  <a:lnTo>
                    <a:pt x="10169" y="6144"/>
                  </a:lnTo>
                  <a:close/>
                  <a:moveTo>
                    <a:pt x="1501" y="7835"/>
                  </a:moveTo>
                  <a:lnTo>
                    <a:pt x="1501" y="10240"/>
                  </a:lnTo>
                  <a:cubicBezTo>
                    <a:pt x="1001" y="10145"/>
                    <a:pt x="620" y="9716"/>
                    <a:pt x="620" y="9192"/>
                  </a:cubicBezTo>
                  <a:lnTo>
                    <a:pt x="620" y="7835"/>
                  </a:lnTo>
                  <a:close/>
                  <a:moveTo>
                    <a:pt x="11051" y="7835"/>
                  </a:moveTo>
                  <a:lnTo>
                    <a:pt x="11051" y="9192"/>
                  </a:lnTo>
                  <a:cubicBezTo>
                    <a:pt x="11051" y="9716"/>
                    <a:pt x="10669" y="10169"/>
                    <a:pt x="10169" y="10240"/>
                  </a:cubicBezTo>
                  <a:lnTo>
                    <a:pt x="10169" y="7835"/>
                  </a:lnTo>
                  <a:close/>
                  <a:moveTo>
                    <a:pt x="3049" y="2810"/>
                  </a:moveTo>
                  <a:lnTo>
                    <a:pt x="3049" y="3477"/>
                  </a:lnTo>
                  <a:lnTo>
                    <a:pt x="2715" y="3477"/>
                  </a:lnTo>
                  <a:cubicBezTo>
                    <a:pt x="2573" y="3477"/>
                    <a:pt x="2453" y="3596"/>
                    <a:pt x="2453" y="3739"/>
                  </a:cubicBezTo>
                  <a:lnTo>
                    <a:pt x="2453" y="4382"/>
                  </a:lnTo>
                  <a:cubicBezTo>
                    <a:pt x="2453" y="4525"/>
                    <a:pt x="2573" y="4644"/>
                    <a:pt x="2715" y="4644"/>
                  </a:cubicBezTo>
                  <a:lnTo>
                    <a:pt x="3073" y="4644"/>
                  </a:lnTo>
                  <a:lnTo>
                    <a:pt x="3073" y="4906"/>
                  </a:lnTo>
                  <a:cubicBezTo>
                    <a:pt x="3073" y="5192"/>
                    <a:pt x="3287" y="5430"/>
                    <a:pt x="3597" y="5430"/>
                  </a:cubicBezTo>
                  <a:lnTo>
                    <a:pt x="3644" y="5430"/>
                  </a:lnTo>
                  <a:cubicBezTo>
                    <a:pt x="3930" y="5430"/>
                    <a:pt x="4168" y="5192"/>
                    <a:pt x="4168" y="4906"/>
                  </a:cubicBezTo>
                  <a:lnTo>
                    <a:pt x="4168" y="4644"/>
                  </a:lnTo>
                  <a:lnTo>
                    <a:pt x="4502" y="4644"/>
                  </a:lnTo>
                  <a:cubicBezTo>
                    <a:pt x="4644" y="4644"/>
                    <a:pt x="4763" y="4525"/>
                    <a:pt x="4763" y="4382"/>
                  </a:cubicBezTo>
                  <a:lnTo>
                    <a:pt x="4763" y="3739"/>
                  </a:lnTo>
                  <a:cubicBezTo>
                    <a:pt x="4763" y="3596"/>
                    <a:pt x="4644" y="3477"/>
                    <a:pt x="4502" y="3477"/>
                  </a:cubicBezTo>
                  <a:lnTo>
                    <a:pt x="4168" y="3477"/>
                  </a:lnTo>
                  <a:lnTo>
                    <a:pt x="4168" y="2834"/>
                  </a:lnTo>
                  <a:lnTo>
                    <a:pt x="7502" y="2834"/>
                  </a:lnTo>
                  <a:lnTo>
                    <a:pt x="7502" y="3477"/>
                  </a:lnTo>
                  <a:lnTo>
                    <a:pt x="7169" y="3477"/>
                  </a:lnTo>
                  <a:cubicBezTo>
                    <a:pt x="7026" y="3477"/>
                    <a:pt x="6907" y="3596"/>
                    <a:pt x="6907" y="3739"/>
                  </a:cubicBezTo>
                  <a:lnTo>
                    <a:pt x="6907" y="4382"/>
                  </a:lnTo>
                  <a:cubicBezTo>
                    <a:pt x="6907" y="4525"/>
                    <a:pt x="7026" y="4644"/>
                    <a:pt x="7169" y="4644"/>
                  </a:cubicBezTo>
                  <a:lnTo>
                    <a:pt x="7478" y="4644"/>
                  </a:lnTo>
                  <a:lnTo>
                    <a:pt x="7478" y="4906"/>
                  </a:lnTo>
                  <a:cubicBezTo>
                    <a:pt x="7478" y="5192"/>
                    <a:pt x="7716" y="5430"/>
                    <a:pt x="8002" y="5430"/>
                  </a:cubicBezTo>
                  <a:lnTo>
                    <a:pt x="8074" y="5430"/>
                  </a:lnTo>
                  <a:cubicBezTo>
                    <a:pt x="8359" y="5430"/>
                    <a:pt x="8598" y="5192"/>
                    <a:pt x="8598" y="4906"/>
                  </a:cubicBezTo>
                  <a:lnTo>
                    <a:pt x="8598" y="4644"/>
                  </a:lnTo>
                  <a:lnTo>
                    <a:pt x="8931" y="4644"/>
                  </a:lnTo>
                  <a:cubicBezTo>
                    <a:pt x="9074" y="4644"/>
                    <a:pt x="9193" y="4525"/>
                    <a:pt x="9193" y="4382"/>
                  </a:cubicBezTo>
                  <a:lnTo>
                    <a:pt x="9193" y="3739"/>
                  </a:lnTo>
                  <a:cubicBezTo>
                    <a:pt x="9193" y="3596"/>
                    <a:pt x="9074" y="3477"/>
                    <a:pt x="8931" y="3477"/>
                  </a:cubicBezTo>
                  <a:lnTo>
                    <a:pt x="8621" y="3477"/>
                  </a:lnTo>
                  <a:lnTo>
                    <a:pt x="8621" y="2858"/>
                  </a:lnTo>
                  <a:lnTo>
                    <a:pt x="9836" y="2858"/>
                  </a:lnTo>
                  <a:lnTo>
                    <a:pt x="9836" y="5692"/>
                  </a:lnTo>
                  <a:cubicBezTo>
                    <a:pt x="9686" y="5907"/>
                    <a:pt x="9499" y="6093"/>
                    <a:pt x="9285" y="6239"/>
                  </a:cubicBezTo>
                  <a:lnTo>
                    <a:pt x="9645" y="6239"/>
                  </a:lnTo>
                  <a:cubicBezTo>
                    <a:pt x="9741" y="6239"/>
                    <a:pt x="9836" y="6168"/>
                    <a:pt x="9836" y="6073"/>
                  </a:cubicBezTo>
                  <a:lnTo>
                    <a:pt x="9836" y="11026"/>
                  </a:lnTo>
                  <a:lnTo>
                    <a:pt x="9812" y="11026"/>
                  </a:lnTo>
                  <a:cubicBezTo>
                    <a:pt x="9812" y="11288"/>
                    <a:pt x="9598" y="11502"/>
                    <a:pt x="9336" y="11502"/>
                  </a:cubicBezTo>
                  <a:lnTo>
                    <a:pt x="2358" y="11502"/>
                  </a:lnTo>
                  <a:cubicBezTo>
                    <a:pt x="2072" y="11502"/>
                    <a:pt x="1858" y="11288"/>
                    <a:pt x="1858" y="11026"/>
                  </a:cubicBezTo>
                  <a:lnTo>
                    <a:pt x="1858" y="5620"/>
                  </a:lnTo>
                  <a:cubicBezTo>
                    <a:pt x="2239" y="6216"/>
                    <a:pt x="2858" y="6597"/>
                    <a:pt x="3549" y="6597"/>
                  </a:cubicBezTo>
                  <a:lnTo>
                    <a:pt x="5406" y="6597"/>
                  </a:lnTo>
                  <a:cubicBezTo>
                    <a:pt x="5502" y="6597"/>
                    <a:pt x="5573" y="6549"/>
                    <a:pt x="5597" y="6478"/>
                  </a:cubicBezTo>
                  <a:cubicBezTo>
                    <a:pt x="5621" y="6358"/>
                    <a:pt x="5549" y="6239"/>
                    <a:pt x="5430" y="6239"/>
                  </a:cubicBezTo>
                  <a:lnTo>
                    <a:pt x="3525" y="6239"/>
                  </a:lnTo>
                  <a:cubicBezTo>
                    <a:pt x="2620" y="6239"/>
                    <a:pt x="1858" y="5453"/>
                    <a:pt x="1858" y="4525"/>
                  </a:cubicBezTo>
                  <a:lnTo>
                    <a:pt x="1858" y="2810"/>
                  </a:lnTo>
                  <a:close/>
                  <a:moveTo>
                    <a:pt x="3597" y="0"/>
                  </a:moveTo>
                  <a:cubicBezTo>
                    <a:pt x="3358" y="0"/>
                    <a:pt x="3168" y="143"/>
                    <a:pt x="3096" y="357"/>
                  </a:cubicBezTo>
                  <a:lnTo>
                    <a:pt x="1691" y="357"/>
                  </a:lnTo>
                  <a:cubicBezTo>
                    <a:pt x="1096" y="357"/>
                    <a:pt x="596" y="834"/>
                    <a:pt x="596" y="1429"/>
                  </a:cubicBezTo>
                  <a:lnTo>
                    <a:pt x="596" y="1762"/>
                  </a:lnTo>
                  <a:cubicBezTo>
                    <a:pt x="596" y="2310"/>
                    <a:pt x="1001" y="2739"/>
                    <a:pt x="1501" y="2834"/>
                  </a:cubicBezTo>
                  <a:lnTo>
                    <a:pt x="1501" y="5811"/>
                  </a:lnTo>
                  <a:lnTo>
                    <a:pt x="1048" y="5811"/>
                  </a:lnTo>
                  <a:cubicBezTo>
                    <a:pt x="477" y="5811"/>
                    <a:pt x="1" y="6263"/>
                    <a:pt x="1" y="6811"/>
                  </a:cubicBezTo>
                  <a:lnTo>
                    <a:pt x="1" y="7478"/>
                  </a:lnTo>
                  <a:cubicBezTo>
                    <a:pt x="1" y="7644"/>
                    <a:pt x="120" y="7787"/>
                    <a:pt x="286" y="7835"/>
                  </a:cubicBezTo>
                  <a:lnTo>
                    <a:pt x="286" y="9192"/>
                  </a:lnTo>
                  <a:cubicBezTo>
                    <a:pt x="286" y="9907"/>
                    <a:pt x="810" y="10502"/>
                    <a:pt x="1501" y="10597"/>
                  </a:cubicBezTo>
                  <a:lnTo>
                    <a:pt x="1501" y="11026"/>
                  </a:lnTo>
                  <a:cubicBezTo>
                    <a:pt x="1501" y="11479"/>
                    <a:pt x="1882" y="11860"/>
                    <a:pt x="2334" y="11860"/>
                  </a:cubicBezTo>
                  <a:lnTo>
                    <a:pt x="9336" y="11860"/>
                  </a:lnTo>
                  <a:cubicBezTo>
                    <a:pt x="9788" y="11860"/>
                    <a:pt x="10169" y="11479"/>
                    <a:pt x="10169" y="11026"/>
                  </a:cubicBezTo>
                  <a:lnTo>
                    <a:pt x="10169" y="10597"/>
                  </a:lnTo>
                  <a:cubicBezTo>
                    <a:pt x="10860" y="10502"/>
                    <a:pt x="11384" y="9907"/>
                    <a:pt x="11384" y="9192"/>
                  </a:cubicBezTo>
                  <a:lnTo>
                    <a:pt x="11384" y="7835"/>
                  </a:lnTo>
                  <a:cubicBezTo>
                    <a:pt x="11551" y="7787"/>
                    <a:pt x="11670" y="7644"/>
                    <a:pt x="11670" y="7478"/>
                  </a:cubicBezTo>
                  <a:lnTo>
                    <a:pt x="11670" y="6811"/>
                  </a:lnTo>
                  <a:cubicBezTo>
                    <a:pt x="11670" y="6263"/>
                    <a:pt x="11193" y="5787"/>
                    <a:pt x="10598" y="5787"/>
                  </a:cubicBezTo>
                  <a:lnTo>
                    <a:pt x="10169" y="5787"/>
                  </a:lnTo>
                  <a:lnTo>
                    <a:pt x="10169" y="2786"/>
                  </a:lnTo>
                  <a:cubicBezTo>
                    <a:pt x="10693" y="2691"/>
                    <a:pt x="11074" y="2262"/>
                    <a:pt x="11074" y="1738"/>
                  </a:cubicBezTo>
                  <a:lnTo>
                    <a:pt x="11074" y="1429"/>
                  </a:lnTo>
                  <a:cubicBezTo>
                    <a:pt x="11074" y="834"/>
                    <a:pt x="10598" y="357"/>
                    <a:pt x="10003" y="357"/>
                  </a:cubicBezTo>
                  <a:lnTo>
                    <a:pt x="8598" y="357"/>
                  </a:lnTo>
                  <a:cubicBezTo>
                    <a:pt x="8526" y="143"/>
                    <a:pt x="8312" y="0"/>
                    <a:pt x="8098" y="0"/>
                  </a:cubicBezTo>
                  <a:lnTo>
                    <a:pt x="8026" y="0"/>
                  </a:lnTo>
                  <a:cubicBezTo>
                    <a:pt x="7812" y="0"/>
                    <a:pt x="7597" y="143"/>
                    <a:pt x="7526" y="357"/>
                  </a:cubicBezTo>
                  <a:lnTo>
                    <a:pt x="4144" y="357"/>
                  </a:lnTo>
                  <a:cubicBezTo>
                    <a:pt x="4073" y="143"/>
                    <a:pt x="3882" y="0"/>
                    <a:pt x="36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71"/>
            <p:cNvSpPr/>
            <p:nvPr/>
          </p:nvSpPr>
          <p:spPr>
            <a:xfrm>
              <a:off x="1501475" y="4240200"/>
              <a:ext cx="148850" cy="74450"/>
            </a:xfrm>
            <a:custGeom>
              <a:rect b="b" l="l" r="r" t="t"/>
              <a:pathLst>
                <a:path extrusionOk="0" h="2978" w="5954">
                  <a:moveTo>
                    <a:pt x="5621" y="358"/>
                  </a:moveTo>
                  <a:lnTo>
                    <a:pt x="5621" y="1311"/>
                  </a:lnTo>
                  <a:lnTo>
                    <a:pt x="3144" y="1311"/>
                  </a:lnTo>
                  <a:lnTo>
                    <a:pt x="3144" y="834"/>
                  </a:lnTo>
                  <a:cubicBezTo>
                    <a:pt x="3144" y="763"/>
                    <a:pt x="3072" y="668"/>
                    <a:pt x="3001" y="668"/>
                  </a:cubicBezTo>
                  <a:cubicBezTo>
                    <a:pt x="2988" y="665"/>
                    <a:pt x="2976" y="664"/>
                    <a:pt x="2964" y="664"/>
                  </a:cubicBezTo>
                  <a:cubicBezTo>
                    <a:pt x="2863" y="664"/>
                    <a:pt x="2787" y="749"/>
                    <a:pt x="2787" y="834"/>
                  </a:cubicBezTo>
                  <a:lnTo>
                    <a:pt x="2787" y="1311"/>
                  </a:lnTo>
                  <a:lnTo>
                    <a:pt x="334" y="1311"/>
                  </a:lnTo>
                  <a:lnTo>
                    <a:pt x="334" y="358"/>
                  </a:lnTo>
                  <a:close/>
                  <a:moveTo>
                    <a:pt x="310" y="1"/>
                  </a:moveTo>
                  <a:cubicBezTo>
                    <a:pt x="143" y="1"/>
                    <a:pt x="0" y="144"/>
                    <a:pt x="0" y="310"/>
                  </a:cubicBezTo>
                  <a:lnTo>
                    <a:pt x="0" y="1358"/>
                  </a:lnTo>
                  <a:cubicBezTo>
                    <a:pt x="0" y="1358"/>
                    <a:pt x="48" y="1573"/>
                    <a:pt x="167" y="1620"/>
                  </a:cubicBezTo>
                  <a:lnTo>
                    <a:pt x="167" y="2525"/>
                  </a:lnTo>
                  <a:cubicBezTo>
                    <a:pt x="143" y="2763"/>
                    <a:pt x="358" y="2978"/>
                    <a:pt x="596" y="2978"/>
                  </a:cubicBezTo>
                  <a:lnTo>
                    <a:pt x="2548" y="2978"/>
                  </a:lnTo>
                  <a:cubicBezTo>
                    <a:pt x="2644" y="2978"/>
                    <a:pt x="2739" y="2906"/>
                    <a:pt x="2739" y="2811"/>
                  </a:cubicBezTo>
                  <a:cubicBezTo>
                    <a:pt x="2739" y="2716"/>
                    <a:pt x="2548" y="2644"/>
                    <a:pt x="2548" y="2644"/>
                  </a:cubicBezTo>
                  <a:lnTo>
                    <a:pt x="620" y="2644"/>
                  </a:lnTo>
                  <a:cubicBezTo>
                    <a:pt x="548" y="2644"/>
                    <a:pt x="500" y="2597"/>
                    <a:pt x="500" y="2525"/>
                  </a:cubicBezTo>
                  <a:lnTo>
                    <a:pt x="500" y="1668"/>
                  </a:lnTo>
                  <a:lnTo>
                    <a:pt x="2787" y="1668"/>
                  </a:lnTo>
                  <a:lnTo>
                    <a:pt x="2787" y="1787"/>
                  </a:lnTo>
                  <a:cubicBezTo>
                    <a:pt x="2787" y="1858"/>
                    <a:pt x="2858" y="1954"/>
                    <a:pt x="2953" y="1954"/>
                  </a:cubicBezTo>
                  <a:cubicBezTo>
                    <a:pt x="2963" y="1956"/>
                    <a:pt x="2973" y="1957"/>
                    <a:pt x="2983" y="1957"/>
                  </a:cubicBezTo>
                  <a:cubicBezTo>
                    <a:pt x="3068" y="1957"/>
                    <a:pt x="3144" y="1872"/>
                    <a:pt x="3144" y="1787"/>
                  </a:cubicBezTo>
                  <a:lnTo>
                    <a:pt x="3144" y="1668"/>
                  </a:lnTo>
                  <a:lnTo>
                    <a:pt x="5430" y="1668"/>
                  </a:lnTo>
                  <a:lnTo>
                    <a:pt x="5430" y="2525"/>
                  </a:lnTo>
                  <a:cubicBezTo>
                    <a:pt x="5430" y="2597"/>
                    <a:pt x="5382" y="2644"/>
                    <a:pt x="5335" y="2644"/>
                  </a:cubicBezTo>
                  <a:lnTo>
                    <a:pt x="3191" y="2644"/>
                  </a:lnTo>
                  <a:cubicBezTo>
                    <a:pt x="3191" y="2644"/>
                    <a:pt x="3025" y="2716"/>
                    <a:pt x="3025" y="2811"/>
                  </a:cubicBezTo>
                  <a:cubicBezTo>
                    <a:pt x="3025" y="2906"/>
                    <a:pt x="3096" y="2978"/>
                    <a:pt x="3191" y="2978"/>
                  </a:cubicBezTo>
                  <a:lnTo>
                    <a:pt x="5335" y="2978"/>
                  </a:lnTo>
                  <a:cubicBezTo>
                    <a:pt x="5597" y="2978"/>
                    <a:pt x="5787" y="2763"/>
                    <a:pt x="5787" y="2525"/>
                  </a:cubicBezTo>
                  <a:lnTo>
                    <a:pt x="5787" y="1620"/>
                  </a:lnTo>
                  <a:cubicBezTo>
                    <a:pt x="5883" y="1573"/>
                    <a:pt x="5954" y="1358"/>
                    <a:pt x="5954" y="1358"/>
                  </a:cubicBezTo>
                  <a:lnTo>
                    <a:pt x="5954" y="310"/>
                  </a:lnTo>
                  <a:cubicBezTo>
                    <a:pt x="5954" y="144"/>
                    <a:pt x="5811" y="1"/>
                    <a:pt x="56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 name="Google Shape;1060;p71"/>
          <p:cNvGrpSpPr/>
          <p:nvPr/>
        </p:nvGrpSpPr>
        <p:grpSpPr>
          <a:xfrm>
            <a:off x="824418" y="3507123"/>
            <a:ext cx="252984" cy="276442"/>
            <a:chOff x="908500" y="3570275"/>
            <a:chExt cx="271500" cy="296675"/>
          </a:xfrm>
        </p:grpSpPr>
        <p:sp>
          <p:nvSpPr>
            <p:cNvPr id="1061" name="Google Shape;1061;p71"/>
            <p:cNvSpPr/>
            <p:nvPr/>
          </p:nvSpPr>
          <p:spPr>
            <a:xfrm>
              <a:off x="1128175" y="3734050"/>
              <a:ext cx="8875" cy="8725"/>
            </a:xfrm>
            <a:custGeom>
              <a:rect b="b" l="l" r="r" t="t"/>
              <a:pathLst>
                <a:path extrusionOk="0" h="349" w="355">
                  <a:moveTo>
                    <a:pt x="154" y="0"/>
                  </a:moveTo>
                  <a:cubicBezTo>
                    <a:pt x="73" y="0"/>
                    <a:pt x="1" y="68"/>
                    <a:pt x="1" y="171"/>
                  </a:cubicBezTo>
                  <a:cubicBezTo>
                    <a:pt x="1" y="243"/>
                    <a:pt x="24" y="290"/>
                    <a:pt x="96" y="314"/>
                  </a:cubicBezTo>
                  <a:lnTo>
                    <a:pt x="96" y="338"/>
                  </a:lnTo>
                  <a:cubicBezTo>
                    <a:pt x="118" y="345"/>
                    <a:pt x="139" y="349"/>
                    <a:pt x="159" y="349"/>
                  </a:cubicBezTo>
                  <a:cubicBezTo>
                    <a:pt x="272" y="349"/>
                    <a:pt x="354" y="245"/>
                    <a:pt x="334" y="124"/>
                  </a:cubicBezTo>
                  <a:cubicBezTo>
                    <a:pt x="334" y="52"/>
                    <a:pt x="263" y="5"/>
                    <a:pt x="191" y="5"/>
                  </a:cubicBezTo>
                  <a:cubicBezTo>
                    <a:pt x="179" y="2"/>
                    <a:pt x="167" y="0"/>
                    <a:pt x="1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71"/>
            <p:cNvSpPr/>
            <p:nvPr/>
          </p:nvSpPr>
          <p:spPr>
            <a:xfrm>
              <a:off x="1121025" y="3749025"/>
              <a:ext cx="38725" cy="11950"/>
            </a:xfrm>
            <a:custGeom>
              <a:rect b="b" l="l" r="r" t="t"/>
              <a:pathLst>
                <a:path extrusionOk="0" h="478" w="1549">
                  <a:moveTo>
                    <a:pt x="198" y="0"/>
                  </a:moveTo>
                  <a:cubicBezTo>
                    <a:pt x="140" y="0"/>
                    <a:pt x="79" y="26"/>
                    <a:pt x="49" y="72"/>
                  </a:cubicBezTo>
                  <a:cubicBezTo>
                    <a:pt x="1" y="144"/>
                    <a:pt x="25" y="263"/>
                    <a:pt x="96" y="311"/>
                  </a:cubicBezTo>
                  <a:cubicBezTo>
                    <a:pt x="239" y="406"/>
                    <a:pt x="501" y="477"/>
                    <a:pt x="787" y="477"/>
                  </a:cubicBezTo>
                  <a:cubicBezTo>
                    <a:pt x="1001" y="477"/>
                    <a:pt x="1239" y="430"/>
                    <a:pt x="1430" y="334"/>
                  </a:cubicBezTo>
                  <a:cubicBezTo>
                    <a:pt x="1501" y="287"/>
                    <a:pt x="1549" y="168"/>
                    <a:pt x="1501" y="96"/>
                  </a:cubicBezTo>
                  <a:cubicBezTo>
                    <a:pt x="1469" y="33"/>
                    <a:pt x="1406" y="1"/>
                    <a:pt x="1346" y="1"/>
                  </a:cubicBezTo>
                  <a:cubicBezTo>
                    <a:pt x="1316" y="1"/>
                    <a:pt x="1287" y="9"/>
                    <a:pt x="1263" y="25"/>
                  </a:cubicBezTo>
                  <a:cubicBezTo>
                    <a:pt x="1122" y="105"/>
                    <a:pt x="951" y="135"/>
                    <a:pt x="791" y="135"/>
                  </a:cubicBezTo>
                  <a:cubicBezTo>
                    <a:pt x="571" y="135"/>
                    <a:pt x="369" y="80"/>
                    <a:pt x="287" y="25"/>
                  </a:cubicBezTo>
                  <a:cubicBezTo>
                    <a:pt x="261" y="8"/>
                    <a:pt x="230" y="0"/>
                    <a:pt x="1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71"/>
            <p:cNvSpPr/>
            <p:nvPr/>
          </p:nvSpPr>
          <p:spPr>
            <a:xfrm>
              <a:off x="908500" y="3570275"/>
              <a:ext cx="271500" cy="296675"/>
            </a:xfrm>
            <a:custGeom>
              <a:rect b="b" l="l" r="r" t="t"/>
              <a:pathLst>
                <a:path extrusionOk="0" h="11867" w="10860">
                  <a:moveTo>
                    <a:pt x="4644" y="1197"/>
                  </a:moveTo>
                  <a:cubicBezTo>
                    <a:pt x="3953" y="2269"/>
                    <a:pt x="3215" y="3007"/>
                    <a:pt x="1786" y="3460"/>
                  </a:cubicBezTo>
                  <a:cubicBezTo>
                    <a:pt x="2024" y="2769"/>
                    <a:pt x="2382" y="2221"/>
                    <a:pt x="2834" y="1840"/>
                  </a:cubicBezTo>
                  <a:cubicBezTo>
                    <a:pt x="3334" y="1412"/>
                    <a:pt x="3953" y="1197"/>
                    <a:pt x="4644" y="1197"/>
                  </a:cubicBezTo>
                  <a:close/>
                  <a:moveTo>
                    <a:pt x="1596" y="4150"/>
                  </a:moveTo>
                  <a:cubicBezTo>
                    <a:pt x="2429" y="5555"/>
                    <a:pt x="2143" y="6699"/>
                    <a:pt x="1715" y="7484"/>
                  </a:cubicBezTo>
                  <a:cubicBezTo>
                    <a:pt x="1596" y="7484"/>
                    <a:pt x="1500" y="7532"/>
                    <a:pt x="1429" y="7580"/>
                  </a:cubicBezTo>
                  <a:lnTo>
                    <a:pt x="1429" y="5865"/>
                  </a:lnTo>
                  <a:cubicBezTo>
                    <a:pt x="1429" y="5246"/>
                    <a:pt x="1477" y="4674"/>
                    <a:pt x="1596" y="4150"/>
                  </a:cubicBezTo>
                  <a:close/>
                  <a:moveTo>
                    <a:pt x="1905" y="7818"/>
                  </a:moveTo>
                  <a:cubicBezTo>
                    <a:pt x="2262" y="7818"/>
                    <a:pt x="2572" y="8056"/>
                    <a:pt x="2644" y="8389"/>
                  </a:cubicBezTo>
                  <a:lnTo>
                    <a:pt x="1905" y="8389"/>
                  </a:lnTo>
                  <a:cubicBezTo>
                    <a:pt x="1834" y="8389"/>
                    <a:pt x="1739" y="8461"/>
                    <a:pt x="1739" y="8556"/>
                  </a:cubicBezTo>
                  <a:cubicBezTo>
                    <a:pt x="1715" y="8651"/>
                    <a:pt x="1810" y="8747"/>
                    <a:pt x="1905" y="8747"/>
                  </a:cubicBezTo>
                  <a:lnTo>
                    <a:pt x="2644" y="8747"/>
                  </a:lnTo>
                  <a:cubicBezTo>
                    <a:pt x="2572" y="9080"/>
                    <a:pt x="2262" y="9318"/>
                    <a:pt x="1905" y="9318"/>
                  </a:cubicBezTo>
                  <a:cubicBezTo>
                    <a:pt x="1500" y="9318"/>
                    <a:pt x="1143" y="8985"/>
                    <a:pt x="1143" y="8580"/>
                  </a:cubicBezTo>
                  <a:cubicBezTo>
                    <a:pt x="1143" y="8151"/>
                    <a:pt x="1500" y="7818"/>
                    <a:pt x="1905" y="7818"/>
                  </a:cubicBezTo>
                  <a:close/>
                  <a:moveTo>
                    <a:pt x="9288" y="5770"/>
                  </a:moveTo>
                  <a:cubicBezTo>
                    <a:pt x="9931" y="6103"/>
                    <a:pt x="10336" y="6818"/>
                    <a:pt x="10407" y="7699"/>
                  </a:cubicBezTo>
                  <a:cubicBezTo>
                    <a:pt x="10478" y="8699"/>
                    <a:pt x="10121" y="9675"/>
                    <a:pt x="9526" y="10104"/>
                  </a:cubicBezTo>
                  <a:lnTo>
                    <a:pt x="9050" y="10104"/>
                  </a:lnTo>
                  <a:cubicBezTo>
                    <a:pt x="8454" y="9675"/>
                    <a:pt x="8097" y="8699"/>
                    <a:pt x="8168" y="7699"/>
                  </a:cubicBezTo>
                  <a:cubicBezTo>
                    <a:pt x="8240" y="6818"/>
                    <a:pt x="8645" y="6103"/>
                    <a:pt x="9288" y="5770"/>
                  </a:cubicBezTo>
                  <a:close/>
                  <a:moveTo>
                    <a:pt x="9502" y="10461"/>
                  </a:moveTo>
                  <a:lnTo>
                    <a:pt x="10002" y="11128"/>
                  </a:lnTo>
                  <a:cubicBezTo>
                    <a:pt x="10050" y="11176"/>
                    <a:pt x="10050" y="11199"/>
                    <a:pt x="10050" y="11223"/>
                  </a:cubicBezTo>
                  <a:lnTo>
                    <a:pt x="10026" y="11223"/>
                  </a:lnTo>
                  <a:lnTo>
                    <a:pt x="9335" y="11080"/>
                  </a:lnTo>
                  <a:cubicBezTo>
                    <a:pt x="9323" y="11068"/>
                    <a:pt x="9312" y="11063"/>
                    <a:pt x="9300" y="11063"/>
                  </a:cubicBezTo>
                  <a:cubicBezTo>
                    <a:pt x="9288" y="11063"/>
                    <a:pt x="9276" y="11068"/>
                    <a:pt x="9264" y="11080"/>
                  </a:cubicBezTo>
                  <a:lnTo>
                    <a:pt x="8573" y="11223"/>
                  </a:lnTo>
                  <a:lnTo>
                    <a:pt x="8550" y="11223"/>
                  </a:lnTo>
                  <a:cubicBezTo>
                    <a:pt x="8550" y="11199"/>
                    <a:pt x="8550" y="11176"/>
                    <a:pt x="8573" y="11128"/>
                  </a:cubicBezTo>
                  <a:lnTo>
                    <a:pt x="9097" y="10461"/>
                  </a:lnTo>
                  <a:close/>
                  <a:moveTo>
                    <a:pt x="4625" y="1"/>
                  </a:moveTo>
                  <a:cubicBezTo>
                    <a:pt x="3439" y="1"/>
                    <a:pt x="2421" y="444"/>
                    <a:pt x="1667" y="1316"/>
                  </a:cubicBezTo>
                  <a:cubicBezTo>
                    <a:pt x="1596" y="1388"/>
                    <a:pt x="1596" y="1483"/>
                    <a:pt x="1667" y="1555"/>
                  </a:cubicBezTo>
                  <a:cubicBezTo>
                    <a:pt x="1697" y="1585"/>
                    <a:pt x="1735" y="1598"/>
                    <a:pt x="1775" y="1598"/>
                  </a:cubicBezTo>
                  <a:cubicBezTo>
                    <a:pt x="1830" y="1598"/>
                    <a:pt x="1888" y="1572"/>
                    <a:pt x="1929" y="1531"/>
                  </a:cubicBezTo>
                  <a:cubicBezTo>
                    <a:pt x="2616" y="765"/>
                    <a:pt x="3530" y="355"/>
                    <a:pt x="4604" y="355"/>
                  </a:cubicBezTo>
                  <a:cubicBezTo>
                    <a:pt x="4833" y="355"/>
                    <a:pt x="5068" y="374"/>
                    <a:pt x="5311" y="412"/>
                  </a:cubicBezTo>
                  <a:cubicBezTo>
                    <a:pt x="5430" y="435"/>
                    <a:pt x="5525" y="483"/>
                    <a:pt x="5549" y="554"/>
                  </a:cubicBezTo>
                  <a:cubicBezTo>
                    <a:pt x="5573" y="650"/>
                    <a:pt x="5549" y="745"/>
                    <a:pt x="5501" y="816"/>
                  </a:cubicBezTo>
                  <a:cubicBezTo>
                    <a:pt x="5462" y="855"/>
                    <a:pt x="5408" y="894"/>
                    <a:pt x="5324" y="894"/>
                  </a:cubicBezTo>
                  <a:cubicBezTo>
                    <a:pt x="5305" y="894"/>
                    <a:pt x="5285" y="892"/>
                    <a:pt x="5263" y="888"/>
                  </a:cubicBezTo>
                  <a:lnTo>
                    <a:pt x="5239" y="888"/>
                  </a:lnTo>
                  <a:cubicBezTo>
                    <a:pt x="5032" y="853"/>
                    <a:pt x="4829" y="836"/>
                    <a:pt x="4631" y="836"/>
                  </a:cubicBezTo>
                  <a:cubicBezTo>
                    <a:pt x="3872" y="836"/>
                    <a:pt x="3186" y="1088"/>
                    <a:pt x="2620" y="1578"/>
                  </a:cubicBezTo>
                  <a:cubicBezTo>
                    <a:pt x="1619" y="2412"/>
                    <a:pt x="1072" y="3936"/>
                    <a:pt x="1072" y="5865"/>
                  </a:cubicBezTo>
                  <a:lnTo>
                    <a:pt x="1072" y="7842"/>
                  </a:lnTo>
                  <a:cubicBezTo>
                    <a:pt x="1024" y="7889"/>
                    <a:pt x="1000" y="7961"/>
                    <a:pt x="953" y="8008"/>
                  </a:cubicBezTo>
                  <a:lnTo>
                    <a:pt x="572" y="8008"/>
                  </a:lnTo>
                  <a:lnTo>
                    <a:pt x="572" y="5865"/>
                  </a:lnTo>
                  <a:cubicBezTo>
                    <a:pt x="572" y="4365"/>
                    <a:pt x="881" y="3079"/>
                    <a:pt x="1477" y="2126"/>
                  </a:cubicBezTo>
                  <a:cubicBezTo>
                    <a:pt x="1524" y="2055"/>
                    <a:pt x="1500" y="1959"/>
                    <a:pt x="1405" y="1888"/>
                  </a:cubicBezTo>
                  <a:cubicBezTo>
                    <a:pt x="1381" y="1872"/>
                    <a:pt x="1352" y="1864"/>
                    <a:pt x="1322" y="1864"/>
                  </a:cubicBezTo>
                  <a:cubicBezTo>
                    <a:pt x="1262" y="1864"/>
                    <a:pt x="1199" y="1896"/>
                    <a:pt x="1167" y="1959"/>
                  </a:cubicBezTo>
                  <a:cubicBezTo>
                    <a:pt x="572" y="2960"/>
                    <a:pt x="238" y="4317"/>
                    <a:pt x="238" y="5865"/>
                  </a:cubicBezTo>
                  <a:lnTo>
                    <a:pt x="238" y="8008"/>
                  </a:lnTo>
                  <a:cubicBezTo>
                    <a:pt x="95" y="8032"/>
                    <a:pt x="0" y="8127"/>
                    <a:pt x="0" y="8270"/>
                  </a:cubicBezTo>
                  <a:lnTo>
                    <a:pt x="0" y="9223"/>
                  </a:lnTo>
                  <a:cubicBezTo>
                    <a:pt x="0" y="9294"/>
                    <a:pt x="72" y="9390"/>
                    <a:pt x="167" y="9390"/>
                  </a:cubicBezTo>
                  <a:cubicBezTo>
                    <a:pt x="177" y="9392"/>
                    <a:pt x="187" y="9393"/>
                    <a:pt x="197" y="9393"/>
                  </a:cubicBezTo>
                  <a:cubicBezTo>
                    <a:pt x="281" y="9393"/>
                    <a:pt x="357" y="9308"/>
                    <a:pt x="357" y="9223"/>
                  </a:cubicBezTo>
                  <a:lnTo>
                    <a:pt x="357" y="8342"/>
                  </a:lnTo>
                  <a:lnTo>
                    <a:pt x="810" y="8342"/>
                  </a:lnTo>
                  <a:cubicBezTo>
                    <a:pt x="810" y="8413"/>
                    <a:pt x="810" y="8485"/>
                    <a:pt x="810" y="8556"/>
                  </a:cubicBezTo>
                  <a:cubicBezTo>
                    <a:pt x="810" y="8937"/>
                    <a:pt x="1000" y="9294"/>
                    <a:pt x="1310" y="9485"/>
                  </a:cubicBezTo>
                  <a:lnTo>
                    <a:pt x="1310" y="11223"/>
                  </a:lnTo>
                  <a:cubicBezTo>
                    <a:pt x="1310" y="11390"/>
                    <a:pt x="1167" y="11533"/>
                    <a:pt x="1000" y="11533"/>
                  </a:cubicBezTo>
                  <a:lnTo>
                    <a:pt x="524" y="11533"/>
                  </a:lnTo>
                  <a:cubicBezTo>
                    <a:pt x="429" y="11533"/>
                    <a:pt x="357" y="11438"/>
                    <a:pt x="357" y="11342"/>
                  </a:cubicBezTo>
                  <a:lnTo>
                    <a:pt x="357" y="9985"/>
                  </a:lnTo>
                  <a:cubicBezTo>
                    <a:pt x="357" y="9937"/>
                    <a:pt x="334" y="9913"/>
                    <a:pt x="310" y="9890"/>
                  </a:cubicBezTo>
                  <a:cubicBezTo>
                    <a:pt x="268" y="9855"/>
                    <a:pt x="224" y="9840"/>
                    <a:pt x="183" y="9840"/>
                  </a:cubicBezTo>
                  <a:cubicBezTo>
                    <a:pt x="83" y="9840"/>
                    <a:pt x="0" y="9925"/>
                    <a:pt x="0" y="10009"/>
                  </a:cubicBezTo>
                  <a:lnTo>
                    <a:pt x="0" y="11223"/>
                  </a:lnTo>
                  <a:cubicBezTo>
                    <a:pt x="0" y="11580"/>
                    <a:pt x="286" y="11866"/>
                    <a:pt x="643" y="11866"/>
                  </a:cubicBezTo>
                  <a:lnTo>
                    <a:pt x="1000" y="11866"/>
                  </a:lnTo>
                  <a:cubicBezTo>
                    <a:pt x="1358" y="11866"/>
                    <a:pt x="1643" y="11580"/>
                    <a:pt x="1643" y="11223"/>
                  </a:cubicBezTo>
                  <a:lnTo>
                    <a:pt x="1643" y="9652"/>
                  </a:lnTo>
                  <a:cubicBezTo>
                    <a:pt x="1739" y="9652"/>
                    <a:pt x="1810" y="9675"/>
                    <a:pt x="1905" y="9675"/>
                  </a:cubicBezTo>
                  <a:cubicBezTo>
                    <a:pt x="2453" y="9675"/>
                    <a:pt x="2905" y="9270"/>
                    <a:pt x="2977" y="8747"/>
                  </a:cubicBezTo>
                  <a:lnTo>
                    <a:pt x="3477" y="8747"/>
                  </a:lnTo>
                  <a:cubicBezTo>
                    <a:pt x="3548" y="8747"/>
                    <a:pt x="3644" y="8675"/>
                    <a:pt x="3644" y="8604"/>
                  </a:cubicBezTo>
                  <a:cubicBezTo>
                    <a:pt x="3668" y="8485"/>
                    <a:pt x="3572" y="8389"/>
                    <a:pt x="3477" y="8389"/>
                  </a:cubicBezTo>
                  <a:lnTo>
                    <a:pt x="2977" y="8389"/>
                  </a:lnTo>
                  <a:cubicBezTo>
                    <a:pt x="2905" y="7937"/>
                    <a:pt x="2548" y="7556"/>
                    <a:pt x="2096" y="7484"/>
                  </a:cubicBezTo>
                  <a:cubicBezTo>
                    <a:pt x="2477" y="6699"/>
                    <a:pt x="2786" y="5389"/>
                    <a:pt x="1762" y="3817"/>
                  </a:cubicBezTo>
                  <a:cubicBezTo>
                    <a:pt x="2572" y="3579"/>
                    <a:pt x="3191" y="3269"/>
                    <a:pt x="3715" y="2817"/>
                  </a:cubicBezTo>
                  <a:cubicBezTo>
                    <a:pt x="4191" y="2436"/>
                    <a:pt x="4596" y="1936"/>
                    <a:pt x="5049" y="1197"/>
                  </a:cubicBezTo>
                  <a:cubicBezTo>
                    <a:pt x="5096" y="1221"/>
                    <a:pt x="5144" y="1221"/>
                    <a:pt x="5168" y="1221"/>
                  </a:cubicBezTo>
                  <a:cubicBezTo>
                    <a:pt x="5216" y="1231"/>
                    <a:pt x="5264" y="1236"/>
                    <a:pt x="5310" y="1236"/>
                  </a:cubicBezTo>
                  <a:cubicBezTo>
                    <a:pt x="5490" y="1236"/>
                    <a:pt x="5645" y="1163"/>
                    <a:pt x="5739" y="1031"/>
                  </a:cubicBezTo>
                  <a:cubicBezTo>
                    <a:pt x="5811" y="959"/>
                    <a:pt x="5858" y="864"/>
                    <a:pt x="5882" y="745"/>
                  </a:cubicBezTo>
                  <a:lnTo>
                    <a:pt x="7383" y="745"/>
                  </a:lnTo>
                  <a:cubicBezTo>
                    <a:pt x="7597" y="745"/>
                    <a:pt x="7787" y="888"/>
                    <a:pt x="7835" y="1102"/>
                  </a:cubicBezTo>
                  <a:cubicBezTo>
                    <a:pt x="7930" y="1412"/>
                    <a:pt x="7692" y="1674"/>
                    <a:pt x="7406" y="1674"/>
                  </a:cubicBezTo>
                  <a:lnTo>
                    <a:pt x="6097" y="1674"/>
                  </a:lnTo>
                  <a:cubicBezTo>
                    <a:pt x="5716" y="1674"/>
                    <a:pt x="5358" y="1983"/>
                    <a:pt x="5287" y="2364"/>
                  </a:cubicBezTo>
                  <a:cubicBezTo>
                    <a:pt x="5215" y="2864"/>
                    <a:pt x="5597" y="3293"/>
                    <a:pt x="6097" y="3293"/>
                  </a:cubicBezTo>
                  <a:lnTo>
                    <a:pt x="8669" y="3293"/>
                  </a:lnTo>
                  <a:cubicBezTo>
                    <a:pt x="8931" y="3293"/>
                    <a:pt x="9121" y="3507"/>
                    <a:pt x="9121" y="3769"/>
                  </a:cubicBezTo>
                  <a:lnTo>
                    <a:pt x="9121" y="5484"/>
                  </a:lnTo>
                  <a:cubicBezTo>
                    <a:pt x="8383" y="5889"/>
                    <a:pt x="7930" y="6675"/>
                    <a:pt x="7835" y="7699"/>
                  </a:cubicBezTo>
                  <a:cubicBezTo>
                    <a:pt x="7764" y="8770"/>
                    <a:pt x="8121" y="9818"/>
                    <a:pt x="8764" y="10342"/>
                  </a:cubicBezTo>
                  <a:lnTo>
                    <a:pt x="8311" y="10961"/>
                  </a:lnTo>
                  <a:cubicBezTo>
                    <a:pt x="8192" y="11104"/>
                    <a:pt x="8168" y="11295"/>
                    <a:pt x="8240" y="11438"/>
                  </a:cubicBezTo>
                  <a:cubicBezTo>
                    <a:pt x="8302" y="11541"/>
                    <a:pt x="8419" y="11609"/>
                    <a:pt x="8558" y="11609"/>
                  </a:cubicBezTo>
                  <a:cubicBezTo>
                    <a:pt x="8578" y="11609"/>
                    <a:pt x="8599" y="11607"/>
                    <a:pt x="8621" y="11604"/>
                  </a:cubicBezTo>
                  <a:lnTo>
                    <a:pt x="8645" y="11604"/>
                  </a:lnTo>
                  <a:lnTo>
                    <a:pt x="9312" y="11461"/>
                  </a:lnTo>
                  <a:lnTo>
                    <a:pt x="9955" y="11604"/>
                  </a:lnTo>
                  <a:lnTo>
                    <a:pt x="10026" y="11604"/>
                  </a:lnTo>
                  <a:cubicBezTo>
                    <a:pt x="10169" y="11604"/>
                    <a:pt x="10288" y="11557"/>
                    <a:pt x="10359" y="11438"/>
                  </a:cubicBezTo>
                  <a:cubicBezTo>
                    <a:pt x="10431" y="11295"/>
                    <a:pt x="10407" y="11104"/>
                    <a:pt x="10288" y="10961"/>
                  </a:cubicBezTo>
                  <a:lnTo>
                    <a:pt x="9835" y="10342"/>
                  </a:lnTo>
                  <a:cubicBezTo>
                    <a:pt x="10478" y="9818"/>
                    <a:pt x="10860" y="8770"/>
                    <a:pt x="10764" y="7699"/>
                  </a:cubicBezTo>
                  <a:cubicBezTo>
                    <a:pt x="10693" y="6675"/>
                    <a:pt x="10217" y="5865"/>
                    <a:pt x="9478" y="5484"/>
                  </a:cubicBezTo>
                  <a:lnTo>
                    <a:pt x="9478" y="3436"/>
                  </a:lnTo>
                  <a:cubicBezTo>
                    <a:pt x="9478" y="3174"/>
                    <a:pt x="9264" y="2960"/>
                    <a:pt x="9002" y="2960"/>
                  </a:cubicBezTo>
                  <a:lnTo>
                    <a:pt x="5954" y="2960"/>
                  </a:lnTo>
                  <a:cubicBezTo>
                    <a:pt x="5882" y="2960"/>
                    <a:pt x="5787" y="2912"/>
                    <a:pt x="5739" y="2864"/>
                  </a:cubicBezTo>
                  <a:cubicBezTo>
                    <a:pt x="5406" y="2460"/>
                    <a:pt x="5692" y="2031"/>
                    <a:pt x="6049" y="2031"/>
                  </a:cubicBezTo>
                  <a:lnTo>
                    <a:pt x="7383" y="2031"/>
                  </a:lnTo>
                  <a:cubicBezTo>
                    <a:pt x="7764" y="2031"/>
                    <a:pt x="8121" y="1721"/>
                    <a:pt x="8192" y="1364"/>
                  </a:cubicBezTo>
                  <a:cubicBezTo>
                    <a:pt x="8288" y="864"/>
                    <a:pt x="7907" y="412"/>
                    <a:pt x="7406" y="412"/>
                  </a:cubicBezTo>
                  <a:lnTo>
                    <a:pt x="5858" y="412"/>
                  </a:lnTo>
                  <a:cubicBezTo>
                    <a:pt x="5763" y="221"/>
                    <a:pt x="5597" y="102"/>
                    <a:pt x="5358" y="54"/>
                  </a:cubicBezTo>
                  <a:cubicBezTo>
                    <a:pt x="5108" y="18"/>
                    <a:pt x="4863" y="1"/>
                    <a:pt x="46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 name="Google Shape;1064;p71"/>
          <p:cNvGrpSpPr/>
          <p:nvPr/>
        </p:nvGrpSpPr>
        <p:grpSpPr>
          <a:xfrm>
            <a:off x="4011210" y="3535156"/>
            <a:ext cx="276302" cy="234138"/>
            <a:chOff x="3900175" y="3109025"/>
            <a:chExt cx="296525" cy="251275"/>
          </a:xfrm>
        </p:grpSpPr>
        <p:sp>
          <p:nvSpPr>
            <p:cNvPr id="1065" name="Google Shape;1065;p71"/>
            <p:cNvSpPr/>
            <p:nvPr/>
          </p:nvSpPr>
          <p:spPr>
            <a:xfrm>
              <a:off x="3964475" y="3300725"/>
              <a:ext cx="36950" cy="36350"/>
            </a:xfrm>
            <a:custGeom>
              <a:rect b="b" l="l" r="r" t="t"/>
              <a:pathLst>
                <a:path extrusionOk="0" h="1454" w="1478">
                  <a:moveTo>
                    <a:pt x="739" y="358"/>
                  </a:moveTo>
                  <a:cubicBezTo>
                    <a:pt x="953" y="358"/>
                    <a:pt x="1120" y="525"/>
                    <a:pt x="1120" y="739"/>
                  </a:cubicBezTo>
                  <a:cubicBezTo>
                    <a:pt x="1120" y="930"/>
                    <a:pt x="953" y="1120"/>
                    <a:pt x="739" y="1120"/>
                  </a:cubicBezTo>
                  <a:cubicBezTo>
                    <a:pt x="525" y="1120"/>
                    <a:pt x="358" y="930"/>
                    <a:pt x="358" y="739"/>
                  </a:cubicBezTo>
                  <a:cubicBezTo>
                    <a:pt x="358" y="525"/>
                    <a:pt x="525" y="358"/>
                    <a:pt x="739" y="358"/>
                  </a:cubicBezTo>
                  <a:close/>
                  <a:moveTo>
                    <a:pt x="739" y="1"/>
                  </a:moveTo>
                  <a:cubicBezTo>
                    <a:pt x="334" y="1"/>
                    <a:pt x="1" y="334"/>
                    <a:pt x="1" y="739"/>
                  </a:cubicBezTo>
                  <a:cubicBezTo>
                    <a:pt x="1" y="1144"/>
                    <a:pt x="334" y="1453"/>
                    <a:pt x="739" y="1453"/>
                  </a:cubicBezTo>
                  <a:cubicBezTo>
                    <a:pt x="1144" y="1453"/>
                    <a:pt x="1477" y="1144"/>
                    <a:pt x="1477" y="739"/>
                  </a:cubicBezTo>
                  <a:cubicBezTo>
                    <a:pt x="1477" y="334"/>
                    <a:pt x="1144" y="1"/>
                    <a:pt x="7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71"/>
            <p:cNvSpPr/>
            <p:nvPr/>
          </p:nvSpPr>
          <p:spPr>
            <a:xfrm>
              <a:off x="3900175" y="3109025"/>
              <a:ext cx="296525" cy="251275"/>
            </a:xfrm>
            <a:custGeom>
              <a:rect b="b" l="l" r="r" t="t"/>
              <a:pathLst>
                <a:path extrusionOk="0" h="10051" w="11861">
                  <a:moveTo>
                    <a:pt x="4359" y="358"/>
                  </a:moveTo>
                  <a:cubicBezTo>
                    <a:pt x="4430" y="358"/>
                    <a:pt x="4502" y="429"/>
                    <a:pt x="4502" y="501"/>
                  </a:cubicBezTo>
                  <a:lnTo>
                    <a:pt x="4502" y="644"/>
                  </a:lnTo>
                  <a:lnTo>
                    <a:pt x="1954" y="644"/>
                  </a:lnTo>
                  <a:lnTo>
                    <a:pt x="1954" y="501"/>
                  </a:lnTo>
                  <a:cubicBezTo>
                    <a:pt x="1954" y="429"/>
                    <a:pt x="2025" y="358"/>
                    <a:pt x="2097" y="358"/>
                  </a:cubicBezTo>
                  <a:close/>
                  <a:moveTo>
                    <a:pt x="2740" y="2453"/>
                  </a:moveTo>
                  <a:lnTo>
                    <a:pt x="2740" y="2858"/>
                  </a:lnTo>
                  <a:lnTo>
                    <a:pt x="2073" y="2858"/>
                  </a:lnTo>
                  <a:lnTo>
                    <a:pt x="2073" y="2453"/>
                  </a:lnTo>
                  <a:close/>
                  <a:moveTo>
                    <a:pt x="6074" y="1001"/>
                  </a:moveTo>
                  <a:cubicBezTo>
                    <a:pt x="6240" y="1001"/>
                    <a:pt x="6693" y="1096"/>
                    <a:pt x="7098" y="1263"/>
                  </a:cubicBezTo>
                  <a:cubicBezTo>
                    <a:pt x="7431" y="1429"/>
                    <a:pt x="7812" y="1691"/>
                    <a:pt x="7812" y="2072"/>
                  </a:cubicBezTo>
                  <a:cubicBezTo>
                    <a:pt x="7812" y="2072"/>
                    <a:pt x="7812" y="2096"/>
                    <a:pt x="7788" y="2096"/>
                  </a:cubicBezTo>
                  <a:lnTo>
                    <a:pt x="4692" y="2096"/>
                  </a:lnTo>
                  <a:cubicBezTo>
                    <a:pt x="4621" y="2096"/>
                    <a:pt x="4549" y="2120"/>
                    <a:pt x="4526" y="2191"/>
                  </a:cubicBezTo>
                  <a:cubicBezTo>
                    <a:pt x="4478" y="2334"/>
                    <a:pt x="4573" y="2453"/>
                    <a:pt x="4692" y="2453"/>
                  </a:cubicBezTo>
                  <a:lnTo>
                    <a:pt x="5550" y="2453"/>
                  </a:lnTo>
                  <a:lnTo>
                    <a:pt x="5550" y="2858"/>
                  </a:lnTo>
                  <a:lnTo>
                    <a:pt x="3097" y="2858"/>
                  </a:lnTo>
                  <a:lnTo>
                    <a:pt x="3097" y="2453"/>
                  </a:lnTo>
                  <a:lnTo>
                    <a:pt x="3859" y="2453"/>
                  </a:lnTo>
                  <a:cubicBezTo>
                    <a:pt x="3954" y="2453"/>
                    <a:pt x="4026" y="2406"/>
                    <a:pt x="4049" y="2311"/>
                  </a:cubicBezTo>
                  <a:cubicBezTo>
                    <a:pt x="4049" y="2215"/>
                    <a:pt x="3978" y="2120"/>
                    <a:pt x="3883" y="2120"/>
                  </a:cubicBezTo>
                  <a:lnTo>
                    <a:pt x="1239" y="2120"/>
                  </a:lnTo>
                  <a:cubicBezTo>
                    <a:pt x="1239" y="2120"/>
                    <a:pt x="1215" y="2096"/>
                    <a:pt x="1215" y="2096"/>
                  </a:cubicBezTo>
                  <a:lnTo>
                    <a:pt x="1215" y="1549"/>
                  </a:lnTo>
                  <a:cubicBezTo>
                    <a:pt x="1215" y="1239"/>
                    <a:pt x="1454" y="1001"/>
                    <a:pt x="1763" y="1001"/>
                  </a:cubicBezTo>
                  <a:close/>
                  <a:moveTo>
                    <a:pt x="6574" y="2453"/>
                  </a:moveTo>
                  <a:lnTo>
                    <a:pt x="6574" y="2858"/>
                  </a:lnTo>
                  <a:lnTo>
                    <a:pt x="5883" y="2858"/>
                  </a:lnTo>
                  <a:lnTo>
                    <a:pt x="5883" y="2453"/>
                  </a:lnTo>
                  <a:close/>
                  <a:moveTo>
                    <a:pt x="2525" y="4025"/>
                  </a:moveTo>
                  <a:cubicBezTo>
                    <a:pt x="2525" y="4025"/>
                    <a:pt x="2573" y="4049"/>
                    <a:pt x="2573" y="4073"/>
                  </a:cubicBezTo>
                  <a:lnTo>
                    <a:pt x="2001" y="5025"/>
                  </a:lnTo>
                  <a:cubicBezTo>
                    <a:pt x="1930" y="5121"/>
                    <a:pt x="1882" y="5192"/>
                    <a:pt x="1763" y="5192"/>
                  </a:cubicBezTo>
                  <a:lnTo>
                    <a:pt x="1215" y="5192"/>
                  </a:lnTo>
                  <a:lnTo>
                    <a:pt x="1215" y="4025"/>
                  </a:lnTo>
                  <a:close/>
                  <a:moveTo>
                    <a:pt x="6097" y="4025"/>
                  </a:moveTo>
                  <a:lnTo>
                    <a:pt x="6097" y="5192"/>
                  </a:lnTo>
                  <a:lnTo>
                    <a:pt x="3335" y="5192"/>
                  </a:lnTo>
                  <a:cubicBezTo>
                    <a:pt x="3335" y="5192"/>
                    <a:pt x="3311" y="5168"/>
                    <a:pt x="3311" y="5168"/>
                  </a:cubicBezTo>
                  <a:cubicBezTo>
                    <a:pt x="3311" y="5168"/>
                    <a:pt x="3311" y="5144"/>
                    <a:pt x="3311" y="5121"/>
                  </a:cubicBezTo>
                  <a:lnTo>
                    <a:pt x="3883" y="4097"/>
                  </a:lnTo>
                  <a:cubicBezTo>
                    <a:pt x="3930" y="4049"/>
                    <a:pt x="3954" y="4025"/>
                    <a:pt x="3954" y="4025"/>
                  </a:cubicBezTo>
                  <a:close/>
                  <a:moveTo>
                    <a:pt x="8265" y="4025"/>
                  </a:moveTo>
                  <a:lnTo>
                    <a:pt x="8955" y="5192"/>
                  </a:lnTo>
                  <a:lnTo>
                    <a:pt x="6431" y="5192"/>
                  </a:lnTo>
                  <a:lnTo>
                    <a:pt x="6431" y="4025"/>
                  </a:lnTo>
                  <a:close/>
                  <a:moveTo>
                    <a:pt x="11527" y="6407"/>
                  </a:moveTo>
                  <a:lnTo>
                    <a:pt x="11527" y="6788"/>
                  </a:lnTo>
                  <a:lnTo>
                    <a:pt x="11075" y="6788"/>
                  </a:lnTo>
                  <a:cubicBezTo>
                    <a:pt x="10979" y="6788"/>
                    <a:pt x="10884" y="6692"/>
                    <a:pt x="10884" y="6597"/>
                  </a:cubicBezTo>
                  <a:lnTo>
                    <a:pt x="10884" y="6407"/>
                  </a:lnTo>
                  <a:close/>
                  <a:moveTo>
                    <a:pt x="858" y="4716"/>
                  </a:moveTo>
                  <a:lnTo>
                    <a:pt x="858" y="7264"/>
                  </a:lnTo>
                  <a:lnTo>
                    <a:pt x="620" y="7264"/>
                  </a:lnTo>
                  <a:cubicBezTo>
                    <a:pt x="477" y="7264"/>
                    <a:pt x="358" y="7169"/>
                    <a:pt x="358" y="7026"/>
                  </a:cubicBezTo>
                  <a:lnTo>
                    <a:pt x="358" y="4954"/>
                  </a:lnTo>
                  <a:cubicBezTo>
                    <a:pt x="358" y="4811"/>
                    <a:pt x="477" y="4716"/>
                    <a:pt x="620" y="4716"/>
                  </a:cubicBezTo>
                  <a:close/>
                  <a:moveTo>
                    <a:pt x="3311" y="7240"/>
                  </a:moveTo>
                  <a:cubicBezTo>
                    <a:pt x="3954" y="7240"/>
                    <a:pt x="4478" y="7764"/>
                    <a:pt x="4478" y="8407"/>
                  </a:cubicBezTo>
                  <a:cubicBezTo>
                    <a:pt x="4478" y="9050"/>
                    <a:pt x="3954" y="9574"/>
                    <a:pt x="3311" y="9574"/>
                  </a:cubicBezTo>
                  <a:cubicBezTo>
                    <a:pt x="2668" y="9574"/>
                    <a:pt x="2144" y="9050"/>
                    <a:pt x="2144" y="8407"/>
                  </a:cubicBezTo>
                  <a:cubicBezTo>
                    <a:pt x="2144" y="7764"/>
                    <a:pt x="2668" y="7240"/>
                    <a:pt x="3311" y="7240"/>
                  </a:cubicBezTo>
                  <a:close/>
                  <a:moveTo>
                    <a:pt x="9455" y="7359"/>
                  </a:moveTo>
                  <a:cubicBezTo>
                    <a:pt x="10098" y="7359"/>
                    <a:pt x="10622" y="7883"/>
                    <a:pt x="10622" y="8526"/>
                  </a:cubicBezTo>
                  <a:cubicBezTo>
                    <a:pt x="10622" y="9169"/>
                    <a:pt x="10098" y="9693"/>
                    <a:pt x="9455" y="9693"/>
                  </a:cubicBezTo>
                  <a:cubicBezTo>
                    <a:pt x="8812" y="9693"/>
                    <a:pt x="8288" y="9169"/>
                    <a:pt x="8288" y="8526"/>
                  </a:cubicBezTo>
                  <a:cubicBezTo>
                    <a:pt x="8288" y="7883"/>
                    <a:pt x="8812" y="7359"/>
                    <a:pt x="9455" y="7359"/>
                  </a:cubicBezTo>
                  <a:close/>
                  <a:moveTo>
                    <a:pt x="2073" y="1"/>
                  </a:moveTo>
                  <a:cubicBezTo>
                    <a:pt x="1787" y="1"/>
                    <a:pt x="1573" y="239"/>
                    <a:pt x="1573" y="501"/>
                  </a:cubicBezTo>
                  <a:lnTo>
                    <a:pt x="1573" y="667"/>
                  </a:lnTo>
                  <a:cubicBezTo>
                    <a:pt x="1168" y="763"/>
                    <a:pt x="858" y="1120"/>
                    <a:pt x="858" y="1549"/>
                  </a:cubicBezTo>
                  <a:lnTo>
                    <a:pt x="858" y="2096"/>
                  </a:lnTo>
                  <a:cubicBezTo>
                    <a:pt x="858" y="2287"/>
                    <a:pt x="1025" y="2453"/>
                    <a:pt x="1239" y="2453"/>
                  </a:cubicBezTo>
                  <a:lnTo>
                    <a:pt x="1716" y="2453"/>
                  </a:lnTo>
                  <a:lnTo>
                    <a:pt x="1716" y="2834"/>
                  </a:lnTo>
                  <a:lnTo>
                    <a:pt x="1430" y="2834"/>
                  </a:lnTo>
                  <a:cubicBezTo>
                    <a:pt x="1287" y="2834"/>
                    <a:pt x="1144" y="2906"/>
                    <a:pt x="1025" y="3001"/>
                  </a:cubicBezTo>
                  <a:cubicBezTo>
                    <a:pt x="906" y="3120"/>
                    <a:pt x="858" y="3430"/>
                    <a:pt x="858" y="3430"/>
                  </a:cubicBezTo>
                  <a:lnTo>
                    <a:pt x="858" y="4359"/>
                  </a:lnTo>
                  <a:lnTo>
                    <a:pt x="596" y="4359"/>
                  </a:lnTo>
                  <a:cubicBezTo>
                    <a:pt x="263" y="4359"/>
                    <a:pt x="1" y="4621"/>
                    <a:pt x="1" y="4954"/>
                  </a:cubicBezTo>
                  <a:lnTo>
                    <a:pt x="1" y="7026"/>
                  </a:lnTo>
                  <a:cubicBezTo>
                    <a:pt x="1" y="7359"/>
                    <a:pt x="263" y="7621"/>
                    <a:pt x="596" y="7621"/>
                  </a:cubicBezTo>
                  <a:lnTo>
                    <a:pt x="858" y="7621"/>
                  </a:lnTo>
                  <a:lnTo>
                    <a:pt x="858" y="8121"/>
                  </a:lnTo>
                  <a:cubicBezTo>
                    <a:pt x="858" y="8455"/>
                    <a:pt x="1120" y="8717"/>
                    <a:pt x="1430" y="8717"/>
                  </a:cubicBezTo>
                  <a:lnTo>
                    <a:pt x="1835" y="8717"/>
                  </a:lnTo>
                  <a:cubicBezTo>
                    <a:pt x="1978" y="9407"/>
                    <a:pt x="2573" y="9931"/>
                    <a:pt x="3311" y="9931"/>
                  </a:cubicBezTo>
                  <a:cubicBezTo>
                    <a:pt x="4049" y="9931"/>
                    <a:pt x="4669" y="9407"/>
                    <a:pt x="4811" y="8717"/>
                  </a:cubicBezTo>
                  <a:lnTo>
                    <a:pt x="5907" y="8717"/>
                  </a:lnTo>
                  <a:cubicBezTo>
                    <a:pt x="5978" y="8717"/>
                    <a:pt x="6074" y="8645"/>
                    <a:pt x="6074" y="8550"/>
                  </a:cubicBezTo>
                  <a:cubicBezTo>
                    <a:pt x="6097" y="8455"/>
                    <a:pt x="6002" y="8359"/>
                    <a:pt x="5907" y="8359"/>
                  </a:cubicBezTo>
                  <a:lnTo>
                    <a:pt x="4835" y="8359"/>
                  </a:lnTo>
                  <a:cubicBezTo>
                    <a:pt x="4811" y="7550"/>
                    <a:pt x="4145" y="6883"/>
                    <a:pt x="3311" y="6883"/>
                  </a:cubicBezTo>
                  <a:cubicBezTo>
                    <a:pt x="2501" y="6883"/>
                    <a:pt x="1835" y="7550"/>
                    <a:pt x="1811" y="8359"/>
                  </a:cubicBezTo>
                  <a:lnTo>
                    <a:pt x="1430" y="8359"/>
                  </a:lnTo>
                  <a:cubicBezTo>
                    <a:pt x="1311" y="8359"/>
                    <a:pt x="1215" y="8264"/>
                    <a:pt x="1215" y="8121"/>
                  </a:cubicBezTo>
                  <a:lnTo>
                    <a:pt x="1215" y="5549"/>
                  </a:lnTo>
                  <a:lnTo>
                    <a:pt x="1739" y="5549"/>
                  </a:lnTo>
                  <a:cubicBezTo>
                    <a:pt x="1978" y="5549"/>
                    <a:pt x="2144" y="5430"/>
                    <a:pt x="2287" y="5216"/>
                  </a:cubicBezTo>
                  <a:lnTo>
                    <a:pt x="2859" y="4240"/>
                  </a:lnTo>
                  <a:cubicBezTo>
                    <a:pt x="2930" y="4144"/>
                    <a:pt x="2954" y="4001"/>
                    <a:pt x="2882" y="3882"/>
                  </a:cubicBezTo>
                  <a:cubicBezTo>
                    <a:pt x="2811" y="3763"/>
                    <a:pt x="2668" y="3692"/>
                    <a:pt x="2525" y="3692"/>
                  </a:cubicBezTo>
                  <a:lnTo>
                    <a:pt x="1215" y="3692"/>
                  </a:lnTo>
                  <a:lnTo>
                    <a:pt x="1215" y="3430"/>
                  </a:lnTo>
                  <a:cubicBezTo>
                    <a:pt x="1215" y="3358"/>
                    <a:pt x="1239" y="3287"/>
                    <a:pt x="1287" y="3239"/>
                  </a:cubicBezTo>
                  <a:cubicBezTo>
                    <a:pt x="1311" y="3192"/>
                    <a:pt x="1382" y="3168"/>
                    <a:pt x="1430" y="3168"/>
                  </a:cubicBezTo>
                  <a:lnTo>
                    <a:pt x="7526" y="3168"/>
                  </a:lnTo>
                  <a:cubicBezTo>
                    <a:pt x="7693" y="3168"/>
                    <a:pt x="7788" y="3192"/>
                    <a:pt x="8074" y="3692"/>
                  </a:cubicBezTo>
                  <a:lnTo>
                    <a:pt x="3954" y="3692"/>
                  </a:lnTo>
                  <a:cubicBezTo>
                    <a:pt x="3883" y="3692"/>
                    <a:pt x="3716" y="3692"/>
                    <a:pt x="3597" y="3906"/>
                  </a:cubicBezTo>
                  <a:lnTo>
                    <a:pt x="3002" y="4954"/>
                  </a:lnTo>
                  <a:cubicBezTo>
                    <a:pt x="2930" y="5073"/>
                    <a:pt x="2930" y="5216"/>
                    <a:pt x="3002" y="5359"/>
                  </a:cubicBezTo>
                  <a:cubicBezTo>
                    <a:pt x="3073" y="5454"/>
                    <a:pt x="3192" y="5549"/>
                    <a:pt x="3311" y="5549"/>
                  </a:cubicBezTo>
                  <a:lnTo>
                    <a:pt x="9312" y="5549"/>
                  </a:lnTo>
                  <a:lnTo>
                    <a:pt x="11265" y="5787"/>
                  </a:lnTo>
                  <a:cubicBezTo>
                    <a:pt x="11384" y="5811"/>
                    <a:pt x="11503" y="5883"/>
                    <a:pt x="11503" y="6026"/>
                  </a:cubicBezTo>
                  <a:lnTo>
                    <a:pt x="11503" y="6049"/>
                  </a:lnTo>
                  <a:lnTo>
                    <a:pt x="10836" y="6049"/>
                  </a:lnTo>
                  <a:cubicBezTo>
                    <a:pt x="10670" y="6049"/>
                    <a:pt x="10551" y="6168"/>
                    <a:pt x="10551" y="6335"/>
                  </a:cubicBezTo>
                  <a:lnTo>
                    <a:pt x="10551" y="6597"/>
                  </a:lnTo>
                  <a:cubicBezTo>
                    <a:pt x="10551" y="6883"/>
                    <a:pt x="10789" y="7145"/>
                    <a:pt x="11075" y="7145"/>
                  </a:cubicBezTo>
                  <a:lnTo>
                    <a:pt x="11503" y="7145"/>
                  </a:lnTo>
                  <a:lnTo>
                    <a:pt x="11503" y="8121"/>
                  </a:lnTo>
                  <a:cubicBezTo>
                    <a:pt x="11503" y="8264"/>
                    <a:pt x="11408" y="8359"/>
                    <a:pt x="11289" y="8359"/>
                  </a:cubicBezTo>
                  <a:lnTo>
                    <a:pt x="10956" y="8359"/>
                  </a:lnTo>
                  <a:cubicBezTo>
                    <a:pt x="10860" y="7597"/>
                    <a:pt x="10217" y="7026"/>
                    <a:pt x="9455" y="7026"/>
                  </a:cubicBezTo>
                  <a:cubicBezTo>
                    <a:pt x="8669" y="7026"/>
                    <a:pt x="8026" y="7597"/>
                    <a:pt x="7931" y="8359"/>
                  </a:cubicBezTo>
                  <a:lnTo>
                    <a:pt x="6812" y="8359"/>
                  </a:lnTo>
                  <a:cubicBezTo>
                    <a:pt x="6740" y="8359"/>
                    <a:pt x="6645" y="8431"/>
                    <a:pt x="6645" y="8502"/>
                  </a:cubicBezTo>
                  <a:cubicBezTo>
                    <a:pt x="6621" y="8621"/>
                    <a:pt x="6717" y="8717"/>
                    <a:pt x="6812" y="8717"/>
                  </a:cubicBezTo>
                  <a:lnTo>
                    <a:pt x="7931" y="8717"/>
                  </a:lnTo>
                  <a:cubicBezTo>
                    <a:pt x="8026" y="9455"/>
                    <a:pt x="8669" y="10050"/>
                    <a:pt x="9431" y="10050"/>
                  </a:cubicBezTo>
                  <a:cubicBezTo>
                    <a:pt x="10217" y="10050"/>
                    <a:pt x="10860" y="9455"/>
                    <a:pt x="10956" y="8717"/>
                  </a:cubicBezTo>
                  <a:lnTo>
                    <a:pt x="11289" y="8717"/>
                  </a:lnTo>
                  <a:cubicBezTo>
                    <a:pt x="11599" y="8717"/>
                    <a:pt x="11861" y="8455"/>
                    <a:pt x="11861" y="8121"/>
                  </a:cubicBezTo>
                  <a:lnTo>
                    <a:pt x="11861" y="6026"/>
                  </a:lnTo>
                  <a:cubicBezTo>
                    <a:pt x="11861" y="5716"/>
                    <a:pt x="11622" y="5478"/>
                    <a:pt x="11313" y="5454"/>
                  </a:cubicBezTo>
                  <a:lnTo>
                    <a:pt x="9384" y="5192"/>
                  </a:lnTo>
                  <a:lnTo>
                    <a:pt x="8455" y="3644"/>
                  </a:lnTo>
                  <a:cubicBezTo>
                    <a:pt x="8050" y="2954"/>
                    <a:pt x="7860" y="2858"/>
                    <a:pt x="7502" y="2858"/>
                  </a:cubicBezTo>
                  <a:lnTo>
                    <a:pt x="6907" y="2858"/>
                  </a:lnTo>
                  <a:lnTo>
                    <a:pt x="6907" y="2430"/>
                  </a:lnTo>
                  <a:lnTo>
                    <a:pt x="7836" y="2430"/>
                  </a:lnTo>
                  <a:cubicBezTo>
                    <a:pt x="8050" y="2430"/>
                    <a:pt x="8217" y="2287"/>
                    <a:pt x="8217" y="2072"/>
                  </a:cubicBezTo>
                  <a:cubicBezTo>
                    <a:pt x="8217" y="1620"/>
                    <a:pt x="7883" y="1239"/>
                    <a:pt x="7288" y="953"/>
                  </a:cubicBezTo>
                  <a:cubicBezTo>
                    <a:pt x="6836" y="739"/>
                    <a:pt x="6336" y="644"/>
                    <a:pt x="6097" y="644"/>
                  </a:cubicBezTo>
                  <a:lnTo>
                    <a:pt x="4835" y="644"/>
                  </a:lnTo>
                  <a:lnTo>
                    <a:pt x="4835" y="501"/>
                  </a:lnTo>
                  <a:cubicBezTo>
                    <a:pt x="4835" y="239"/>
                    <a:pt x="4621" y="1"/>
                    <a:pt x="43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71"/>
            <p:cNvSpPr/>
            <p:nvPr/>
          </p:nvSpPr>
          <p:spPr>
            <a:xfrm>
              <a:off x="4118100" y="3304300"/>
              <a:ext cx="36325" cy="36350"/>
            </a:xfrm>
            <a:custGeom>
              <a:rect b="b" l="l" r="r" t="t"/>
              <a:pathLst>
                <a:path extrusionOk="0" h="1454" w="1453">
                  <a:moveTo>
                    <a:pt x="738" y="334"/>
                  </a:moveTo>
                  <a:cubicBezTo>
                    <a:pt x="929" y="334"/>
                    <a:pt x="1119" y="525"/>
                    <a:pt x="1119" y="715"/>
                  </a:cubicBezTo>
                  <a:cubicBezTo>
                    <a:pt x="1119" y="929"/>
                    <a:pt x="929" y="1096"/>
                    <a:pt x="738" y="1096"/>
                  </a:cubicBezTo>
                  <a:cubicBezTo>
                    <a:pt x="524" y="1096"/>
                    <a:pt x="357" y="929"/>
                    <a:pt x="357" y="715"/>
                  </a:cubicBezTo>
                  <a:cubicBezTo>
                    <a:pt x="357" y="525"/>
                    <a:pt x="524" y="334"/>
                    <a:pt x="738" y="334"/>
                  </a:cubicBezTo>
                  <a:close/>
                  <a:moveTo>
                    <a:pt x="738" y="1"/>
                  </a:moveTo>
                  <a:cubicBezTo>
                    <a:pt x="333" y="1"/>
                    <a:pt x="0" y="334"/>
                    <a:pt x="0" y="715"/>
                  </a:cubicBezTo>
                  <a:cubicBezTo>
                    <a:pt x="0" y="1120"/>
                    <a:pt x="333" y="1453"/>
                    <a:pt x="738" y="1453"/>
                  </a:cubicBezTo>
                  <a:cubicBezTo>
                    <a:pt x="1143" y="1453"/>
                    <a:pt x="1453" y="1120"/>
                    <a:pt x="1453" y="715"/>
                  </a:cubicBezTo>
                  <a:cubicBezTo>
                    <a:pt x="1453" y="334"/>
                    <a:pt x="1143" y="1"/>
                    <a:pt x="7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71"/>
            <p:cNvSpPr/>
            <p:nvPr/>
          </p:nvSpPr>
          <p:spPr>
            <a:xfrm>
              <a:off x="4060325" y="3256075"/>
              <a:ext cx="19675" cy="8950"/>
            </a:xfrm>
            <a:custGeom>
              <a:rect b="b" l="l" r="r" t="t"/>
              <a:pathLst>
                <a:path extrusionOk="0" h="358" w="787">
                  <a:moveTo>
                    <a:pt x="192" y="1"/>
                  </a:moveTo>
                  <a:cubicBezTo>
                    <a:pt x="120" y="1"/>
                    <a:pt x="25" y="72"/>
                    <a:pt x="25" y="144"/>
                  </a:cubicBezTo>
                  <a:cubicBezTo>
                    <a:pt x="1" y="263"/>
                    <a:pt x="96" y="358"/>
                    <a:pt x="192" y="358"/>
                  </a:cubicBezTo>
                  <a:lnTo>
                    <a:pt x="596" y="358"/>
                  </a:lnTo>
                  <a:cubicBezTo>
                    <a:pt x="715" y="358"/>
                    <a:pt x="787" y="263"/>
                    <a:pt x="763" y="144"/>
                  </a:cubicBezTo>
                  <a:cubicBezTo>
                    <a:pt x="763" y="72"/>
                    <a:pt x="692" y="1"/>
                    <a:pt x="5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71"/>
            <p:cNvSpPr/>
            <p:nvPr/>
          </p:nvSpPr>
          <p:spPr>
            <a:xfrm>
              <a:off x="3979975" y="3256075"/>
              <a:ext cx="19650" cy="8950"/>
            </a:xfrm>
            <a:custGeom>
              <a:rect b="b" l="l" r="r" t="t"/>
              <a:pathLst>
                <a:path extrusionOk="0" h="358" w="786">
                  <a:moveTo>
                    <a:pt x="191" y="1"/>
                  </a:moveTo>
                  <a:cubicBezTo>
                    <a:pt x="95" y="1"/>
                    <a:pt x="0" y="96"/>
                    <a:pt x="24" y="191"/>
                  </a:cubicBezTo>
                  <a:cubicBezTo>
                    <a:pt x="24" y="286"/>
                    <a:pt x="119" y="358"/>
                    <a:pt x="191" y="358"/>
                  </a:cubicBezTo>
                  <a:lnTo>
                    <a:pt x="595" y="358"/>
                  </a:lnTo>
                  <a:cubicBezTo>
                    <a:pt x="691" y="358"/>
                    <a:pt x="762" y="286"/>
                    <a:pt x="762" y="191"/>
                  </a:cubicBezTo>
                  <a:cubicBezTo>
                    <a:pt x="786" y="96"/>
                    <a:pt x="691" y="1"/>
                    <a:pt x="5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0" name="Google Shape;1070;p71"/>
          <p:cNvSpPr/>
          <p:nvPr/>
        </p:nvSpPr>
        <p:spPr>
          <a:xfrm>
            <a:off x="4013150" y="1746762"/>
            <a:ext cx="272412" cy="276092"/>
          </a:xfrm>
          <a:custGeom>
            <a:rect b="b" l="l" r="r" t="t"/>
            <a:pathLst>
              <a:path extrusionOk="0" h="11852" w="11694">
                <a:moveTo>
                  <a:pt x="5883" y="4660"/>
                </a:moveTo>
                <a:cubicBezTo>
                  <a:pt x="6074" y="4731"/>
                  <a:pt x="6193" y="4850"/>
                  <a:pt x="6264" y="4945"/>
                </a:cubicBezTo>
                <a:cubicBezTo>
                  <a:pt x="6407" y="5160"/>
                  <a:pt x="6455" y="5469"/>
                  <a:pt x="6383" y="5708"/>
                </a:cubicBezTo>
                <a:cubicBezTo>
                  <a:pt x="6002" y="6708"/>
                  <a:pt x="6216" y="7136"/>
                  <a:pt x="6359" y="7279"/>
                </a:cubicBezTo>
                <a:cubicBezTo>
                  <a:pt x="6449" y="7386"/>
                  <a:pt x="6565" y="7440"/>
                  <a:pt x="6688" y="7440"/>
                </a:cubicBezTo>
                <a:cubicBezTo>
                  <a:pt x="6728" y="7440"/>
                  <a:pt x="6770" y="7434"/>
                  <a:pt x="6812" y="7422"/>
                </a:cubicBezTo>
                <a:cubicBezTo>
                  <a:pt x="6979" y="7375"/>
                  <a:pt x="7121" y="7232"/>
                  <a:pt x="7217" y="7065"/>
                </a:cubicBezTo>
                <a:cubicBezTo>
                  <a:pt x="7336" y="7351"/>
                  <a:pt x="7360" y="7636"/>
                  <a:pt x="7288" y="7922"/>
                </a:cubicBezTo>
                <a:cubicBezTo>
                  <a:pt x="7193" y="8327"/>
                  <a:pt x="6955" y="8708"/>
                  <a:pt x="6645" y="8922"/>
                </a:cubicBezTo>
                <a:cubicBezTo>
                  <a:pt x="6468" y="8942"/>
                  <a:pt x="6294" y="8954"/>
                  <a:pt x="6121" y="8954"/>
                </a:cubicBezTo>
                <a:cubicBezTo>
                  <a:pt x="5877" y="8954"/>
                  <a:pt x="5634" y="8931"/>
                  <a:pt x="5383" y="8875"/>
                </a:cubicBezTo>
                <a:cubicBezTo>
                  <a:pt x="5121" y="8732"/>
                  <a:pt x="5073" y="8446"/>
                  <a:pt x="5026" y="8018"/>
                </a:cubicBezTo>
                <a:cubicBezTo>
                  <a:pt x="5002" y="7589"/>
                  <a:pt x="4954" y="7113"/>
                  <a:pt x="4549" y="6732"/>
                </a:cubicBezTo>
                <a:cubicBezTo>
                  <a:pt x="4621" y="6684"/>
                  <a:pt x="4716" y="6684"/>
                  <a:pt x="4788" y="6684"/>
                </a:cubicBezTo>
                <a:cubicBezTo>
                  <a:pt x="4954" y="6708"/>
                  <a:pt x="5145" y="6851"/>
                  <a:pt x="5312" y="7089"/>
                </a:cubicBezTo>
                <a:cubicBezTo>
                  <a:pt x="5346" y="7124"/>
                  <a:pt x="5407" y="7146"/>
                  <a:pt x="5465" y="7146"/>
                </a:cubicBezTo>
                <a:cubicBezTo>
                  <a:pt x="5486" y="7146"/>
                  <a:pt x="5507" y="7143"/>
                  <a:pt x="5526" y="7136"/>
                </a:cubicBezTo>
                <a:cubicBezTo>
                  <a:pt x="5597" y="7113"/>
                  <a:pt x="5645" y="7017"/>
                  <a:pt x="5621" y="6946"/>
                </a:cubicBezTo>
                <a:cubicBezTo>
                  <a:pt x="5502" y="6208"/>
                  <a:pt x="5597" y="6065"/>
                  <a:pt x="5716" y="5922"/>
                </a:cubicBezTo>
                <a:cubicBezTo>
                  <a:pt x="5907" y="5684"/>
                  <a:pt x="6026" y="5422"/>
                  <a:pt x="5883" y="4660"/>
                </a:cubicBezTo>
                <a:close/>
                <a:moveTo>
                  <a:pt x="8479" y="8613"/>
                </a:moveTo>
                <a:lnTo>
                  <a:pt x="10646" y="9161"/>
                </a:lnTo>
                <a:cubicBezTo>
                  <a:pt x="10551" y="9280"/>
                  <a:pt x="10455" y="9446"/>
                  <a:pt x="10408" y="9637"/>
                </a:cubicBezTo>
                <a:cubicBezTo>
                  <a:pt x="10360" y="9827"/>
                  <a:pt x="10360" y="10018"/>
                  <a:pt x="10408" y="10185"/>
                </a:cubicBezTo>
                <a:lnTo>
                  <a:pt x="10098" y="10089"/>
                </a:lnTo>
                <a:lnTo>
                  <a:pt x="7455" y="9089"/>
                </a:lnTo>
                <a:cubicBezTo>
                  <a:pt x="7788" y="8970"/>
                  <a:pt x="8145" y="8827"/>
                  <a:pt x="8479" y="8613"/>
                </a:cubicBezTo>
                <a:close/>
                <a:moveTo>
                  <a:pt x="11135" y="9273"/>
                </a:moveTo>
                <a:cubicBezTo>
                  <a:pt x="11187" y="9273"/>
                  <a:pt x="11222" y="9312"/>
                  <a:pt x="11241" y="9351"/>
                </a:cubicBezTo>
                <a:cubicBezTo>
                  <a:pt x="11313" y="9470"/>
                  <a:pt x="11337" y="9661"/>
                  <a:pt x="11289" y="9851"/>
                </a:cubicBezTo>
                <a:cubicBezTo>
                  <a:pt x="11222" y="10121"/>
                  <a:pt x="11027" y="10306"/>
                  <a:pt x="10905" y="10306"/>
                </a:cubicBezTo>
                <a:cubicBezTo>
                  <a:pt x="10898" y="10306"/>
                  <a:pt x="10891" y="10305"/>
                  <a:pt x="10884" y="10304"/>
                </a:cubicBezTo>
                <a:cubicBezTo>
                  <a:pt x="10765" y="10256"/>
                  <a:pt x="10670" y="10018"/>
                  <a:pt x="10741" y="9732"/>
                </a:cubicBezTo>
                <a:cubicBezTo>
                  <a:pt x="10789" y="9565"/>
                  <a:pt x="10860" y="9446"/>
                  <a:pt x="10932" y="9351"/>
                </a:cubicBezTo>
                <a:cubicBezTo>
                  <a:pt x="10979" y="9303"/>
                  <a:pt x="11051" y="9280"/>
                  <a:pt x="11098" y="9280"/>
                </a:cubicBezTo>
                <a:cubicBezTo>
                  <a:pt x="11112" y="9275"/>
                  <a:pt x="11124" y="9273"/>
                  <a:pt x="11135" y="9273"/>
                </a:cubicBezTo>
                <a:close/>
                <a:moveTo>
                  <a:pt x="525" y="9804"/>
                </a:moveTo>
                <a:cubicBezTo>
                  <a:pt x="572" y="9804"/>
                  <a:pt x="644" y="9827"/>
                  <a:pt x="692" y="9875"/>
                </a:cubicBezTo>
                <a:cubicBezTo>
                  <a:pt x="787" y="9946"/>
                  <a:pt x="882" y="10066"/>
                  <a:pt x="930" y="10208"/>
                </a:cubicBezTo>
                <a:cubicBezTo>
                  <a:pt x="977" y="10351"/>
                  <a:pt x="1001" y="10518"/>
                  <a:pt x="977" y="10637"/>
                </a:cubicBezTo>
                <a:cubicBezTo>
                  <a:pt x="953" y="10732"/>
                  <a:pt x="906" y="10780"/>
                  <a:pt x="858" y="10804"/>
                </a:cubicBezTo>
                <a:cubicBezTo>
                  <a:pt x="845" y="10810"/>
                  <a:pt x="829" y="10813"/>
                  <a:pt x="811" y="10813"/>
                </a:cubicBezTo>
                <a:cubicBezTo>
                  <a:pt x="761" y="10813"/>
                  <a:pt x="696" y="10791"/>
                  <a:pt x="644" y="10756"/>
                </a:cubicBezTo>
                <a:cubicBezTo>
                  <a:pt x="549" y="10685"/>
                  <a:pt x="453" y="10566"/>
                  <a:pt x="406" y="10399"/>
                </a:cubicBezTo>
                <a:cubicBezTo>
                  <a:pt x="358" y="10256"/>
                  <a:pt x="334" y="10113"/>
                  <a:pt x="358" y="9994"/>
                </a:cubicBezTo>
                <a:cubicBezTo>
                  <a:pt x="382" y="9899"/>
                  <a:pt x="430" y="9827"/>
                  <a:pt x="477" y="9804"/>
                </a:cubicBezTo>
                <a:close/>
                <a:moveTo>
                  <a:pt x="4526" y="8994"/>
                </a:moveTo>
                <a:cubicBezTo>
                  <a:pt x="5002" y="9184"/>
                  <a:pt x="5550" y="9280"/>
                  <a:pt x="6097" y="9280"/>
                </a:cubicBezTo>
                <a:cubicBezTo>
                  <a:pt x="6359" y="9280"/>
                  <a:pt x="6621" y="9280"/>
                  <a:pt x="6859" y="9232"/>
                </a:cubicBezTo>
                <a:lnTo>
                  <a:pt x="9503" y="10232"/>
                </a:lnTo>
                <a:cubicBezTo>
                  <a:pt x="9384" y="10351"/>
                  <a:pt x="9265" y="10518"/>
                  <a:pt x="9193" y="10685"/>
                </a:cubicBezTo>
                <a:cubicBezTo>
                  <a:pt x="9122" y="10875"/>
                  <a:pt x="9098" y="11066"/>
                  <a:pt x="9122" y="11232"/>
                </a:cubicBezTo>
                <a:lnTo>
                  <a:pt x="4621" y="9494"/>
                </a:lnTo>
                <a:cubicBezTo>
                  <a:pt x="4573" y="9470"/>
                  <a:pt x="4526" y="9423"/>
                  <a:pt x="4502" y="9375"/>
                </a:cubicBezTo>
                <a:lnTo>
                  <a:pt x="4502" y="9351"/>
                </a:lnTo>
                <a:cubicBezTo>
                  <a:pt x="4478" y="9256"/>
                  <a:pt x="4478" y="9137"/>
                  <a:pt x="4526" y="8994"/>
                </a:cubicBezTo>
                <a:close/>
                <a:moveTo>
                  <a:pt x="4264" y="9661"/>
                </a:moveTo>
                <a:cubicBezTo>
                  <a:pt x="4311" y="9732"/>
                  <a:pt x="4407" y="9780"/>
                  <a:pt x="4478" y="9827"/>
                </a:cubicBezTo>
                <a:lnTo>
                  <a:pt x="5621" y="10256"/>
                </a:lnTo>
                <a:lnTo>
                  <a:pt x="2882" y="11328"/>
                </a:lnTo>
                <a:cubicBezTo>
                  <a:pt x="2906" y="11161"/>
                  <a:pt x="2882" y="10971"/>
                  <a:pt x="2811" y="10780"/>
                </a:cubicBezTo>
                <a:cubicBezTo>
                  <a:pt x="2740" y="10589"/>
                  <a:pt x="2620" y="10447"/>
                  <a:pt x="2501" y="10328"/>
                </a:cubicBezTo>
                <a:lnTo>
                  <a:pt x="4264" y="9661"/>
                </a:lnTo>
                <a:close/>
                <a:moveTo>
                  <a:pt x="9932" y="10413"/>
                </a:moveTo>
                <a:cubicBezTo>
                  <a:pt x="9950" y="10413"/>
                  <a:pt x="9966" y="10416"/>
                  <a:pt x="9979" y="10423"/>
                </a:cubicBezTo>
                <a:cubicBezTo>
                  <a:pt x="10027" y="10447"/>
                  <a:pt x="10074" y="10518"/>
                  <a:pt x="10098" y="10613"/>
                </a:cubicBezTo>
                <a:cubicBezTo>
                  <a:pt x="10122" y="10732"/>
                  <a:pt x="10098" y="10875"/>
                  <a:pt x="10051" y="11018"/>
                </a:cubicBezTo>
                <a:cubicBezTo>
                  <a:pt x="9945" y="11271"/>
                  <a:pt x="9765" y="11431"/>
                  <a:pt x="9642" y="11431"/>
                </a:cubicBezTo>
                <a:cubicBezTo>
                  <a:pt x="9627" y="11431"/>
                  <a:pt x="9612" y="11428"/>
                  <a:pt x="9598" y="11423"/>
                </a:cubicBezTo>
                <a:cubicBezTo>
                  <a:pt x="9479" y="11375"/>
                  <a:pt x="9408" y="11113"/>
                  <a:pt x="9527" y="10828"/>
                </a:cubicBezTo>
                <a:cubicBezTo>
                  <a:pt x="9574" y="10685"/>
                  <a:pt x="9670" y="10542"/>
                  <a:pt x="9765" y="10470"/>
                </a:cubicBezTo>
                <a:cubicBezTo>
                  <a:pt x="9817" y="10436"/>
                  <a:pt x="9882" y="10413"/>
                  <a:pt x="9932" y="10413"/>
                </a:cubicBezTo>
                <a:close/>
                <a:moveTo>
                  <a:pt x="2073" y="10494"/>
                </a:moveTo>
                <a:cubicBezTo>
                  <a:pt x="2216" y="10494"/>
                  <a:pt x="2382" y="10661"/>
                  <a:pt x="2478" y="10899"/>
                </a:cubicBezTo>
                <a:cubicBezTo>
                  <a:pt x="2597" y="11185"/>
                  <a:pt x="2549" y="11447"/>
                  <a:pt x="2430" y="11494"/>
                </a:cubicBezTo>
                <a:lnTo>
                  <a:pt x="2406" y="11494"/>
                </a:lnTo>
                <a:cubicBezTo>
                  <a:pt x="2391" y="11500"/>
                  <a:pt x="2374" y="11503"/>
                  <a:pt x="2357" y="11503"/>
                </a:cubicBezTo>
                <a:cubicBezTo>
                  <a:pt x="2235" y="11503"/>
                  <a:pt x="2061" y="11363"/>
                  <a:pt x="1977" y="11113"/>
                </a:cubicBezTo>
                <a:cubicBezTo>
                  <a:pt x="1858" y="10828"/>
                  <a:pt x="1906" y="10566"/>
                  <a:pt x="2025" y="10518"/>
                </a:cubicBezTo>
                <a:cubicBezTo>
                  <a:pt x="2049" y="10494"/>
                  <a:pt x="2073" y="10494"/>
                  <a:pt x="2073" y="10494"/>
                </a:cubicBezTo>
                <a:close/>
                <a:moveTo>
                  <a:pt x="5170" y="0"/>
                </a:moveTo>
                <a:cubicBezTo>
                  <a:pt x="5133" y="0"/>
                  <a:pt x="5091" y="12"/>
                  <a:pt x="5050" y="40"/>
                </a:cubicBezTo>
                <a:cubicBezTo>
                  <a:pt x="5002" y="87"/>
                  <a:pt x="4978" y="159"/>
                  <a:pt x="5002" y="230"/>
                </a:cubicBezTo>
                <a:cubicBezTo>
                  <a:pt x="5192" y="873"/>
                  <a:pt x="4954" y="1278"/>
                  <a:pt x="4788" y="1516"/>
                </a:cubicBezTo>
                <a:cubicBezTo>
                  <a:pt x="4645" y="1754"/>
                  <a:pt x="4502" y="1992"/>
                  <a:pt x="4383" y="2231"/>
                </a:cubicBezTo>
                <a:cubicBezTo>
                  <a:pt x="4335" y="2326"/>
                  <a:pt x="4359" y="2421"/>
                  <a:pt x="4454" y="2469"/>
                </a:cubicBezTo>
                <a:cubicBezTo>
                  <a:pt x="4478" y="2485"/>
                  <a:pt x="4507" y="2493"/>
                  <a:pt x="4537" y="2493"/>
                </a:cubicBezTo>
                <a:cubicBezTo>
                  <a:pt x="4597" y="2493"/>
                  <a:pt x="4661" y="2461"/>
                  <a:pt x="4692" y="2397"/>
                </a:cubicBezTo>
                <a:cubicBezTo>
                  <a:pt x="4811" y="2159"/>
                  <a:pt x="4954" y="1945"/>
                  <a:pt x="5097" y="1707"/>
                </a:cubicBezTo>
                <a:cubicBezTo>
                  <a:pt x="5240" y="1492"/>
                  <a:pt x="5454" y="1111"/>
                  <a:pt x="5431" y="564"/>
                </a:cubicBezTo>
                <a:lnTo>
                  <a:pt x="5431" y="564"/>
                </a:lnTo>
                <a:cubicBezTo>
                  <a:pt x="5573" y="707"/>
                  <a:pt x="5740" y="897"/>
                  <a:pt x="5859" y="1111"/>
                </a:cubicBezTo>
                <a:cubicBezTo>
                  <a:pt x="6169" y="1635"/>
                  <a:pt x="6216" y="2183"/>
                  <a:pt x="6026" y="2755"/>
                </a:cubicBezTo>
                <a:cubicBezTo>
                  <a:pt x="5907" y="3064"/>
                  <a:pt x="5978" y="3398"/>
                  <a:pt x="6216" y="3612"/>
                </a:cubicBezTo>
                <a:cubicBezTo>
                  <a:pt x="6350" y="3746"/>
                  <a:pt x="6519" y="3821"/>
                  <a:pt x="6690" y="3821"/>
                </a:cubicBezTo>
                <a:cubicBezTo>
                  <a:pt x="6763" y="3821"/>
                  <a:pt x="6836" y="3807"/>
                  <a:pt x="6907" y="3779"/>
                </a:cubicBezTo>
                <a:cubicBezTo>
                  <a:pt x="7121" y="3707"/>
                  <a:pt x="7479" y="3445"/>
                  <a:pt x="7550" y="2588"/>
                </a:cubicBezTo>
                <a:cubicBezTo>
                  <a:pt x="7788" y="2897"/>
                  <a:pt x="8241" y="4017"/>
                  <a:pt x="7645" y="5731"/>
                </a:cubicBezTo>
                <a:cubicBezTo>
                  <a:pt x="7574" y="5874"/>
                  <a:pt x="7598" y="6136"/>
                  <a:pt x="7741" y="6327"/>
                </a:cubicBezTo>
                <a:cubicBezTo>
                  <a:pt x="7860" y="6517"/>
                  <a:pt x="8074" y="6612"/>
                  <a:pt x="8312" y="6612"/>
                </a:cubicBezTo>
                <a:cubicBezTo>
                  <a:pt x="8741" y="6612"/>
                  <a:pt x="8955" y="6279"/>
                  <a:pt x="9098" y="6017"/>
                </a:cubicBezTo>
                <a:cubicBezTo>
                  <a:pt x="9193" y="6351"/>
                  <a:pt x="9265" y="6708"/>
                  <a:pt x="9193" y="7065"/>
                </a:cubicBezTo>
                <a:cubicBezTo>
                  <a:pt x="9146" y="7375"/>
                  <a:pt x="8979" y="7684"/>
                  <a:pt x="8765" y="7922"/>
                </a:cubicBezTo>
                <a:cubicBezTo>
                  <a:pt x="8622" y="8065"/>
                  <a:pt x="8479" y="8160"/>
                  <a:pt x="8312" y="8303"/>
                </a:cubicBezTo>
                <a:cubicBezTo>
                  <a:pt x="7979" y="8518"/>
                  <a:pt x="7622" y="8661"/>
                  <a:pt x="7288" y="8756"/>
                </a:cubicBezTo>
                <a:cubicBezTo>
                  <a:pt x="7431" y="8541"/>
                  <a:pt x="7550" y="8279"/>
                  <a:pt x="7622" y="7994"/>
                </a:cubicBezTo>
                <a:cubicBezTo>
                  <a:pt x="7717" y="7494"/>
                  <a:pt x="7622" y="6970"/>
                  <a:pt x="7336" y="6541"/>
                </a:cubicBezTo>
                <a:cubicBezTo>
                  <a:pt x="7297" y="6502"/>
                  <a:pt x="7242" y="6463"/>
                  <a:pt x="7184" y="6463"/>
                </a:cubicBezTo>
                <a:cubicBezTo>
                  <a:pt x="7171" y="6463"/>
                  <a:pt x="7158" y="6465"/>
                  <a:pt x="7145" y="6470"/>
                </a:cubicBezTo>
                <a:cubicBezTo>
                  <a:pt x="7074" y="6493"/>
                  <a:pt x="7026" y="6541"/>
                  <a:pt x="7026" y="6612"/>
                </a:cubicBezTo>
                <a:cubicBezTo>
                  <a:pt x="6979" y="6874"/>
                  <a:pt x="6836" y="7041"/>
                  <a:pt x="6717" y="7065"/>
                </a:cubicBezTo>
                <a:cubicBezTo>
                  <a:pt x="6697" y="7075"/>
                  <a:pt x="6681" y="7081"/>
                  <a:pt x="6666" y="7081"/>
                </a:cubicBezTo>
                <a:cubicBezTo>
                  <a:pt x="6645" y="7081"/>
                  <a:pt x="6625" y="7069"/>
                  <a:pt x="6597" y="7041"/>
                </a:cubicBezTo>
                <a:cubicBezTo>
                  <a:pt x="6502" y="6922"/>
                  <a:pt x="6455" y="6517"/>
                  <a:pt x="6693" y="5827"/>
                </a:cubicBezTo>
                <a:cubicBezTo>
                  <a:pt x="6836" y="5469"/>
                  <a:pt x="6764" y="5065"/>
                  <a:pt x="6550" y="4755"/>
                </a:cubicBezTo>
                <a:cubicBezTo>
                  <a:pt x="6336" y="4445"/>
                  <a:pt x="6026" y="4279"/>
                  <a:pt x="5669" y="4279"/>
                </a:cubicBezTo>
                <a:cubicBezTo>
                  <a:pt x="5621" y="4279"/>
                  <a:pt x="5573" y="4279"/>
                  <a:pt x="5550" y="4326"/>
                </a:cubicBezTo>
                <a:cubicBezTo>
                  <a:pt x="5502" y="4374"/>
                  <a:pt x="5502" y="4422"/>
                  <a:pt x="5502" y="4469"/>
                </a:cubicBezTo>
                <a:cubicBezTo>
                  <a:pt x="5693" y="5374"/>
                  <a:pt x="5573" y="5541"/>
                  <a:pt x="5454" y="5708"/>
                </a:cubicBezTo>
                <a:cubicBezTo>
                  <a:pt x="5312" y="5898"/>
                  <a:pt x="5216" y="6065"/>
                  <a:pt x="5216" y="6493"/>
                </a:cubicBezTo>
                <a:cubicBezTo>
                  <a:pt x="5097" y="6422"/>
                  <a:pt x="4978" y="6351"/>
                  <a:pt x="4835" y="6351"/>
                </a:cubicBezTo>
                <a:cubicBezTo>
                  <a:pt x="4794" y="6342"/>
                  <a:pt x="4754" y="6338"/>
                  <a:pt x="4713" y="6338"/>
                </a:cubicBezTo>
                <a:cubicBezTo>
                  <a:pt x="4516" y="6338"/>
                  <a:pt x="4322" y="6431"/>
                  <a:pt x="4145" y="6589"/>
                </a:cubicBezTo>
                <a:cubicBezTo>
                  <a:pt x="4097" y="6612"/>
                  <a:pt x="4073" y="6660"/>
                  <a:pt x="4073" y="6732"/>
                </a:cubicBezTo>
                <a:cubicBezTo>
                  <a:pt x="4073" y="6779"/>
                  <a:pt x="4121" y="6827"/>
                  <a:pt x="4145" y="6851"/>
                </a:cubicBezTo>
                <a:cubicBezTo>
                  <a:pt x="4597" y="7160"/>
                  <a:pt x="4645" y="7589"/>
                  <a:pt x="4692" y="8041"/>
                </a:cubicBezTo>
                <a:cubicBezTo>
                  <a:pt x="4716" y="8279"/>
                  <a:pt x="4740" y="8518"/>
                  <a:pt x="4835" y="8732"/>
                </a:cubicBezTo>
                <a:cubicBezTo>
                  <a:pt x="4716" y="8708"/>
                  <a:pt x="4597" y="8661"/>
                  <a:pt x="4502" y="8613"/>
                </a:cubicBezTo>
                <a:cubicBezTo>
                  <a:pt x="4192" y="8470"/>
                  <a:pt x="3906" y="8279"/>
                  <a:pt x="3668" y="8018"/>
                </a:cubicBezTo>
                <a:cubicBezTo>
                  <a:pt x="3621" y="7946"/>
                  <a:pt x="3573" y="7875"/>
                  <a:pt x="3525" y="7779"/>
                </a:cubicBezTo>
                <a:cubicBezTo>
                  <a:pt x="3430" y="7660"/>
                  <a:pt x="3430" y="7327"/>
                  <a:pt x="3430" y="7017"/>
                </a:cubicBezTo>
                <a:cubicBezTo>
                  <a:pt x="3406" y="6565"/>
                  <a:pt x="3406" y="6017"/>
                  <a:pt x="3144" y="5708"/>
                </a:cubicBezTo>
                <a:cubicBezTo>
                  <a:pt x="2930" y="5446"/>
                  <a:pt x="2692" y="5255"/>
                  <a:pt x="2525" y="5136"/>
                </a:cubicBezTo>
                <a:cubicBezTo>
                  <a:pt x="2762" y="5013"/>
                  <a:pt x="2987" y="4939"/>
                  <a:pt x="3218" y="4939"/>
                </a:cubicBezTo>
                <a:cubicBezTo>
                  <a:pt x="3570" y="4939"/>
                  <a:pt x="3938" y="5110"/>
                  <a:pt x="4383" y="5541"/>
                </a:cubicBezTo>
                <a:cubicBezTo>
                  <a:pt x="4412" y="5570"/>
                  <a:pt x="4460" y="5591"/>
                  <a:pt x="4509" y="5591"/>
                </a:cubicBezTo>
                <a:cubicBezTo>
                  <a:pt x="4539" y="5591"/>
                  <a:pt x="4570" y="5583"/>
                  <a:pt x="4597" y="5565"/>
                </a:cubicBezTo>
                <a:cubicBezTo>
                  <a:pt x="4669" y="5517"/>
                  <a:pt x="4692" y="5446"/>
                  <a:pt x="4669" y="5374"/>
                </a:cubicBezTo>
                <a:cubicBezTo>
                  <a:pt x="4407" y="4302"/>
                  <a:pt x="4335" y="3659"/>
                  <a:pt x="4430" y="3136"/>
                </a:cubicBezTo>
                <a:cubicBezTo>
                  <a:pt x="4430" y="3040"/>
                  <a:pt x="4383" y="2969"/>
                  <a:pt x="4287" y="2945"/>
                </a:cubicBezTo>
                <a:cubicBezTo>
                  <a:pt x="4275" y="2942"/>
                  <a:pt x="4262" y="2940"/>
                  <a:pt x="4250" y="2940"/>
                </a:cubicBezTo>
                <a:cubicBezTo>
                  <a:pt x="4168" y="2940"/>
                  <a:pt x="4094" y="3005"/>
                  <a:pt x="4073" y="3088"/>
                </a:cubicBezTo>
                <a:cubicBezTo>
                  <a:pt x="4002" y="3564"/>
                  <a:pt x="4026" y="4136"/>
                  <a:pt x="4216" y="4945"/>
                </a:cubicBezTo>
                <a:cubicBezTo>
                  <a:pt x="3861" y="4698"/>
                  <a:pt x="3536" y="4597"/>
                  <a:pt x="3224" y="4597"/>
                </a:cubicBezTo>
                <a:cubicBezTo>
                  <a:pt x="2845" y="4597"/>
                  <a:pt x="2486" y="4747"/>
                  <a:pt x="2120" y="4969"/>
                </a:cubicBezTo>
                <a:cubicBezTo>
                  <a:pt x="2049" y="4993"/>
                  <a:pt x="2025" y="5065"/>
                  <a:pt x="2025" y="5112"/>
                </a:cubicBezTo>
                <a:cubicBezTo>
                  <a:pt x="2025" y="5231"/>
                  <a:pt x="2097" y="5279"/>
                  <a:pt x="2192" y="5350"/>
                </a:cubicBezTo>
                <a:cubicBezTo>
                  <a:pt x="2359" y="5446"/>
                  <a:pt x="2620" y="5636"/>
                  <a:pt x="2859" y="5946"/>
                </a:cubicBezTo>
                <a:cubicBezTo>
                  <a:pt x="3049" y="6160"/>
                  <a:pt x="3049" y="6612"/>
                  <a:pt x="3073" y="7041"/>
                </a:cubicBezTo>
                <a:cubicBezTo>
                  <a:pt x="3073" y="7422"/>
                  <a:pt x="3097" y="7756"/>
                  <a:pt x="3216" y="7970"/>
                </a:cubicBezTo>
                <a:cubicBezTo>
                  <a:pt x="3287" y="8113"/>
                  <a:pt x="3383" y="8232"/>
                  <a:pt x="3502" y="8351"/>
                </a:cubicBezTo>
                <a:lnTo>
                  <a:pt x="2454" y="8732"/>
                </a:lnTo>
                <a:cubicBezTo>
                  <a:pt x="2359" y="8756"/>
                  <a:pt x="2311" y="8875"/>
                  <a:pt x="2335" y="8946"/>
                </a:cubicBezTo>
                <a:cubicBezTo>
                  <a:pt x="2382" y="9018"/>
                  <a:pt x="2430" y="9065"/>
                  <a:pt x="2501" y="9065"/>
                </a:cubicBezTo>
                <a:lnTo>
                  <a:pt x="2573" y="9065"/>
                </a:lnTo>
                <a:lnTo>
                  <a:pt x="3811" y="8613"/>
                </a:lnTo>
                <a:cubicBezTo>
                  <a:pt x="3930" y="8684"/>
                  <a:pt x="4049" y="8780"/>
                  <a:pt x="4192" y="8851"/>
                </a:cubicBezTo>
                <a:cubicBezTo>
                  <a:pt x="4145" y="9018"/>
                  <a:pt x="4121" y="9184"/>
                  <a:pt x="4145" y="9327"/>
                </a:cubicBezTo>
                <a:lnTo>
                  <a:pt x="1906" y="10185"/>
                </a:lnTo>
                <a:cubicBezTo>
                  <a:pt x="1763" y="10256"/>
                  <a:pt x="1644" y="10375"/>
                  <a:pt x="1596" y="10542"/>
                </a:cubicBezTo>
                <a:lnTo>
                  <a:pt x="1334" y="10637"/>
                </a:lnTo>
                <a:cubicBezTo>
                  <a:pt x="1358" y="10470"/>
                  <a:pt x="1334" y="10280"/>
                  <a:pt x="1263" y="10113"/>
                </a:cubicBezTo>
                <a:cubicBezTo>
                  <a:pt x="1192" y="9923"/>
                  <a:pt x="1096" y="9756"/>
                  <a:pt x="953" y="9637"/>
                </a:cubicBezTo>
                <a:lnTo>
                  <a:pt x="1835" y="9327"/>
                </a:lnTo>
                <a:cubicBezTo>
                  <a:pt x="1930" y="9280"/>
                  <a:pt x="1977" y="9184"/>
                  <a:pt x="1954" y="9089"/>
                </a:cubicBezTo>
                <a:cubicBezTo>
                  <a:pt x="1914" y="9030"/>
                  <a:pt x="1843" y="8988"/>
                  <a:pt x="1766" y="8988"/>
                </a:cubicBezTo>
                <a:cubicBezTo>
                  <a:pt x="1749" y="8988"/>
                  <a:pt x="1732" y="8990"/>
                  <a:pt x="1716" y="8994"/>
                </a:cubicBezTo>
                <a:lnTo>
                  <a:pt x="358" y="9494"/>
                </a:lnTo>
                <a:cubicBezTo>
                  <a:pt x="215" y="9542"/>
                  <a:pt x="72" y="9708"/>
                  <a:pt x="25" y="9923"/>
                </a:cubicBezTo>
                <a:cubicBezTo>
                  <a:pt x="1" y="10113"/>
                  <a:pt x="1" y="10328"/>
                  <a:pt x="96" y="10518"/>
                </a:cubicBezTo>
                <a:cubicBezTo>
                  <a:pt x="168" y="10732"/>
                  <a:pt x="287" y="10923"/>
                  <a:pt x="430" y="11018"/>
                </a:cubicBezTo>
                <a:cubicBezTo>
                  <a:pt x="549" y="11113"/>
                  <a:pt x="692" y="11161"/>
                  <a:pt x="811" y="11161"/>
                </a:cubicBezTo>
                <a:cubicBezTo>
                  <a:pt x="882" y="11161"/>
                  <a:pt x="930" y="11161"/>
                  <a:pt x="977" y="11137"/>
                </a:cubicBezTo>
                <a:lnTo>
                  <a:pt x="1573" y="10923"/>
                </a:lnTo>
                <a:cubicBezTo>
                  <a:pt x="1573" y="11018"/>
                  <a:pt x="1596" y="11113"/>
                  <a:pt x="1644" y="11232"/>
                </a:cubicBezTo>
                <a:cubicBezTo>
                  <a:pt x="1787" y="11613"/>
                  <a:pt x="2097" y="11852"/>
                  <a:pt x="2382" y="11852"/>
                </a:cubicBezTo>
                <a:cubicBezTo>
                  <a:pt x="2430" y="11852"/>
                  <a:pt x="2478" y="11852"/>
                  <a:pt x="2525" y="11828"/>
                </a:cubicBezTo>
                <a:cubicBezTo>
                  <a:pt x="2525" y="11828"/>
                  <a:pt x="6121" y="10447"/>
                  <a:pt x="6121" y="10447"/>
                </a:cubicBezTo>
                <a:lnTo>
                  <a:pt x="9479" y="11733"/>
                </a:lnTo>
                <a:cubicBezTo>
                  <a:pt x="9479" y="11733"/>
                  <a:pt x="9479" y="11733"/>
                  <a:pt x="9479" y="11756"/>
                </a:cubicBezTo>
                <a:cubicBezTo>
                  <a:pt x="9527" y="11756"/>
                  <a:pt x="9574" y="11780"/>
                  <a:pt x="9646" y="11780"/>
                </a:cubicBezTo>
                <a:cubicBezTo>
                  <a:pt x="9932" y="11780"/>
                  <a:pt x="10217" y="11518"/>
                  <a:pt x="10360" y="11137"/>
                </a:cubicBezTo>
                <a:cubicBezTo>
                  <a:pt x="10455" y="10947"/>
                  <a:pt x="10479" y="10732"/>
                  <a:pt x="10432" y="10542"/>
                </a:cubicBezTo>
                <a:cubicBezTo>
                  <a:pt x="10432" y="10518"/>
                  <a:pt x="10432" y="10518"/>
                  <a:pt x="10432" y="10494"/>
                </a:cubicBezTo>
                <a:lnTo>
                  <a:pt x="10717" y="10613"/>
                </a:lnTo>
                <a:cubicBezTo>
                  <a:pt x="10789" y="10637"/>
                  <a:pt x="10860" y="10661"/>
                  <a:pt x="10908" y="10661"/>
                </a:cubicBezTo>
                <a:cubicBezTo>
                  <a:pt x="11218" y="10661"/>
                  <a:pt x="11503" y="10351"/>
                  <a:pt x="11622" y="9923"/>
                </a:cubicBezTo>
                <a:cubicBezTo>
                  <a:pt x="11694" y="9661"/>
                  <a:pt x="11646" y="9375"/>
                  <a:pt x="11527" y="9184"/>
                </a:cubicBezTo>
                <a:cubicBezTo>
                  <a:pt x="11456" y="9065"/>
                  <a:pt x="11360" y="8970"/>
                  <a:pt x="11241" y="8946"/>
                </a:cubicBezTo>
                <a:cubicBezTo>
                  <a:pt x="11241" y="8946"/>
                  <a:pt x="8836" y="8351"/>
                  <a:pt x="8836" y="8351"/>
                </a:cubicBezTo>
                <a:cubicBezTo>
                  <a:pt x="9050" y="8137"/>
                  <a:pt x="9241" y="7898"/>
                  <a:pt x="9384" y="7613"/>
                </a:cubicBezTo>
                <a:cubicBezTo>
                  <a:pt x="9646" y="7041"/>
                  <a:pt x="9622" y="6351"/>
                  <a:pt x="9289" y="5588"/>
                </a:cubicBezTo>
                <a:cubicBezTo>
                  <a:pt x="9241" y="5469"/>
                  <a:pt x="9146" y="5446"/>
                  <a:pt x="9098" y="5446"/>
                </a:cubicBezTo>
                <a:cubicBezTo>
                  <a:pt x="8979" y="5446"/>
                  <a:pt x="8908" y="5565"/>
                  <a:pt x="8836" y="5708"/>
                </a:cubicBezTo>
                <a:cubicBezTo>
                  <a:pt x="8717" y="5993"/>
                  <a:pt x="8574" y="6255"/>
                  <a:pt x="8312" y="6255"/>
                </a:cubicBezTo>
                <a:cubicBezTo>
                  <a:pt x="8193" y="6255"/>
                  <a:pt x="8098" y="6208"/>
                  <a:pt x="8026" y="6112"/>
                </a:cubicBezTo>
                <a:cubicBezTo>
                  <a:pt x="7955" y="6017"/>
                  <a:pt x="7955" y="5874"/>
                  <a:pt x="7955" y="5850"/>
                </a:cubicBezTo>
                <a:cubicBezTo>
                  <a:pt x="8336" y="4803"/>
                  <a:pt x="8312" y="3993"/>
                  <a:pt x="8241" y="3493"/>
                </a:cubicBezTo>
                <a:cubicBezTo>
                  <a:pt x="8145" y="2850"/>
                  <a:pt x="7931" y="2445"/>
                  <a:pt x="7741" y="2254"/>
                </a:cubicBezTo>
                <a:cubicBezTo>
                  <a:pt x="7637" y="2166"/>
                  <a:pt x="7552" y="2141"/>
                  <a:pt x="7485" y="2141"/>
                </a:cubicBezTo>
                <a:cubicBezTo>
                  <a:pt x="7444" y="2141"/>
                  <a:pt x="7410" y="2150"/>
                  <a:pt x="7383" y="2159"/>
                </a:cubicBezTo>
                <a:cubicBezTo>
                  <a:pt x="7336" y="2183"/>
                  <a:pt x="7240" y="2231"/>
                  <a:pt x="7217" y="2421"/>
                </a:cubicBezTo>
                <a:cubicBezTo>
                  <a:pt x="7193" y="2969"/>
                  <a:pt x="7026" y="3350"/>
                  <a:pt x="6788" y="3445"/>
                </a:cubicBezTo>
                <a:cubicBezTo>
                  <a:pt x="6748" y="3461"/>
                  <a:pt x="6709" y="3469"/>
                  <a:pt x="6670" y="3469"/>
                </a:cubicBezTo>
                <a:cubicBezTo>
                  <a:pt x="6592" y="3469"/>
                  <a:pt x="6518" y="3437"/>
                  <a:pt x="6455" y="3374"/>
                </a:cubicBezTo>
                <a:cubicBezTo>
                  <a:pt x="6359" y="3278"/>
                  <a:pt x="6264" y="3088"/>
                  <a:pt x="6336" y="2874"/>
                </a:cubicBezTo>
                <a:cubicBezTo>
                  <a:pt x="6645" y="2040"/>
                  <a:pt x="6407" y="1373"/>
                  <a:pt x="6169" y="945"/>
                </a:cubicBezTo>
                <a:cubicBezTo>
                  <a:pt x="5907" y="492"/>
                  <a:pt x="5502" y="135"/>
                  <a:pt x="5240" y="16"/>
                </a:cubicBezTo>
                <a:cubicBezTo>
                  <a:pt x="5220" y="6"/>
                  <a:pt x="5197" y="0"/>
                  <a:pt x="51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74" name="Shape 1074"/>
        <p:cNvGrpSpPr/>
        <p:nvPr/>
      </p:nvGrpSpPr>
      <p:grpSpPr>
        <a:xfrm>
          <a:off x="0" y="0"/>
          <a:ext cx="0" cy="0"/>
          <a:chOff x="0" y="0"/>
          <a:chExt cx="0" cy="0"/>
        </a:xfrm>
      </p:grpSpPr>
      <p:sp>
        <p:nvSpPr>
          <p:cNvPr id="1075" name="Google Shape;1075;p72"/>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Degree programs</a:t>
            </a:r>
            <a:endParaRPr/>
          </a:p>
        </p:txBody>
      </p:sp>
      <p:sp>
        <p:nvSpPr>
          <p:cNvPr id="1076" name="Google Shape;1076;p72"/>
          <p:cNvSpPr txBox="1"/>
          <p:nvPr>
            <p:ph idx="1" type="subTitle"/>
          </p:nvPr>
        </p:nvSpPr>
        <p:spPr>
          <a:xfrm>
            <a:off x="1247825" y="3216700"/>
            <a:ext cx="4540200" cy="3945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International certifications</a:t>
            </a:r>
            <a:endParaRPr/>
          </a:p>
        </p:txBody>
      </p:sp>
      <p:sp>
        <p:nvSpPr>
          <p:cNvPr id="1077" name="Google Shape;1077;p72"/>
          <p:cNvSpPr txBox="1"/>
          <p:nvPr>
            <p:ph idx="2" type="subTitle"/>
          </p:nvPr>
        </p:nvSpPr>
        <p:spPr>
          <a:xfrm>
            <a:off x="1247825" y="1724600"/>
            <a:ext cx="4540200" cy="3945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National certifications</a:t>
            </a:r>
            <a:endParaRPr/>
          </a:p>
        </p:txBody>
      </p:sp>
      <p:sp>
        <p:nvSpPr>
          <p:cNvPr id="1078" name="Google Shape;1078;p72"/>
          <p:cNvSpPr txBox="1"/>
          <p:nvPr>
            <p:ph idx="3" type="body"/>
          </p:nvPr>
        </p:nvSpPr>
        <p:spPr>
          <a:xfrm>
            <a:off x="1247825" y="2081100"/>
            <a:ext cx="4540200" cy="8022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SzPts val="1400"/>
              <a:buChar char="●"/>
            </a:pPr>
            <a:r>
              <a:rPr lang="en"/>
              <a:t>Mars</a:t>
            </a:r>
            <a:endParaRPr/>
          </a:p>
          <a:p>
            <a:pPr indent="-317500" lvl="0" marL="457200" rtl="0" algn="l">
              <a:spcBef>
                <a:spcPts val="0"/>
              </a:spcBef>
              <a:spcAft>
                <a:spcPts val="0"/>
              </a:spcAft>
              <a:buSzPts val="1400"/>
              <a:buChar char="●"/>
            </a:pPr>
            <a:r>
              <a:rPr lang="en"/>
              <a:t>Venus</a:t>
            </a:r>
            <a:endParaRPr/>
          </a:p>
          <a:p>
            <a:pPr indent="-317500" lvl="0" marL="457200" rtl="0" algn="l">
              <a:spcBef>
                <a:spcPts val="0"/>
              </a:spcBef>
              <a:spcAft>
                <a:spcPts val="0"/>
              </a:spcAft>
              <a:buSzPts val="1400"/>
              <a:buChar char="●"/>
            </a:pPr>
            <a:r>
              <a:rPr lang="en"/>
              <a:t>Mercury</a:t>
            </a:r>
            <a:endParaRPr/>
          </a:p>
        </p:txBody>
      </p:sp>
      <p:sp>
        <p:nvSpPr>
          <p:cNvPr id="1079" name="Google Shape;1079;p72"/>
          <p:cNvSpPr txBox="1"/>
          <p:nvPr>
            <p:ph idx="4" type="body"/>
          </p:nvPr>
        </p:nvSpPr>
        <p:spPr>
          <a:xfrm>
            <a:off x="1247825" y="3573200"/>
            <a:ext cx="4540200" cy="8022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SzPts val="1400"/>
              <a:buChar char="●"/>
            </a:pPr>
            <a:r>
              <a:rPr lang="en"/>
              <a:t>Jupiter</a:t>
            </a:r>
            <a:endParaRPr/>
          </a:p>
          <a:p>
            <a:pPr indent="-317500" lvl="0" marL="457200" rtl="0" algn="l">
              <a:spcBef>
                <a:spcPts val="0"/>
              </a:spcBef>
              <a:spcAft>
                <a:spcPts val="0"/>
              </a:spcAft>
              <a:buSzPts val="1400"/>
              <a:buChar char="●"/>
            </a:pPr>
            <a:r>
              <a:rPr lang="en"/>
              <a:t>Saturn</a:t>
            </a:r>
            <a:endParaRPr/>
          </a:p>
          <a:p>
            <a:pPr indent="-317500" lvl="0" marL="457200" rtl="0" algn="l">
              <a:spcBef>
                <a:spcPts val="0"/>
              </a:spcBef>
              <a:spcAft>
                <a:spcPts val="0"/>
              </a:spcAft>
              <a:buSzPts val="1400"/>
              <a:buChar char="●"/>
            </a:pPr>
            <a:r>
              <a:rPr lang="en"/>
              <a:t>Earth</a:t>
            </a:r>
            <a:endParaRPr/>
          </a:p>
        </p:txBody>
      </p:sp>
      <p:cxnSp>
        <p:nvCxnSpPr>
          <p:cNvPr id="1080" name="Google Shape;1080;p72"/>
          <p:cNvCxnSpPr/>
          <p:nvPr/>
        </p:nvCxnSpPr>
        <p:spPr>
          <a:xfrm>
            <a:off x="720000" y="1152992"/>
            <a:ext cx="530100" cy="0"/>
          </a:xfrm>
          <a:prstGeom prst="straightConnector1">
            <a:avLst/>
          </a:prstGeom>
          <a:noFill/>
          <a:ln cap="flat" cmpd="sng" w="38100">
            <a:solidFill>
              <a:schemeClr val="dk2"/>
            </a:solidFill>
            <a:prstDash val="solid"/>
            <a:round/>
            <a:headEnd len="med" w="med" type="none"/>
            <a:tailEnd len="med" w="med" type="none"/>
          </a:ln>
        </p:spPr>
      </p:cxnSp>
      <p:sp>
        <p:nvSpPr>
          <p:cNvPr id="1081" name="Google Shape;1081;p72"/>
          <p:cNvSpPr/>
          <p:nvPr/>
        </p:nvSpPr>
        <p:spPr>
          <a:xfrm>
            <a:off x="720000" y="1648389"/>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72"/>
          <p:cNvSpPr/>
          <p:nvPr/>
        </p:nvSpPr>
        <p:spPr>
          <a:xfrm>
            <a:off x="720000" y="3140489"/>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083" name="Google Shape;1083;p72"/>
          <p:cNvPicPr preferRelativeResize="0"/>
          <p:nvPr>
            <p:ph idx="5" type="pic"/>
          </p:nvPr>
        </p:nvPicPr>
        <p:blipFill rotWithShape="1">
          <a:blip r:embed="rId3">
            <a:alphaModFix/>
          </a:blip>
          <a:srcRect b="0" l="15550" r="31717" t="0"/>
          <a:stretch/>
        </p:blipFill>
        <p:spPr>
          <a:xfrm rot="10800000">
            <a:off x="5870950" y="0"/>
            <a:ext cx="3096600" cy="3919500"/>
          </a:xfrm>
          <a:prstGeom prst="round2SameRect">
            <a:avLst>
              <a:gd fmla="val 16667" name="adj1"/>
              <a:gd fmla="val 0" name="adj2"/>
            </a:avLst>
          </a:prstGeom>
        </p:spPr>
      </p:pic>
      <p:grpSp>
        <p:nvGrpSpPr>
          <p:cNvPr id="1084" name="Google Shape;1084;p72"/>
          <p:cNvGrpSpPr/>
          <p:nvPr/>
        </p:nvGrpSpPr>
        <p:grpSpPr>
          <a:xfrm>
            <a:off x="829155" y="3216695"/>
            <a:ext cx="223393" cy="281645"/>
            <a:chOff x="2910700" y="3087000"/>
            <a:chExt cx="235175" cy="296500"/>
          </a:xfrm>
        </p:grpSpPr>
        <p:sp>
          <p:nvSpPr>
            <p:cNvPr id="1085" name="Google Shape;1085;p72"/>
            <p:cNvSpPr/>
            <p:nvPr/>
          </p:nvSpPr>
          <p:spPr>
            <a:xfrm>
              <a:off x="2984525" y="3319775"/>
              <a:ext cx="100050" cy="8375"/>
            </a:xfrm>
            <a:custGeom>
              <a:rect b="b" l="l" r="r" t="t"/>
              <a:pathLst>
                <a:path extrusionOk="0" h="335" w="4002">
                  <a:moveTo>
                    <a:pt x="215" y="1"/>
                  </a:moveTo>
                  <a:cubicBezTo>
                    <a:pt x="119" y="1"/>
                    <a:pt x="24" y="48"/>
                    <a:pt x="24" y="144"/>
                  </a:cubicBezTo>
                  <a:cubicBezTo>
                    <a:pt x="0" y="239"/>
                    <a:pt x="95" y="334"/>
                    <a:pt x="191" y="334"/>
                  </a:cubicBezTo>
                  <a:lnTo>
                    <a:pt x="3811" y="334"/>
                  </a:lnTo>
                  <a:cubicBezTo>
                    <a:pt x="3906" y="334"/>
                    <a:pt x="3977" y="287"/>
                    <a:pt x="4001" y="191"/>
                  </a:cubicBezTo>
                  <a:cubicBezTo>
                    <a:pt x="4001" y="72"/>
                    <a:pt x="3930" y="1"/>
                    <a:pt x="38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72"/>
            <p:cNvSpPr/>
            <p:nvPr/>
          </p:nvSpPr>
          <p:spPr>
            <a:xfrm>
              <a:off x="2984525" y="3342400"/>
              <a:ext cx="100050" cy="8975"/>
            </a:xfrm>
            <a:custGeom>
              <a:rect b="b" l="l" r="r" t="t"/>
              <a:pathLst>
                <a:path extrusionOk="0" h="359" w="4002">
                  <a:moveTo>
                    <a:pt x="215" y="1"/>
                  </a:moveTo>
                  <a:cubicBezTo>
                    <a:pt x="119" y="1"/>
                    <a:pt x="24" y="72"/>
                    <a:pt x="24" y="168"/>
                  </a:cubicBezTo>
                  <a:cubicBezTo>
                    <a:pt x="0" y="263"/>
                    <a:pt x="95" y="358"/>
                    <a:pt x="191" y="358"/>
                  </a:cubicBezTo>
                  <a:lnTo>
                    <a:pt x="3811" y="358"/>
                  </a:lnTo>
                  <a:cubicBezTo>
                    <a:pt x="3906" y="358"/>
                    <a:pt x="3977" y="287"/>
                    <a:pt x="4001" y="215"/>
                  </a:cubicBezTo>
                  <a:cubicBezTo>
                    <a:pt x="4001" y="96"/>
                    <a:pt x="3930" y="1"/>
                    <a:pt x="38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72"/>
            <p:cNvSpPr/>
            <p:nvPr/>
          </p:nvSpPr>
          <p:spPr>
            <a:xfrm>
              <a:off x="2964275" y="3115575"/>
              <a:ext cx="141125" cy="140525"/>
            </a:xfrm>
            <a:custGeom>
              <a:rect b="b" l="l" r="r" t="t"/>
              <a:pathLst>
                <a:path extrusionOk="0" h="5621" w="5645">
                  <a:moveTo>
                    <a:pt x="2191" y="429"/>
                  </a:moveTo>
                  <a:lnTo>
                    <a:pt x="2191" y="429"/>
                  </a:lnTo>
                  <a:cubicBezTo>
                    <a:pt x="2072" y="644"/>
                    <a:pt x="1953" y="905"/>
                    <a:pt x="1882" y="1191"/>
                  </a:cubicBezTo>
                  <a:lnTo>
                    <a:pt x="977" y="1191"/>
                  </a:lnTo>
                  <a:cubicBezTo>
                    <a:pt x="1287" y="834"/>
                    <a:pt x="1715" y="572"/>
                    <a:pt x="2191" y="429"/>
                  </a:cubicBezTo>
                  <a:close/>
                  <a:moveTo>
                    <a:pt x="2834" y="358"/>
                  </a:moveTo>
                  <a:cubicBezTo>
                    <a:pt x="3025" y="358"/>
                    <a:pt x="3239" y="644"/>
                    <a:pt x="3406" y="1191"/>
                  </a:cubicBezTo>
                  <a:lnTo>
                    <a:pt x="2239" y="1191"/>
                  </a:lnTo>
                  <a:cubicBezTo>
                    <a:pt x="2406" y="644"/>
                    <a:pt x="2644" y="358"/>
                    <a:pt x="2834" y="358"/>
                  </a:cubicBezTo>
                  <a:close/>
                  <a:moveTo>
                    <a:pt x="3454" y="429"/>
                  </a:moveTo>
                  <a:cubicBezTo>
                    <a:pt x="3930" y="572"/>
                    <a:pt x="4359" y="834"/>
                    <a:pt x="4668" y="1191"/>
                  </a:cubicBezTo>
                  <a:lnTo>
                    <a:pt x="3787" y="1191"/>
                  </a:lnTo>
                  <a:cubicBezTo>
                    <a:pt x="3692" y="905"/>
                    <a:pt x="3597" y="644"/>
                    <a:pt x="3454" y="429"/>
                  </a:cubicBezTo>
                  <a:close/>
                  <a:moveTo>
                    <a:pt x="1787" y="1548"/>
                  </a:moveTo>
                  <a:cubicBezTo>
                    <a:pt x="1739" y="1882"/>
                    <a:pt x="1691" y="2263"/>
                    <a:pt x="1668" y="2644"/>
                  </a:cubicBezTo>
                  <a:lnTo>
                    <a:pt x="358" y="2644"/>
                  </a:lnTo>
                  <a:cubicBezTo>
                    <a:pt x="405" y="2239"/>
                    <a:pt x="524" y="1858"/>
                    <a:pt x="715" y="1548"/>
                  </a:cubicBezTo>
                  <a:close/>
                  <a:moveTo>
                    <a:pt x="3501" y="1548"/>
                  </a:moveTo>
                  <a:cubicBezTo>
                    <a:pt x="3573" y="1858"/>
                    <a:pt x="3620" y="2239"/>
                    <a:pt x="3644" y="2644"/>
                  </a:cubicBezTo>
                  <a:lnTo>
                    <a:pt x="2025" y="2644"/>
                  </a:lnTo>
                  <a:cubicBezTo>
                    <a:pt x="2025" y="2215"/>
                    <a:pt x="2072" y="1858"/>
                    <a:pt x="2144" y="1548"/>
                  </a:cubicBezTo>
                  <a:close/>
                  <a:moveTo>
                    <a:pt x="4930" y="1548"/>
                  </a:moveTo>
                  <a:cubicBezTo>
                    <a:pt x="5144" y="1858"/>
                    <a:pt x="5264" y="2239"/>
                    <a:pt x="5287" y="2644"/>
                  </a:cubicBezTo>
                  <a:lnTo>
                    <a:pt x="3978" y="2644"/>
                  </a:lnTo>
                  <a:cubicBezTo>
                    <a:pt x="3978" y="2263"/>
                    <a:pt x="3930" y="1882"/>
                    <a:pt x="3858" y="1548"/>
                  </a:cubicBezTo>
                  <a:close/>
                  <a:moveTo>
                    <a:pt x="1668" y="3001"/>
                  </a:moveTo>
                  <a:cubicBezTo>
                    <a:pt x="1691" y="3382"/>
                    <a:pt x="1739" y="3763"/>
                    <a:pt x="1787" y="4097"/>
                  </a:cubicBezTo>
                  <a:lnTo>
                    <a:pt x="715" y="4097"/>
                  </a:lnTo>
                  <a:cubicBezTo>
                    <a:pt x="524" y="3787"/>
                    <a:pt x="382" y="3406"/>
                    <a:pt x="358" y="3001"/>
                  </a:cubicBezTo>
                  <a:close/>
                  <a:moveTo>
                    <a:pt x="3644" y="3001"/>
                  </a:moveTo>
                  <a:cubicBezTo>
                    <a:pt x="3620" y="3430"/>
                    <a:pt x="3573" y="3787"/>
                    <a:pt x="3501" y="4097"/>
                  </a:cubicBezTo>
                  <a:lnTo>
                    <a:pt x="2144" y="4097"/>
                  </a:lnTo>
                  <a:cubicBezTo>
                    <a:pt x="2072" y="3787"/>
                    <a:pt x="2025" y="3406"/>
                    <a:pt x="2025" y="3001"/>
                  </a:cubicBezTo>
                  <a:close/>
                  <a:moveTo>
                    <a:pt x="5287" y="3001"/>
                  </a:moveTo>
                  <a:cubicBezTo>
                    <a:pt x="5264" y="3406"/>
                    <a:pt x="5144" y="3787"/>
                    <a:pt x="4930" y="4097"/>
                  </a:cubicBezTo>
                  <a:lnTo>
                    <a:pt x="3858" y="4097"/>
                  </a:lnTo>
                  <a:cubicBezTo>
                    <a:pt x="3930" y="3763"/>
                    <a:pt x="3978" y="3382"/>
                    <a:pt x="3978" y="3001"/>
                  </a:cubicBezTo>
                  <a:close/>
                  <a:moveTo>
                    <a:pt x="1882" y="4454"/>
                  </a:moveTo>
                  <a:cubicBezTo>
                    <a:pt x="1953" y="4740"/>
                    <a:pt x="2072" y="5002"/>
                    <a:pt x="2191" y="5216"/>
                  </a:cubicBezTo>
                  <a:cubicBezTo>
                    <a:pt x="1715" y="5073"/>
                    <a:pt x="1287" y="4811"/>
                    <a:pt x="977" y="4454"/>
                  </a:cubicBezTo>
                  <a:close/>
                  <a:moveTo>
                    <a:pt x="4668" y="4454"/>
                  </a:moveTo>
                  <a:cubicBezTo>
                    <a:pt x="4359" y="4811"/>
                    <a:pt x="3930" y="5073"/>
                    <a:pt x="3454" y="5216"/>
                  </a:cubicBezTo>
                  <a:cubicBezTo>
                    <a:pt x="3597" y="5002"/>
                    <a:pt x="3692" y="4740"/>
                    <a:pt x="3787" y="4454"/>
                  </a:cubicBezTo>
                  <a:close/>
                  <a:moveTo>
                    <a:pt x="3406" y="4454"/>
                  </a:moveTo>
                  <a:cubicBezTo>
                    <a:pt x="3239" y="5002"/>
                    <a:pt x="3025" y="5287"/>
                    <a:pt x="2834" y="5287"/>
                  </a:cubicBezTo>
                  <a:cubicBezTo>
                    <a:pt x="2644" y="5287"/>
                    <a:pt x="2406" y="5002"/>
                    <a:pt x="2239" y="4454"/>
                  </a:cubicBezTo>
                  <a:close/>
                  <a:moveTo>
                    <a:pt x="2834" y="1"/>
                  </a:moveTo>
                  <a:cubicBezTo>
                    <a:pt x="1263" y="1"/>
                    <a:pt x="1" y="1263"/>
                    <a:pt x="1" y="2811"/>
                  </a:cubicBezTo>
                  <a:cubicBezTo>
                    <a:pt x="1" y="4359"/>
                    <a:pt x="1263" y="5621"/>
                    <a:pt x="2834" y="5621"/>
                  </a:cubicBezTo>
                  <a:cubicBezTo>
                    <a:pt x="4382" y="5621"/>
                    <a:pt x="5645" y="4359"/>
                    <a:pt x="5645" y="2811"/>
                  </a:cubicBezTo>
                  <a:cubicBezTo>
                    <a:pt x="5645" y="1263"/>
                    <a:pt x="4382" y="1"/>
                    <a:pt x="28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72"/>
            <p:cNvSpPr/>
            <p:nvPr/>
          </p:nvSpPr>
          <p:spPr>
            <a:xfrm>
              <a:off x="2958325" y="3272750"/>
              <a:ext cx="153025" cy="32175"/>
            </a:xfrm>
            <a:custGeom>
              <a:rect b="b" l="l" r="r" t="t"/>
              <a:pathLst>
                <a:path extrusionOk="0" h="1287" w="6121">
                  <a:moveTo>
                    <a:pt x="596" y="1"/>
                  </a:moveTo>
                  <a:cubicBezTo>
                    <a:pt x="262" y="1"/>
                    <a:pt x="0" y="262"/>
                    <a:pt x="0" y="572"/>
                  </a:cubicBezTo>
                  <a:lnTo>
                    <a:pt x="0" y="1120"/>
                  </a:lnTo>
                  <a:cubicBezTo>
                    <a:pt x="0" y="1215"/>
                    <a:pt x="96" y="1286"/>
                    <a:pt x="191" y="1286"/>
                  </a:cubicBezTo>
                  <a:lnTo>
                    <a:pt x="2787" y="1286"/>
                  </a:lnTo>
                  <a:cubicBezTo>
                    <a:pt x="2787" y="1286"/>
                    <a:pt x="2810" y="1286"/>
                    <a:pt x="2810" y="1263"/>
                  </a:cubicBezTo>
                  <a:cubicBezTo>
                    <a:pt x="2953" y="1120"/>
                    <a:pt x="2858" y="953"/>
                    <a:pt x="2715" y="953"/>
                  </a:cubicBezTo>
                  <a:lnTo>
                    <a:pt x="596" y="953"/>
                  </a:lnTo>
                  <a:cubicBezTo>
                    <a:pt x="477" y="953"/>
                    <a:pt x="358" y="834"/>
                    <a:pt x="358" y="715"/>
                  </a:cubicBezTo>
                  <a:lnTo>
                    <a:pt x="358" y="572"/>
                  </a:lnTo>
                  <a:cubicBezTo>
                    <a:pt x="358" y="429"/>
                    <a:pt x="453" y="334"/>
                    <a:pt x="596" y="334"/>
                  </a:cubicBezTo>
                  <a:lnTo>
                    <a:pt x="5549" y="334"/>
                  </a:lnTo>
                  <a:cubicBezTo>
                    <a:pt x="5668" y="334"/>
                    <a:pt x="5787" y="429"/>
                    <a:pt x="5787" y="572"/>
                  </a:cubicBezTo>
                  <a:lnTo>
                    <a:pt x="5787" y="763"/>
                  </a:lnTo>
                  <a:cubicBezTo>
                    <a:pt x="5787" y="858"/>
                    <a:pt x="5692" y="929"/>
                    <a:pt x="5597" y="929"/>
                  </a:cubicBezTo>
                  <a:lnTo>
                    <a:pt x="3525" y="929"/>
                  </a:lnTo>
                  <a:cubicBezTo>
                    <a:pt x="3477" y="929"/>
                    <a:pt x="3430" y="953"/>
                    <a:pt x="3406" y="1001"/>
                  </a:cubicBezTo>
                  <a:cubicBezTo>
                    <a:pt x="3311" y="1144"/>
                    <a:pt x="3406" y="1286"/>
                    <a:pt x="3549" y="1286"/>
                  </a:cubicBezTo>
                  <a:lnTo>
                    <a:pt x="5549" y="1286"/>
                  </a:lnTo>
                  <a:cubicBezTo>
                    <a:pt x="5883" y="1286"/>
                    <a:pt x="6121" y="1025"/>
                    <a:pt x="6121" y="715"/>
                  </a:cubicBezTo>
                  <a:lnTo>
                    <a:pt x="6121" y="572"/>
                  </a:lnTo>
                  <a:cubicBezTo>
                    <a:pt x="6121" y="239"/>
                    <a:pt x="5859" y="1"/>
                    <a:pt x="554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72"/>
            <p:cNvSpPr/>
            <p:nvPr/>
          </p:nvSpPr>
          <p:spPr>
            <a:xfrm>
              <a:off x="2910700" y="3087000"/>
              <a:ext cx="235175" cy="296500"/>
            </a:xfrm>
            <a:custGeom>
              <a:rect b="b" l="l" r="r" t="t"/>
              <a:pathLst>
                <a:path extrusionOk="0" h="11860" w="9407">
                  <a:moveTo>
                    <a:pt x="905" y="358"/>
                  </a:moveTo>
                  <a:lnTo>
                    <a:pt x="905" y="11479"/>
                  </a:lnTo>
                  <a:cubicBezTo>
                    <a:pt x="572" y="11431"/>
                    <a:pt x="334" y="11146"/>
                    <a:pt x="334" y="10788"/>
                  </a:cubicBezTo>
                  <a:lnTo>
                    <a:pt x="334" y="1048"/>
                  </a:lnTo>
                  <a:cubicBezTo>
                    <a:pt x="334" y="715"/>
                    <a:pt x="572" y="429"/>
                    <a:pt x="905" y="358"/>
                  </a:cubicBezTo>
                  <a:close/>
                  <a:moveTo>
                    <a:pt x="1048" y="0"/>
                  </a:moveTo>
                  <a:cubicBezTo>
                    <a:pt x="477" y="0"/>
                    <a:pt x="0" y="453"/>
                    <a:pt x="0" y="1048"/>
                  </a:cubicBezTo>
                  <a:lnTo>
                    <a:pt x="0" y="10788"/>
                  </a:lnTo>
                  <a:cubicBezTo>
                    <a:pt x="0" y="11384"/>
                    <a:pt x="453" y="11860"/>
                    <a:pt x="1048" y="11860"/>
                  </a:cubicBezTo>
                  <a:lnTo>
                    <a:pt x="8359" y="11860"/>
                  </a:lnTo>
                  <a:cubicBezTo>
                    <a:pt x="8954" y="11860"/>
                    <a:pt x="9407" y="11384"/>
                    <a:pt x="9407" y="10788"/>
                  </a:cubicBezTo>
                  <a:lnTo>
                    <a:pt x="9407" y="6740"/>
                  </a:lnTo>
                  <a:cubicBezTo>
                    <a:pt x="9407" y="6645"/>
                    <a:pt x="9359" y="6549"/>
                    <a:pt x="9264" y="6549"/>
                  </a:cubicBezTo>
                  <a:cubicBezTo>
                    <a:pt x="9169" y="6549"/>
                    <a:pt x="9074" y="6621"/>
                    <a:pt x="9074" y="6716"/>
                  </a:cubicBezTo>
                  <a:lnTo>
                    <a:pt x="9074" y="10788"/>
                  </a:lnTo>
                  <a:cubicBezTo>
                    <a:pt x="9074" y="11193"/>
                    <a:pt x="8740" y="11503"/>
                    <a:pt x="8359" y="11503"/>
                  </a:cubicBezTo>
                  <a:lnTo>
                    <a:pt x="1239" y="11503"/>
                  </a:lnTo>
                  <a:lnTo>
                    <a:pt x="1239" y="334"/>
                  </a:lnTo>
                  <a:lnTo>
                    <a:pt x="8883" y="334"/>
                  </a:lnTo>
                  <a:cubicBezTo>
                    <a:pt x="8978" y="334"/>
                    <a:pt x="9074" y="429"/>
                    <a:pt x="9074" y="524"/>
                  </a:cubicBezTo>
                  <a:lnTo>
                    <a:pt x="9074" y="5978"/>
                  </a:lnTo>
                  <a:cubicBezTo>
                    <a:pt x="9074" y="5978"/>
                    <a:pt x="9074" y="6002"/>
                    <a:pt x="9074" y="6025"/>
                  </a:cubicBezTo>
                  <a:cubicBezTo>
                    <a:pt x="9132" y="6075"/>
                    <a:pt x="9190" y="6096"/>
                    <a:pt x="9241" y="6096"/>
                  </a:cubicBezTo>
                  <a:cubicBezTo>
                    <a:pt x="9336" y="6096"/>
                    <a:pt x="9407" y="6023"/>
                    <a:pt x="9407" y="5930"/>
                  </a:cubicBezTo>
                  <a:lnTo>
                    <a:pt x="9407" y="1048"/>
                  </a:lnTo>
                  <a:cubicBezTo>
                    <a:pt x="9407" y="477"/>
                    <a:pt x="8954" y="0"/>
                    <a:pt x="83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 name="Google Shape;1090;p72"/>
          <p:cNvGrpSpPr/>
          <p:nvPr/>
        </p:nvGrpSpPr>
        <p:grpSpPr>
          <a:xfrm>
            <a:off x="808234" y="1731459"/>
            <a:ext cx="281075" cy="246594"/>
            <a:chOff x="2888675" y="2647625"/>
            <a:chExt cx="295900" cy="259600"/>
          </a:xfrm>
        </p:grpSpPr>
        <p:sp>
          <p:nvSpPr>
            <p:cNvPr id="1091" name="Google Shape;1091;p72"/>
            <p:cNvSpPr/>
            <p:nvPr/>
          </p:nvSpPr>
          <p:spPr>
            <a:xfrm>
              <a:off x="3041675" y="2677750"/>
              <a:ext cx="142900" cy="229475"/>
            </a:xfrm>
            <a:custGeom>
              <a:rect b="b" l="l" r="r" t="t"/>
              <a:pathLst>
                <a:path extrusionOk="0" h="9179" w="5716">
                  <a:moveTo>
                    <a:pt x="5525" y="0"/>
                  </a:moveTo>
                  <a:cubicBezTo>
                    <a:pt x="5508" y="0"/>
                    <a:pt x="5492" y="3"/>
                    <a:pt x="5478" y="10"/>
                  </a:cubicBezTo>
                  <a:lnTo>
                    <a:pt x="1715" y="1439"/>
                  </a:lnTo>
                  <a:lnTo>
                    <a:pt x="739" y="1082"/>
                  </a:lnTo>
                  <a:cubicBezTo>
                    <a:pt x="713" y="1069"/>
                    <a:pt x="688" y="1063"/>
                    <a:pt x="663" y="1063"/>
                  </a:cubicBezTo>
                  <a:cubicBezTo>
                    <a:pt x="597" y="1063"/>
                    <a:pt x="542" y="1107"/>
                    <a:pt x="524" y="1177"/>
                  </a:cubicBezTo>
                  <a:cubicBezTo>
                    <a:pt x="477" y="1272"/>
                    <a:pt x="524" y="1367"/>
                    <a:pt x="620" y="1391"/>
                  </a:cubicBezTo>
                  <a:lnTo>
                    <a:pt x="1644" y="1772"/>
                  </a:lnTo>
                  <a:cubicBezTo>
                    <a:pt x="1667" y="1784"/>
                    <a:pt x="1685" y="1790"/>
                    <a:pt x="1703" y="1790"/>
                  </a:cubicBezTo>
                  <a:cubicBezTo>
                    <a:pt x="1721" y="1790"/>
                    <a:pt x="1739" y="1784"/>
                    <a:pt x="1763" y="1772"/>
                  </a:cubicBezTo>
                  <a:lnTo>
                    <a:pt x="5359" y="415"/>
                  </a:lnTo>
                  <a:lnTo>
                    <a:pt x="5359" y="7440"/>
                  </a:lnTo>
                  <a:lnTo>
                    <a:pt x="1715" y="8821"/>
                  </a:lnTo>
                  <a:lnTo>
                    <a:pt x="262" y="8274"/>
                  </a:lnTo>
                  <a:cubicBezTo>
                    <a:pt x="237" y="8261"/>
                    <a:pt x="211" y="8255"/>
                    <a:pt x="187" y="8255"/>
                  </a:cubicBezTo>
                  <a:cubicBezTo>
                    <a:pt x="119" y="8255"/>
                    <a:pt x="59" y="8299"/>
                    <a:pt x="24" y="8369"/>
                  </a:cubicBezTo>
                  <a:cubicBezTo>
                    <a:pt x="0" y="8464"/>
                    <a:pt x="48" y="8559"/>
                    <a:pt x="119" y="8583"/>
                  </a:cubicBezTo>
                  <a:lnTo>
                    <a:pt x="1644" y="9155"/>
                  </a:lnTo>
                  <a:cubicBezTo>
                    <a:pt x="1667" y="9179"/>
                    <a:pt x="1691" y="9179"/>
                    <a:pt x="1715" y="9179"/>
                  </a:cubicBezTo>
                  <a:cubicBezTo>
                    <a:pt x="1715" y="9179"/>
                    <a:pt x="1739" y="9179"/>
                    <a:pt x="1763" y="9155"/>
                  </a:cubicBezTo>
                  <a:lnTo>
                    <a:pt x="5597" y="7726"/>
                  </a:lnTo>
                  <a:cubicBezTo>
                    <a:pt x="5668" y="7678"/>
                    <a:pt x="5716" y="7631"/>
                    <a:pt x="5716" y="7559"/>
                  </a:cubicBezTo>
                  <a:lnTo>
                    <a:pt x="5716" y="177"/>
                  </a:lnTo>
                  <a:cubicBezTo>
                    <a:pt x="5716" y="105"/>
                    <a:pt x="5692" y="58"/>
                    <a:pt x="5644" y="34"/>
                  </a:cubicBezTo>
                  <a:cubicBezTo>
                    <a:pt x="5611" y="17"/>
                    <a:pt x="5565" y="0"/>
                    <a:pt x="552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72"/>
            <p:cNvSpPr/>
            <p:nvPr/>
          </p:nvSpPr>
          <p:spPr>
            <a:xfrm>
              <a:off x="2888675" y="2647625"/>
              <a:ext cx="276275" cy="259600"/>
            </a:xfrm>
            <a:custGeom>
              <a:rect b="b" l="l" r="r" t="t"/>
              <a:pathLst>
                <a:path extrusionOk="0" h="10384" w="11051">
                  <a:moveTo>
                    <a:pt x="2810" y="358"/>
                  </a:moveTo>
                  <a:cubicBezTo>
                    <a:pt x="3334" y="358"/>
                    <a:pt x="3787" y="572"/>
                    <a:pt x="4049" y="953"/>
                  </a:cubicBezTo>
                  <a:cubicBezTo>
                    <a:pt x="4358" y="1382"/>
                    <a:pt x="4430" y="2025"/>
                    <a:pt x="4215" y="2620"/>
                  </a:cubicBezTo>
                  <a:cubicBezTo>
                    <a:pt x="4049" y="3049"/>
                    <a:pt x="3787" y="3406"/>
                    <a:pt x="3501" y="3763"/>
                  </a:cubicBezTo>
                  <a:cubicBezTo>
                    <a:pt x="3453" y="3835"/>
                    <a:pt x="3382" y="3906"/>
                    <a:pt x="3334" y="3977"/>
                  </a:cubicBezTo>
                  <a:lnTo>
                    <a:pt x="2977" y="4406"/>
                  </a:lnTo>
                  <a:cubicBezTo>
                    <a:pt x="2929" y="4454"/>
                    <a:pt x="2882" y="4501"/>
                    <a:pt x="2810" y="4501"/>
                  </a:cubicBezTo>
                  <a:cubicBezTo>
                    <a:pt x="2739" y="4501"/>
                    <a:pt x="2691" y="4454"/>
                    <a:pt x="2643" y="4406"/>
                  </a:cubicBezTo>
                  <a:lnTo>
                    <a:pt x="2286" y="3977"/>
                  </a:lnTo>
                  <a:cubicBezTo>
                    <a:pt x="2239" y="3906"/>
                    <a:pt x="2167" y="3835"/>
                    <a:pt x="2120" y="3763"/>
                  </a:cubicBezTo>
                  <a:cubicBezTo>
                    <a:pt x="1834" y="3406"/>
                    <a:pt x="1572" y="3049"/>
                    <a:pt x="1405" y="2620"/>
                  </a:cubicBezTo>
                  <a:cubicBezTo>
                    <a:pt x="1191" y="2025"/>
                    <a:pt x="1262" y="1382"/>
                    <a:pt x="1572" y="953"/>
                  </a:cubicBezTo>
                  <a:cubicBezTo>
                    <a:pt x="1834" y="572"/>
                    <a:pt x="2286" y="358"/>
                    <a:pt x="2810" y="358"/>
                  </a:cubicBezTo>
                  <a:close/>
                  <a:moveTo>
                    <a:pt x="10717" y="2715"/>
                  </a:moveTo>
                  <a:lnTo>
                    <a:pt x="10717" y="3930"/>
                  </a:lnTo>
                  <a:lnTo>
                    <a:pt x="6168" y="5097"/>
                  </a:lnTo>
                  <a:lnTo>
                    <a:pt x="5501" y="2930"/>
                  </a:lnTo>
                  <a:lnTo>
                    <a:pt x="5501" y="2930"/>
                  </a:lnTo>
                  <a:lnTo>
                    <a:pt x="7764" y="3787"/>
                  </a:lnTo>
                  <a:cubicBezTo>
                    <a:pt x="7787" y="3799"/>
                    <a:pt x="7811" y="3805"/>
                    <a:pt x="7832" y="3805"/>
                  </a:cubicBezTo>
                  <a:cubicBezTo>
                    <a:pt x="7853" y="3805"/>
                    <a:pt x="7871" y="3799"/>
                    <a:pt x="7883" y="3787"/>
                  </a:cubicBezTo>
                  <a:lnTo>
                    <a:pt x="10717" y="2715"/>
                  </a:lnTo>
                  <a:close/>
                  <a:moveTo>
                    <a:pt x="1381" y="3358"/>
                  </a:moveTo>
                  <a:cubicBezTo>
                    <a:pt x="1524" y="3573"/>
                    <a:pt x="1691" y="3787"/>
                    <a:pt x="1834" y="3977"/>
                  </a:cubicBezTo>
                  <a:cubicBezTo>
                    <a:pt x="1905" y="4049"/>
                    <a:pt x="1953" y="4120"/>
                    <a:pt x="2001" y="4192"/>
                  </a:cubicBezTo>
                  <a:lnTo>
                    <a:pt x="2024" y="4216"/>
                  </a:lnTo>
                  <a:lnTo>
                    <a:pt x="2382" y="4644"/>
                  </a:lnTo>
                  <a:cubicBezTo>
                    <a:pt x="2548" y="4811"/>
                    <a:pt x="2691" y="4859"/>
                    <a:pt x="2810" y="4859"/>
                  </a:cubicBezTo>
                  <a:cubicBezTo>
                    <a:pt x="2929" y="4859"/>
                    <a:pt x="3072" y="4811"/>
                    <a:pt x="3239" y="4644"/>
                  </a:cubicBezTo>
                  <a:lnTo>
                    <a:pt x="3620" y="4216"/>
                  </a:lnTo>
                  <a:lnTo>
                    <a:pt x="3620" y="4192"/>
                  </a:lnTo>
                  <a:cubicBezTo>
                    <a:pt x="3668" y="4120"/>
                    <a:pt x="3715" y="4049"/>
                    <a:pt x="3787" y="3977"/>
                  </a:cubicBezTo>
                  <a:cubicBezTo>
                    <a:pt x="3929" y="3811"/>
                    <a:pt x="4072" y="3620"/>
                    <a:pt x="4191" y="3406"/>
                  </a:cubicBezTo>
                  <a:lnTo>
                    <a:pt x="4834" y="5430"/>
                  </a:lnTo>
                  <a:lnTo>
                    <a:pt x="1119" y="6311"/>
                  </a:lnTo>
                  <a:lnTo>
                    <a:pt x="1119" y="3454"/>
                  </a:lnTo>
                  <a:lnTo>
                    <a:pt x="1381" y="3358"/>
                  </a:lnTo>
                  <a:close/>
                  <a:moveTo>
                    <a:pt x="5263" y="6668"/>
                  </a:moveTo>
                  <a:lnTo>
                    <a:pt x="5835" y="8478"/>
                  </a:lnTo>
                  <a:lnTo>
                    <a:pt x="4049" y="7812"/>
                  </a:lnTo>
                  <a:cubicBezTo>
                    <a:pt x="4037" y="7800"/>
                    <a:pt x="4019" y="7794"/>
                    <a:pt x="3998" y="7794"/>
                  </a:cubicBezTo>
                  <a:cubicBezTo>
                    <a:pt x="3977" y="7794"/>
                    <a:pt x="3953" y="7800"/>
                    <a:pt x="3929" y="7812"/>
                  </a:cubicBezTo>
                  <a:lnTo>
                    <a:pt x="1119" y="8859"/>
                  </a:lnTo>
                  <a:lnTo>
                    <a:pt x="1119" y="7716"/>
                  </a:lnTo>
                  <a:lnTo>
                    <a:pt x="5263" y="6668"/>
                  </a:lnTo>
                  <a:close/>
                  <a:moveTo>
                    <a:pt x="4596" y="2596"/>
                  </a:moveTo>
                  <a:lnTo>
                    <a:pt x="5096" y="2787"/>
                  </a:lnTo>
                  <a:lnTo>
                    <a:pt x="5882" y="5359"/>
                  </a:lnTo>
                  <a:cubicBezTo>
                    <a:pt x="5906" y="5430"/>
                    <a:pt x="5978" y="5478"/>
                    <a:pt x="6049" y="5478"/>
                  </a:cubicBezTo>
                  <a:lnTo>
                    <a:pt x="6097" y="5478"/>
                  </a:lnTo>
                  <a:lnTo>
                    <a:pt x="10717" y="4287"/>
                  </a:lnTo>
                  <a:lnTo>
                    <a:pt x="10717" y="4930"/>
                  </a:lnTo>
                  <a:lnTo>
                    <a:pt x="6430" y="6025"/>
                  </a:lnTo>
                  <a:cubicBezTo>
                    <a:pt x="6382" y="6025"/>
                    <a:pt x="6335" y="6073"/>
                    <a:pt x="6311" y="6097"/>
                  </a:cubicBezTo>
                  <a:cubicBezTo>
                    <a:pt x="6287" y="6145"/>
                    <a:pt x="6287" y="6192"/>
                    <a:pt x="6287" y="6240"/>
                  </a:cubicBezTo>
                  <a:lnTo>
                    <a:pt x="7121" y="8955"/>
                  </a:lnTo>
                  <a:lnTo>
                    <a:pt x="6239" y="8621"/>
                  </a:lnTo>
                  <a:lnTo>
                    <a:pt x="5525" y="6407"/>
                  </a:lnTo>
                  <a:cubicBezTo>
                    <a:pt x="5505" y="6328"/>
                    <a:pt x="5437" y="6281"/>
                    <a:pt x="5373" y="6281"/>
                  </a:cubicBezTo>
                  <a:cubicBezTo>
                    <a:pt x="5360" y="6281"/>
                    <a:pt x="5347" y="6283"/>
                    <a:pt x="5335" y="6287"/>
                  </a:cubicBezTo>
                  <a:lnTo>
                    <a:pt x="1119" y="7359"/>
                  </a:lnTo>
                  <a:lnTo>
                    <a:pt x="1119" y="6668"/>
                  </a:lnTo>
                  <a:lnTo>
                    <a:pt x="5096" y="5740"/>
                  </a:lnTo>
                  <a:cubicBezTo>
                    <a:pt x="5144" y="5716"/>
                    <a:pt x="5168" y="5692"/>
                    <a:pt x="5192" y="5644"/>
                  </a:cubicBezTo>
                  <a:cubicBezTo>
                    <a:pt x="5215" y="5597"/>
                    <a:pt x="5239" y="5549"/>
                    <a:pt x="5215" y="5502"/>
                  </a:cubicBezTo>
                  <a:lnTo>
                    <a:pt x="4430" y="3001"/>
                  </a:lnTo>
                  <a:cubicBezTo>
                    <a:pt x="4477" y="2906"/>
                    <a:pt x="4501" y="2834"/>
                    <a:pt x="4549" y="2739"/>
                  </a:cubicBezTo>
                  <a:cubicBezTo>
                    <a:pt x="4549" y="2691"/>
                    <a:pt x="4572" y="2644"/>
                    <a:pt x="4596" y="2596"/>
                  </a:cubicBezTo>
                  <a:close/>
                  <a:moveTo>
                    <a:pt x="10717" y="5287"/>
                  </a:moveTo>
                  <a:lnTo>
                    <a:pt x="10717" y="8145"/>
                  </a:lnTo>
                  <a:lnTo>
                    <a:pt x="7835" y="9217"/>
                  </a:lnTo>
                  <a:lnTo>
                    <a:pt x="7525" y="9098"/>
                  </a:lnTo>
                  <a:lnTo>
                    <a:pt x="6668" y="6311"/>
                  </a:lnTo>
                  <a:lnTo>
                    <a:pt x="10717" y="5287"/>
                  </a:lnTo>
                  <a:close/>
                  <a:moveTo>
                    <a:pt x="2810" y="0"/>
                  </a:moveTo>
                  <a:cubicBezTo>
                    <a:pt x="2167" y="0"/>
                    <a:pt x="1619" y="286"/>
                    <a:pt x="1286" y="763"/>
                  </a:cubicBezTo>
                  <a:cubicBezTo>
                    <a:pt x="976" y="1191"/>
                    <a:pt x="881" y="1763"/>
                    <a:pt x="976" y="2334"/>
                  </a:cubicBezTo>
                  <a:lnTo>
                    <a:pt x="95" y="2668"/>
                  </a:lnTo>
                  <a:cubicBezTo>
                    <a:pt x="24" y="2691"/>
                    <a:pt x="0" y="2763"/>
                    <a:pt x="0" y="2834"/>
                  </a:cubicBezTo>
                  <a:lnTo>
                    <a:pt x="0" y="10217"/>
                  </a:lnTo>
                  <a:cubicBezTo>
                    <a:pt x="0" y="10241"/>
                    <a:pt x="0" y="10288"/>
                    <a:pt x="24" y="10312"/>
                  </a:cubicBezTo>
                  <a:cubicBezTo>
                    <a:pt x="48" y="10360"/>
                    <a:pt x="95" y="10384"/>
                    <a:pt x="167" y="10384"/>
                  </a:cubicBezTo>
                  <a:lnTo>
                    <a:pt x="238" y="10384"/>
                  </a:lnTo>
                  <a:lnTo>
                    <a:pt x="4001" y="8955"/>
                  </a:lnTo>
                  <a:lnTo>
                    <a:pt x="5501" y="9526"/>
                  </a:lnTo>
                  <a:cubicBezTo>
                    <a:pt x="5518" y="9530"/>
                    <a:pt x="5534" y="9532"/>
                    <a:pt x="5550" y="9532"/>
                  </a:cubicBezTo>
                  <a:cubicBezTo>
                    <a:pt x="5627" y="9532"/>
                    <a:pt x="5696" y="9486"/>
                    <a:pt x="5716" y="9407"/>
                  </a:cubicBezTo>
                  <a:cubicBezTo>
                    <a:pt x="5763" y="9336"/>
                    <a:pt x="5716" y="9217"/>
                    <a:pt x="5620" y="9193"/>
                  </a:cubicBezTo>
                  <a:lnTo>
                    <a:pt x="4049" y="8597"/>
                  </a:lnTo>
                  <a:cubicBezTo>
                    <a:pt x="4037" y="8586"/>
                    <a:pt x="4019" y="8580"/>
                    <a:pt x="3998" y="8580"/>
                  </a:cubicBezTo>
                  <a:cubicBezTo>
                    <a:pt x="3977" y="8580"/>
                    <a:pt x="3953" y="8586"/>
                    <a:pt x="3929" y="8597"/>
                  </a:cubicBezTo>
                  <a:lnTo>
                    <a:pt x="333" y="9955"/>
                  </a:lnTo>
                  <a:lnTo>
                    <a:pt x="333" y="2953"/>
                  </a:lnTo>
                  <a:lnTo>
                    <a:pt x="1072" y="2668"/>
                  </a:lnTo>
                  <a:cubicBezTo>
                    <a:pt x="1072" y="2691"/>
                    <a:pt x="1072" y="2715"/>
                    <a:pt x="1096" y="2739"/>
                  </a:cubicBezTo>
                  <a:cubicBezTo>
                    <a:pt x="1119" y="2834"/>
                    <a:pt x="1167" y="2953"/>
                    <a:pt x="1215" y="3049"/>
                  </a:cubicBezTo>
                  <a:lnTo>
                    <a:pt x="881" y="3168"/>
                  </a:lnTo>
                  <a:cubicBezTo>
                    <a:pt x="810" y="3192"/>
                    <a:pt x="762" y="3263"/>
                    <a:pt x="762" y="3334"/>
                  </a:cubicBezTo>
                  <a:lnTo>
                    <a:pt x="762" y="9121"/>
                  </a:lnTo>
                  <a:cubicBezTo>
                    <a:pt x="762" y="9145"/>
                    <a:pt x="786" y="9193"/>
                    <a:pt x="786" y="9217"/>
                  </a:cubicBezTo>
                  <a:cubicBezTo>
                    <a:pt x="822" y="9270"/>
                    <a:pt x="884" y="9297"/>
                    <a:pt x="943" y="9297"/>
                  </a:cubicBezTo>
                  <a:cubicBezTo>
                    <a:pt x="963" y="9297"/>
                    <a:pt x="982" y="9294"/>
                    <a:pt x="1000" y="9288"/>
                  </a:cubicBezTo>
                  <a:lnTo>
                    <a:pt x="4001" y="8145"/>
                  </a:lnTo>
                  <a:lnTo>
                    <a:pt x="6049" y="8931"/>
                  </a:lnTo>
                  <a:lnTo>
                    <a:pt x="7764" y="9574"/>
                  </a:lnTo>
                  <a:cubicBezTo>
                    <a:pt x="7787" y="9574"/>
                    <a:pt x="7811" y="9598"/>
                    <a:pt x="7835" y="9598"/>
                  </a:cubicBezTo>
                  <a:cubicBezTo>
                    <a:pt x="7859" y="9598"/>
                    <a:pt x="7859" y="9574"/>
                    <a:pt x="7883" y="9574"/>
                  </a:cubicBezTo>
                  <a:lnTo>
                    <a:pt x="10931" y="8431"/>
                  </a:lnTo>
                  <a:cubicBezTo>
                    <a:pt x="11002" y="8407"/>
                    <a:pt x="11050" y="8335"/>
                    <a:pt x="11050" y="8264"/>
                  </a:cubicBezTo>
                  <a:lnTo>
                    <a:pt x="11050" y="2477"/>
                  </a:lnTo>
                  <a:cubicBezTo>
                    <a:pt x="11050" y="2453"/>
                    <a:pt x="11050" y="2406"/>
                    <a:pt x="11026" y="2382"/>
                  </a:cubicBezTo>
                  <a:cubicBezTo>
                    <a:pt x="10990" y="2328"/>
                    <a:pt x="10928" y="2302"/>
                    <a:pt x="10869" y="2302"/>
                  </a:cubicBezTo>
                  <a:cubicBezTo>
                    <a:pt x="10849" y="2302"/>
                    <a:pt x="10830" y="2304"/>
                    <a:pt x="10812" y="2310"/>
                  </a:cubicBezTo>
                  <a:lnTo>
                    <a:pt x="7835" y="3454"/>
                  </a:lnTo>
                  <a:lnTo>
                    <a:pt x="4668" y="2239"/>
                  </a:lnTo>
                  <a:cubicBezTo>
                    <a:pt x="4692" y="2096"/>
                    <a:pt x="4692" y="1977"/>
                    <a:pt x="4692" y="1834"/>
                  </a:cubicBezTo>
                  <a:lnTo>
                    <a:pt x="6001" y="2334"/>
                  </a:lnTo>
                  <a:lnTo>
                    <a:pt x="6049" y="2334"/>
                  </a:lnTo>
                  <a:cubicBezTo>
                    <a:pt x="6144" y="2334"/>
                    <a:pt x="6216" y="2287"/>
                    <a:pt x="6239" y="2191"/>
                  </a:cubicBezTo>
                  <a:cubicBezTo>
                    <a:pt x="6239" y="2120"/>
                    <a:pt x="6192" y="2025"/>
                    <a:pt x="6120" y="2001"/>
                  </a:cubicBezTo>
                  <a:lnTo>
                    <a:pt x="4644" y="1429"/>
                  </a:lnTo>
                  <a:cubicBezTo>
                    <a:pt x="4572" y="1191"/>
                    <a:pt x="4477" y="953"/>
                    <a:pt x="4334" y="763"/>
                  </a:cubicBezTo>
                  <a:cubicBezTo>
                    <a:pt x="4001" y="286"/>
                    <a:pt x="3453" y="0"/>
                    <a:pt x="28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72"/>
            <p:cNvSpPr/>
            <p:nvPr/>
          </p:nvSpPr>
          <p:spPr>
            <a:xfrm>
              <a:off x="2932125" y="2669050"/>
              <a:ext cx="53025" cy="53025"/>
            </a:xfrm>
            <a:custGeom>
              <a:rect b="b" l="l" r="r" t="t"/>
              <a:pathLst>
                <a:path extrusionOk="0" h="2121" w="2121">
                  <a:moveTo>
                    <a:pt x="1072" y="334"/>
                  </a:moveTo>
                  <a:cubicBezTo>
                    <a:pt x="1453" y="334"/>
                    <a:pt x="1787" y="668"/>
                    <a:pt x="1787" y="1049"/>
                  </a:cubicBezTo>
                  <a:cubicBezTo>
                    <a:pt x="1787" y="1453"/>
                    <a:pt x="1453" y="1763"/>
                    <a:pt x="1072" y="1763"/>
                  </a:cubicBezTo>
                  <a:cubicBezTo>
                    <a:pt x="667" y="1763"/>
                    <a:pt x="358" y="1453"/>
                    <a:pt x="358" y="1049"/>
                  </a:cubicBezTo>
                  <a:cubicBezTo>
                    <a:pt x="358" y="668"/>
                    <a:pt x="667" y="334"/>
                    <a:pt x="1072" y="334"/>
                  </a:cubicBezTo>
                  <a:close/>
                  <a:moveTo>
                    <a:pt x="1072" y="1"/>
                  </a:moveTo>
                  <a:cubicBezTo>
                    <a:pt x="477" y="1"/>
                    <a:pt x="1" y="477"/>
                    <a:pt x="1" y="1049"/>
                  </a:cubicBezTo>
                  <a:cubicBezTo>
                    <a:pt x="1" y="1644"/>
                    <a:pt x="477" y="2120"/>
                    <a:pt x="1072" y="2120"/>
                  </a:cubicBezTo>
                  <a:cubicBezTo>
                    <a:pt x="1644" y="2120"/>
                    <a:pt x="2120" y="1644"/>
                    <a:pt x="2120" y="1049"/>
                  </a:cubicBezTo>
                  <a:cubicBezTo>
                    <a:pt x="2120" y="477"/>
                    <a:pt x="1644" y="1"/>
                    <a:pt x="10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7" name="Shape 1097"/>
        <p:cNvGrpSpPr/>
        <p:nvPr/>
      </p:nvGrpSpPr>
      <p:grpSpPr>
        <a:xfrm>
          <a:off x="0" y="0"/>
          <a:ext cx="0" cy="0"/>
          <a:chOff x="0" y="0"/>
          <a:chExt cx="0" cy="0"/>
        </a:xfrm>
      </p:grpSpPr>
      <p:sp>
        <p:nvSpPr>
          <p:cNvPr id="1098" name="Google Shape;1098;p73"/>
          <p:cNvSpPr txBox="1"/>
          <p:nvPr>
            <p:ph idx="3" type="subTitle"/>
          </p:nvPr>
        </p:nvSpPr>
        <p:spPr>
          <a:xfrm>
            <a:off x="4902788" y="3300725"/>
            <a:ext cx="2505600" cy="3945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Mariah </a:t>
            </a:r>
            <a:r>
              <a:rPr lang="en"/>
              <a:t>Harris</a:t>
            </a:r>
            <a:endParaRPr/>
          </a:p>
        </p:txBody>
      </p:sp>
      <p:sp>
        <p:nvSpPr>
          <p:cNvPr id="1099" name="Google Shape;1099;p73"/>
          <p:cNvSpPr txBox="1"/>
          <p:nvPr>
            <p:ph idx="4" type="subTitle"/>
          </p:nvPr>
        </p:nvSpPr>
        <p:spPr>
          <a:xfrm>
            <a:off x="1735613" y="3300725"/>
            <a:ext cx="2505600" cy="3945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Mark Davids</a:t>
            </a:r>
            <a:endParaRPr/>
          </a:p>
        </p:txBody>
      </p:sp>
      <p:sp>
        <p:nvSpPr>
          <p:cNvPr id="1100" name="Google Shape;1100;p73"/>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2"/>
                </a:solidFill>
              </a:rPr>
              <a:t>Our team</a:t>
            </a:r>
            <a:endParaRPr>
              <a:solidFill>
                <a:schemeClr val="dk2"/>
              </a:solidFill>
            </a:endParaRPr>
          </a:p>
        </p:txBody>
      </p:sp>
      <p:sp>
        <p:nvSpPr>
          <p:cNvPr id="1101" name="Google Shape;1101;p73"/>
          <p:cNvSpPr txBox="1"/>
          <p:nvPr>
            <p:ph idx="1" type="subTitle"/>
          </p:nvPr>
        </p:nvSpPr>
        <p:spPr>
          <a:xfrm>
            <a:off x="4902797" y="3608749"/>
            <a:ext cx="25056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speak a bit about this person here</a:t>
            </a:r>
            <a:endParaRPr/>
          </a:p>
        </p:txBody>
      </p:sp>
      <p:sp>
        <p:nvSpPr>
          <p:cNvPr id="1102" name="Google Shape;1102;p73"/>
          <p:cNvSpPr txBox="1"/>
          <p:nvPr>
            <p:ph idx="2" type="subTitle"/>
          </p:nvPr>
        </p:nvSpPr>
        <p:spPr>
          <a:xfrm>
            <a:off x="1735613" y="3608749"/>
            <a:ext cx="25056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speak a bit about this person here</a:t>
            </a:r>
            <a:endParaRPr/>
          </a:p>
        </p:txBody>
      </p:sp>
      <p:cxnSp>
        <p:nvCxnSpPr>
          <p:cNvPr id="1103" name="Google Shape;1103;p73"/>
          <p:cNvCxnSpPr/>
          <p:nvPr/>
        </p:nvCxnSpPr>
        <p:spPr>
          <a:xfrm>
            <a:off x="720000" y="1152992"/>
            <a:ext cx="530100" cy="0"/>
          </a:xfrm>
          <a:prstGeom prst="straightConnector1">
            <a:avLst/>
          </a:prstGeom>
          <a:noFill/>
          <a:ln cap="flat" cmpd="sng" w="38100">
            <a:solidFill>
              <a:schemeClr val="dk2"/>
            </a:solidFill>
            <a:prstDash val="solid"/>
            <a:round/>
            <a:headEnd len="med" w="med" type="none"/>
            <a:tailEnd len="med" w="med" type="none"/>
          </a:ln>
        </p:spPr>
      </p:cxnSp>
      <p:pic>
        <p:nvPicPr>
          <p:cNvPr id="1104" name="Google Shape;1104;p73"/>
          <p:cNvPicPr preferRelativeResize="0"/>
          <p:nvPr/>
        </p:nvPicPr>
        <p:blipFill rotWithShape="1">
          <a:blip r:embed="rId3">
            <a:alphaModFix/>
          </a:blip>
          <a:srcRect b="32684" l="47731" r="12371" t="5353"/>
          <a:stretch/>
        </p:blipFill>
        <p:spPr>
          <a:xfrm>
            <a:off x="1742394" y="1539747"/>
            <a:ext cx="1493100" cy="1545600"/>
          </a:xfrm>
          <a:prstGeom prst="ellipse">
            <a:avLst/>
          </a:prstGeom>
          <a:noFill/>
          <a:ln>
            <a:noFill/>
          </a:ln>
        </p:spPr>
      </p:pic>
      <p:pic>
        <p:nvPicPr>
          <p:cNvPr id="1105" name="Google Shape;1105;p73"/>
          <p:cNvPicPr preferRelativeResize="0"/>
          <p:nvPr/>
        </p:nvPicPr>
        <p:blipFill rotWithShape="1">
          <a:blip r:embed="rId4">
            <a:alphaModFix/>
          </a:blip>
          <a:srcRect b="8951" l="11576" r="42448" t="6438"/>
          <a:stretch/>
        </p:blipFill>
        <p:spPr>
          <a:xfrm>
            <a:off x="4902794" y="1539747"/>
            <a:ext cx="1493100" cy="1545600"/>
          </a:xfrm>
          <a:prstGeom prst="ellipse">
            <a:avLst/>
          </a:prstGeom>
          <a:noFill/>
          <a:ln>
            <a:noFill/>
          </a:ln>
        </p:spPr>
      </p:pic>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09" name="Shape 1109"/>
        <p:cNvGrpSpPr/>
        <p:nvPr/>
      </p:nvGrpSpPr>
      <p:grpSpPr>
        <a:xfrm>
          <a:off x="0" y="0"/>
          <a:ext cx="0" cy="0"/>
          <a:chOff x="0" y="0"/>
          <a:chExt cx="0" cy="0"/>
        </a:xfrm>
      </p:grpSpPr>
      <p:sp>
        <p:nvSpPr>
          <p:cNvPr id="1110" name="Google Shape;1110;p74"/>
          <p:cNvSpPr txBox="1"/>
          <p:nvPr>
            <p:ph type="title"/>
          </p:nvPr>
        </p:nvSpPr>
        <p:spPr>
          <a:xfrm>
            <a:off x="716550" y="445025"/>
            <a:ext cx="77109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Assignment</a:t>
            </a:r>
            <a:endParaRPr/>
          </a:p>
        </p:txBody>
      </p:sp>
      <p:sp>
        <p:nvSpPr>
          <p:cNvPr id="1111" name="Google Shape;1111;p74"/>
          <p:cNvSpPr txBox="1"/>
          <p:nvPr>
            <p:ph idx="1" type="subTitle"/>
          </p:nvPr>
        </p:nvSpPr>
        <p:spPr>
          <a:xfrm>
            <a:off x="716550" y="1465750"/>
            <a:ext cx="4265700" cy="2298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 the closest planet to the Sun and the smallest of them all </a:t>
            </a:r>
            <a:endParaRPr/>
          </a:p>
          <a:p>
            <a:pPr indent="0" lvl="0" marL="0" rtl="0" algn="l">
              <a:spcBef>
                <a:spcPts val="0"/>
              </a:spcBef>
              <a:spcAft>
                <a:spcPts val="0"/>
              </a:spcAft>
              <a:buNone/>
            </a:pPr>
            <a:r>
              <a:t/>
            </a:r>
            <a:endParaRPr/>
          </a:p>
          <a:p>
            <a:pPr indent="-330200" lvl="0" marL="457200" rtl="0" algn="l">
              <a:lnSpc>
                <a:spcPct val="100000"/>
              </a:lnSpc>
              <a:spcBef>
                <a:spcPts val="0"/>
              </a:spcBef>
              <a:spcAft>
                <a:spcPts val="0"/>
              </a:spcAft>
              <a:buSzPts val="1600"/>
              <a:buFont typeface="Rubik Light"/>
              <a:buAutoNum type="arabicPeriod"/>
            </a:pPr>
            <a:r>
              <a:rPr lang="en"/>
              <a:t>Calculate the distance between Mercury and Neptune</a:t>
            </a:r>
            <a:endParaRPr/>
          </a:p>
          <a:p>
            <a:pPr indent="-330200" lvl="0" marL="457200" rtl="0" algn="l">
              <a:lnSpc>
                <a:spcPct val="100000"/>
              </a:lnSpc>
              <a:spcBef>
                <a:spcPts val="0"/>
              </a:spcBef>
              <a:spcAft>
                <a:spcPts val="0"/>
              </a:spcAft>
              <a:buSzPts val="1600"/>
              <a:buFont typeface="Rubik Light"/>
              <a:buAutoNum type="arabicPeriod"/>
            </a:pPr>
            <a:r>
              <a:rPr lang="en"/>
              <a:t>Name three rocky planets</a:t>
            </a:r>
            <a:endParaRPr/>
          </a:p>
          <a:p>
            <a:pPr indent="-330200" lvl="0" marL="457200" rtl="0" algn="l">
              <a:lnSpc>
                <a:spcPct val="100000"/>
              </a:lnSpc>
              <a:spcBef>
                <a:spcPts val="0"/>
              </a:spcBef>
              <a:spcAft>
                <a:spcPts val="0"/>
              </a:spcAft>
              <a:buSzPts val="1600"/>
              <a:buFont typeface="Rubik Light"/>
              <a:buAutoNum type="arabicPeriod"/>
            </a:pPr>
            <a:r>
              <a:rPr lang="en"/>
              <a:t>Name three planets that orbit around the Sun</a:t>
            </a:r>
            <a:endParaRPr/>
          </a:p>
        </p:txBody>
      </p:sp>
      <p:pic>
        <p:nvPicPr>
          <p:cNvPr id="1112" name="Google Shape;1112;p74"/>
          <p:cNvPicPr preferRelativeResize="0"/>
          <p:nvPr>
            <p:ph idx="2" type="pic"/>
          </p:nvPr>
        </p:nvPicPr>
        <p:blipFill rotWithShape="1">
          <a:blip r:embed="rId3">
            <a:alphaModFix/>
          </a:blip>
          <a:srcRect b="11485" l="28321" r="16781" t="370"/>
          <a:stretch/>
        </p:blipFill>
        <p:spPr>
          <a:xfrm rot="-5400000">
            <a:off x="5543250" y="954850"/>
            <a:ext cx="3478800" cy="3722700"/>
          </a:xfrm>
          <a:prstGeom prst="round2SameRect">
            <a:avLst>
              <a:gd fmla="val 16667" name="adj1"/>
              <a:gd fmla="val 0" name="adj2"/>
            </a:avLst>
          </a:prstGeom>
        </p:spPr>
      </p:pic>
      <p:cxnSp>
        <p:nvCxnSpPr>
          <p:cNvPr id="1113" name="Google Shape;1113;p74"/>
          <p:cNvCxnSpPr/>
          <p:nvPr/>
        </p:nvCxnSpPr>
        <p:spPr>
          <a:xfrm>
            <a:off x="720000" y="1152992"/>
            <a:ext cx="530100" cy="0"/>
          </a:xfrm>
          <a:prstGeom prst="straightConnector1">
            <a:avLst/>
          </a:prstGeom>
          <a:noFill/>
          <a:ln cap="flat" cmpd="sng" w="38100">
            <a:solidFill>
              <a:schemeClr val="dk2"/>
            </a:solidFill>
            <a:prstDash val="solid"/>
            <a:round/>
            <a:headEnd len="med" w="med" type="none"/>
            <a:tailEnd len="med" w="med" type="none"/>
          </a:ln>
        </p:spPr>
      </p:cxnSp>
      <p:sp>
        <p:nvSpPr>
          <p:cNvPr id="1114" name="Google Shape;1114;p74"/>
          <p:cNvSpPr/>
          <p:nvPr/>
        </p:nvSpPr>
        <p:spPr>
          <a:xfrm>
            <a:off x="713225" y="3853914"/>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74"/>
          <p:cNvSpPr/>
          <p:nvPr/>
        </p:nvSpPr>
        <p:spPr>
          <a:xfrm>
            <a:off x="1280800" y="3853914"/>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74"/>
          <p:cNvSpPr/>
          <p:nvPr/>
        </p:nvSpPr>
        <p:spPr>
          <a:xfrm>
            <a:off x="1848375" y="3853914"/>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7" name="Google Shape;1117;p74"/>
          <p:cNvGrpSpPr/>
          <p:nvPr/>
        </p:nvGrpSpPr>
        <p:grpSpPr>
          <a:xfrm>
            <a:off x="819982" y="3940163"/>
            <a:ext cx="217630" cy="272435"/>
            <a:chOff x="908500" y="4047325"/>
            <a:chExt cx="236375" cy="295900"/>
          </a:xfrm>
        </p:grpSpPr>
        <p:sp>
          <p:nvSpPr>
            <p:cNvPr id="1118" name="Google Shape;1118;p74"/>
            <p:cNvSpPr/>
            <p:nvPr/>
          </p:nvSpPr>
          <p:spPr>
            <a:xfrm>
              <a:off x="908500" y="4047325"/>
              <a:ext cx="236375" cy="295900"/>
            </a:xfrm>
            <a:custGeom>
              <a:rect b="b" l="l" r="r" t="t"/>
              <a:pathLst>
                <a:path extrusionOk="0" h="11836" w="9455">
                  <a:moveTo>
                    <a:pt x="5597" y="357"/>
                  </a:moveTo>
                  <a:cubicBezTo>
                    <a:pt x="6025" y="357"/>
                    <a:pt x="6359" y="691"/>
                    <a:pt x="6359" y="1095"/>
                  </a:cubicBezTo>
                  <a:lnTo>
                    <a:pt x="6359" y="1810"/>
                  </a:lnTo>
                  <a:cubicBezTo>
                    <a:pt x="6359" y="1810"/>
                    <a:pt x="6335" y="1834"/>
                    <a:pt x="6335" y="1834"/>
                  </a:cubicBezTo>
                  <a:lnTo>
                    <a:pt x="5692" y="1834"/>
                  </a:lnTo>
                  <a:lnTo>
                    <a:pt x="5692" y="1810"/>
                  </a:lnTo>
                  <a:cubicBezTo>
                    <a:pt x="5692" y="1310"/>
                    <a:pt x="5287" y="834"/>
                    <a:pt x="4787" y="786"/>
                  </a:cubicBezTo>
                  <a:cubicBezTo>
                    <a:pt x="4736" y="778"/>
                    <a:pt x="4685" y="774"/>
                    <a:pt x="4635" y="774"/>
                  </a:cubicBezTo>
                  <a:cubicBezTo>
                    <a:pt x="4081" y="774"/>
                    <a:pt x="3620" y="1242"/>
                    <a:pt x="3620" y="1810"/>
                  </a:cubicBezTo>
                  <a:lnTo>
                    <a:pt x="3620" y="1834"/>
                  </a:lnTo>
                  <a:lnTo>
                    <a:pt x="3025" y="1834"/>
                  </a:lnTo>
                  <a:cubicBezTo>
                    <a:pt x="3025" y="1834"/>
                    <a:pt x="3001" y="1810"/>
                    <a:pt x="3001" y="1810"/>
                  </a:cubicBezTo>
                  <a:lnTo>
                    <a:pt x="3001" y="1095"/>
                  </a:lnTo>
                  <a:cubicBezTo>
                    <a:pt x="3001" y="691"/>
                    <a:pt x="3334" y="357"/>
                    <a:pt x="3739" y="357"/>
                  </a:cubicBezTo>
                  <a:close/>
                  <a:moveTo>
                    <a:pt x="4647" y="1133"/>
                  </a:moveTo>
                  <a:cubicBezTo>
                    <a:pt x="4685" y="1133"/>
                    <a:pt x="4724" y="1137"/>
                    <a:pt x="4763" y="1143"/>
                  </a:cubicBezTo>
                  <a:cubicBezTo>
                    <a:pt x="5096" y="1191"/>
                    <a:pt x="5335" y="1500"/>
                    <a:pt x="5335" y="1834"/>
                  </a:cubicBezTo>
                  <a:lnTo>
                    <a:pt x="5335" y="2501"/>
                  </a:lnTo>
                  <a:cubicBezTo>
                    <a:pt x="5120" y="2477"/>
                    <a:pt x="4930" y="2477"/>
                    <a:pt x="4715" y="2477"/>
                  </a:cubicBezTo>
                  <a:cubicBezTo>
                    <a:pt x="4453" y="2477"/>
                    <a:pt x="4215" y="2501"/>
                    <a:pt x="3953" y="2524"/>
                  </a:cubicBezTo>
                  <a:lnTo>
                    <a:pt x="3953" y="1810"/>
                  </a:lnTo>
                  <a:cubicBezTo>
                    <a:pt x="3953" y="1442"/>
                    <a:pt x="4268" y="1133"/>
                    <a:pt x="4647" y="1133"/>
                  </a:cubicBezTo>
                  <a:close/>
                  <a:moveTo>
                    <a:pt x="3739" y="0"/>
                  </a:moveTo>
                  <a:cubicBezTo>
                    <a:pt x="3144" y="0"/>
                    <a:pt x="2644" y="500"/>
                    <a:pt x="2644" y="1095"/>
                  </a:cubicBezTo>
                  <a:lnTo>
                    <a:pt x="2644" y="1810"/>
                  </a:lnTo>
                  <a:cubicBezTo>
                    <a:pt x="2644" y="2024"/>
                    <a:pt x="2810" y="2167"/>
                    <a:pt x="3025" y="2167"/>
                  </a:cubicBezTo>
                  <a:lnTo>
                    <a:pt x="3620" y="2167"/>
                  </a:lnTo>
                  <a:lnTo>
                    <a:pt x="3620" y="2572"/>
                  </a:lnTo>
                  <a:cubicBezTo>
                    <a:pt x="3025" y="2715"/>
                    <a:pt x="2477" y="2977"/>
                    <a:pt x="1977" y="3334"/>
                  </a:cubicBezTo>
                  <a:cubicBezTo>
                    <a:pt x="1905" y="3382"/>
                    <a:pt x="1881" y="3501"/>
                    <a:pt x="1929" y="3572"/>
                  </a:cubicBezTo>
                  <a:cubicBezTo>
                    <a:pt x="1975" y="3618"/>
                    <a:pt x="2031" y="3645"/>
                    <a:pt x="2091" y="3645"/>
                  </a:cubicBezTo>
                  <a:cubicBezTo>
                    <a:pt x="2124" y="3645"/>
                    <a:pt x="2157" y="3637"/>
                    <a:pt x="2191" y="3620"/>
                  </a:cubicBezTo>
                  <a:cubicBezTo>
                    <a:pt x="2667" y="3263"/>
                    <a:pt x="3239" y="3024"/>
                    <a:pt x="3810" y="2882"/>
                  </a:cubicBezTo>
                  <a:lnTo>
                    <a:pt x="3834" y="2882"/>
                  </a:lnTo>
                  <a:cubicBezTo>
                    <a:pt x="4168" y="2810"/>
                    <a:pt x="4525" y="2786"/>
                    <a:pt x="4858" y="2786"/>
                  </a:cubicBezTo>
                  <a:cubicBezTo>
                    <a:pt x="7192" y="2882"/>
                    <a:pt x="9050" y="4763"/>
                    <a:pt x="9073" y="7073"/>
                  </a:cubicBezTo>
                  <a:cubicBezTo>
                    <a:pt x="9121" y="9526"/>
                    <a:pt x="7144" y="11502"/>
                    <a:pt x="4715" y="11502"/>
                  </a:cubicBezTo>
                  <a:cubicBezTo>
                    <a:pt x="2286" y="11502"/>
                    <a:pt x="357" y="9550"/>
                    <a:pt x="357" y="7144"/>
                  </a:cubicBezTo>
                  <a:cubicBezTo>
                    <a:pt x="357" y="6025"/>
                    <a:pt x="786" y="4953"/>
                    <a:pt x="1572" y="4144"/>
                  </a:cubicBezTo>
                  <a:cubicBezTo>
                    <a:pt x="1643" y="4072"/>
                    <a:pt x="1643" y="3953"/>
                    <a:pt x="1572" y="3882"/>
                  </a:cubicBezTo>
                  <a:cubicBezTo>
                    <a:pt x="1540" y="3860"/>
                    <a:pt x="1498" y="3849"/>
                    <a:pt x="1457" y="3849"/>
                  </a:cubicBezTo>
                  <a:cubicBezTo>
                    <a:pt x="1408" y="3849"/>
                    <a:pt x="1360" y="3866"/>
                    <a:pt x="1334" y="3906"/>
                  </a:cubicBezTo>
                  <a:cubicBezTo>
                    <a:pt x="476" y="4763"/>
                    <a:pt x="0" y="5930"/>
                    <a:pt x="0" y="7144"/>
                  </a:cubicBezTo>
                  <a:cubicBezTo>
                    <a:pt x="0" y="9726"/>
                    <a:pt x="2120" y="11836"/>
                    <a:pt x="4696" y="11836"/>
                  </a:cubicBezTo>
                  <a:cubicBezTo>
                    <a:pt x="4710" y="11836"/>
                    <a:pt x="4725" y="11836"/>
                    <a:pt x="4739" y="11836"/>
                  </a:cubicBezTo>
                  <a:cubicBezTo>
                    <a:pt x="7359" y="11836"/>
                    <a:pt x="9407" y="9764"/>
                    <a:pt x="9431" y="7216"/>
                  </a:cubicBezTo>
                  <a:cubicBezTo>
                    <a:pt x="9454" y="4906"/>
                    <a:pt x="7835" y="3001"/>
                    <a:pt x="5692" y="2548"/>
                  </a:cubicBezTo>
                  <a:lnTo>
                    <a:pt x="5668" y="2548"/>
                  </a:lnTo>
                  <a:lnTo>
                    <a:pt x="5668" y="2191"/>
                  </a:lnTo>
                  <a:lnTo>
                    <a:pt x="6335" y="2191"/>
                  </a:lnTo>
                  <a:cubicBezTo>
                    <a:pt x="6525" y="2191"/>
                    <a:pt x="6692" y="2024"/>
                    <a:pt x="6692" y="1810"/>
                  </a:cubicBezTo>
                  <a:lnTo>
                    <a:pt x="6692" y="1095"/>
                  </a:lnTo>
                  <a:cubicBezTo>
                    <a:pt x="6692" y="500"/>
                    <a:pt x="6216" y="0"/>
                    <a:pt x="559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74"/>
            <p:cNvSpPr/>
            <p:nvPr/>
          </p:nvSpPr>
          <p:spPr>
            <a:xfrm>
              <a:off x="932900" y="4132450"/>
              <a:ext cx="187575" cy="187550"/>
            </a:xfrm>
            <a:custGeom>
              <a:rect b="b" l="l" r="r" t="t"/>
              <a:pathLst>
                <a:path extrusionOk="0" h="7502" w="7503">
                  <a:moveTo>
                    <a:pt x="3739" y="0"/>
                  </a:moveTo>
                  <a:cubicBezTo>
                    <a:pt x="1691" y="0"/>
                    <a:pt x="1" y="1691"/>
                    <a:pt x="1" y="3763"/>
                  </a:cubicBezTo>
                  <a:cubicBezTo>
                    <a:pt x="1" y="5835"/>
                    <a:pt x="1691" y="7502"/>
                    <a:pt x="3739" y="7502"/>
                  </a:cubicBezTo>
                  <a:cubicBezTo>
                    <a:pt x="4859" y="7502"/>
                    <a:pt x="5930" y="7002"/>
                    <a:pt x="6645" y="6145"/>
                  </a:cubicBezTo>
                  <a:cubicBezTo>
                    <a:pt x="6692" y="6073"/>
                    <a:pt x="6692" y="5954"/>
                    <a:pt x="6621" y="5906"/>
                  </a:cubicBezTo>
                  <a:cubicBezTo>
                    <a:pt x="6581" y="5876"/>
                    <a:pt x="6541" y="5863"/>
                    <a:pt x="6503" y="5863"/>
                  </a:cubicBezTo>
                  <a:cubicBezTo>
                    <a:pt x="6450" y="5863"/>
                    <a:pt x="6400" y="5889"/>
                    <a:pt x="6359" y="5930"/>
                  </a:cubicBezTo>
                  <a:cubicBezTo>
                    <a:pt x="5716" y="6716"/>
                    <a:pt x="4763" y="7169"/>
                    <a:pt x="3739" y="7169"/>
                  </a:cubicBezTo>
                  <a:cubicBezTo>
                    <a:pt x="1882" y="7169"/>
                    <a:pt x="358" y="5644"/>
                    <a:pt x="358" y="3763"/>
                  </a:cubicBezTo>
                  <a:cubicBezTo>
                    <a:pt x="358" y="1882"/>
                    <a:pt x="1882" y="358"/>
                    <a:pt x="3739" y="358"/>
                  </a:cubicBezTo>
                  <a:cubicBezTo>
                    <a:pt x="5621" y="358"/>
                    <a:pt x="7145" y="1882"/>
                    <a:pt x="7145" y="3763"/>
                  </a:cubicBezTo>
                  <a:cubicBezTo>
                    <a:pt x="7145" y="4311"/>
                    <a:pt x="7026" y="4811"/>
                    <a:pt x="6788" y="5287"/>
                  </a:cubicBezTo>
                  <a:cubicBezTo>
                    <a:pt x="6740" y="5383"/>
                    <a:pt x="6764" y="5478"/>
                    <a:pt x="6859" y="5525"/>
                  </a:cubicBezTo>
                  <a:cubicBezTo>
                    <a:pt x="6886" y="5539"/>
                    <a:pt x="6912" y="5545"/>
                    <a:pt x="6938" y="5545"/>
                  </a:cubicBezTo>
                  <a:cubicBezTo>
                    <a:pt x="7004" y="5545"/>
                    <a:pt x="7063" y="5505"/>
                    <a:pt x="7097" y="5454"/>
                  </a:cubicBezTo>
                  <a:cubicBezTo>
                    <a:pt x="7359" y="4930"/>
                    <a:pt x="7502" y="4358"/>
                    <a:pt x="7502" y="3763"/>
                  </a:cubicBezTo>
                  <a:cubicBezTo>
                    <a:pt x="7502" y="1691"/>
                    <a:pt x="5811" y="0"/>
                    <a:pt x="37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74"/>
            <p:cNvSpPr/>
            <p:nvPr/>
          </p:nvSpPr>
          <p:spPr>
            <a:xfrm>
              <a:off x="1015650" y="4153875"/>
              <a:ext cx="22650" cy="8950"/>
            </a:xfrm>
            <a:custGeom>
              <a:rect b="b" l="l" r="r" t="t"/>
              <a:pathLst>
                <a:path extrusionOk="0" h="358" w="906">
                  <a:moveTo>
                    <a:pt x="191" y="1"/>
                  </a:moveTo>
                  <a:cubicBezTo>
                    <a:pt x="96" y="1"/>
                    <a:pt x="25" y="72"/>
                    <a:pt x="1" y="144"/>
                  </a:cubicBezTo>
                  <a:cubicBezTo>
                    <a:pt x="1" y="263"/>
                    <a:pt x="72" y="358"/>
                    <a:pt x="191" y="358"/>
                  </a:cubicBezTo>
                  <a:lnTo>
                    <a:pt x="715" y="358"/>
                  </a:lnTo>
                  <a:cubicBezTo>
                    <a:pt x="834" y="358"/>
                    <a:pt x="906" y="263"/>
                    <a:pt x="906" y="144"/>
                  </a:cubicBezTo>
                  <a:cubicBezTo>
                    <a:pt x="882" y="72"/>
                    <a:pt x="810" y="1"/>
                    <a:pt x="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74"/>
            <p:cNvSpPr/>
            <p:nvPr/>
          </p:nvSpPr>
          <p:spPr>
            <a:xfrm>
              <a:off x="951350" y="4222350"/>
              <a:ext cx="23250" cy="8350"/>
            </a:xfrm>
            <a:custGeom>
              <a:rect b="b" l="l" r="r" t="t"/>
              <a:pathLst>
                <a:path extrusionOk="0" h="334" w="930">
                  <a:moveTo>
                    <a:pt x="191" y="0"/>
                  </a:moveTo>
                  <a:cubicBezTo>
                    <a:pt x="72" y="0"/>
                    <a:pt x="1" y="96"/>
                    <a:pt x="1" y="191"/>
                  </a:cubicBezTo>
                  <a:cubicBezTo>
                    <a:pt x="25" y="286"/>
                    <a:pt x="96" y="334"/>
                    <a:pt x="191" y="334"/>
                  </a:cubicBezTo>
                  <a:lnTo>
                    <a:pt x="739" y="334"/>
                  </a:lnTo>
                  <a:cubicBezTo>
                    <a:pt x="810" y="334"/>
                    <a:pt x="906" y="286"/>
                    <a:pt x="906" y="191"/>
                  </a:cubicBezTo>
                  <a:cubicBezTo>
                    <a:pt x="930" y="96"/>
                    <a:pt x="834" y="0"/>
                    <a:pt x="7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74"/>
            <p:cNvSpPr/>
            <p:nvPr/>
          </p:nvSpPr>
          <p:spPr>
            <a:xfrm>
              <a:off x="1017450" y="4291400"/>
              <a:ext cx="20850" cy="8375"/>
            </a:xfrm>
            <a:custGeom>
              <a:rect b="b" l="l" r="r" t="t"/>
              <a:pathLst>
                <a:path extrusionOk="0" h="335" w="834">
                  <a:moveTo>
                    <a:pt x="191" y="1"/>
                  </a:moveTo>
                  <a:cubicBezTo>
                    <a:pt x="72" y="1"/>
                    <a:pt x="0" y="72"/>
                    <a:pt x="0" y="191"/>
                  </a:cubicBezTo>
                  <a:cubicBezTo>
                    <a:pt x="24" y="287"/>
                    <a:pt x="95" y="334"/>
                    <a:pt x="191" y="334"/>
                  </a:cubicBezTo>
                  <a:lnTo>
                    <a:pt x="643" y="334"/>
                  </a:lnTo>
                  <a:cubicBezTo>
                    <a:pt x="738" y="334"/>
                    <a:pt x="810" y="287"/>
                    <a:pt x="810" y="191"/>
                  </a:cubicBezTo>
                  <a:cubicBezTo>
                    <a:pt x="834" y="72"/>
                    <a:pt x="762" y="1"/>
                    <a:pt x="6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74"/>
            <p:cNvSpPr/>
            <p:nvPr/>
          </p:nvSpPr>
          <p:spPr>
            <a:xfrm>
              <a:off x="1082925" y="4222350"/>
              <a:ext cx="20875" cy="8350"/>
            </a:xfrm>
            <a:custGeom>
              <a:rect b="b" l="l" r="r" t="t"/>
              <a:pathLst>
                <a:path extrusionOk="0" h="334" w="835">
                  <a:moveTo>
                    <a:pt x="191" y="0"/>
                  </a:moveTo>
                  <a:cubicBezTo>
                    <a:pt x="96" y="0"/>
                    <a:pt x="25" y="48"/>
                    <a:pt x="1" y="143"/>
                  </a:cubicBezTo>
                  <a:cubicBezTo>
                    <a:pt x="1" y="262"/>
                    <a:pt x="72" y="334"/>
                    <a:pt x="167" y="334"/>
                  </a:cubicBezTo>
                  <a:lnTo>
                    <a:pt x="644" y="334"/>
                  </a:lnTo>
                  <a:cubicBezTo>
                    <a:pt x="739" y="334"/>
                    <a:pt x="810" y="286"/>
                    <a:pt x="810" y="191"/>
                  </a:cubicBezTo>
                  <a:cubicBezTo>
                    <a:pt x="834" y="96"/>
                    <a:pt x="739" y="0"/>
                    <a:pt x="6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74"/>
            <p:cNvSpPr/>
            <p:nvPr/>
          </p:nvSpPr>
          <p:spPr>
            <a:xfrm>
              <a:off x="978150" y="4178500"/>
              <a:ext cx="97075" cy="95675"/>
            </a:xfrm>
            <a:custGeom>
              <a:rect b="b" l="l" r="r" t="t"/>
              <a:pathLst>
                <a:path extrusionOk="0" h="3827" w="3883">
                  <a:moveTo>
                    <a:pt x="3263" y="588"/>
                  </a:moveTo>
                  <a:lnTo>
                    <a:pt x="2429" y="2159"/>
                  </a:lnTo>
                  <a:lnTo>
                    <a:pt x="1691" y="1421"/>
                  </a:lnTo>
                  <a:lnTo>
                    <a:pt x="3263" y="588"/>
                  </a:lnTo>
                  <a:close/>
                  <a:moveTo>
                    <a:pt x="1453" y="1683"/>
                  </a:moveTo>
                  <a:lnTo>
                    <a:pt x="2191" y="2397"/>
                  </a:lnTo>
                  <a:lnTo>
                    <a:pt x="620" y="3231"/>
                  </a:lnTo>
                  <a:lnTo>
                    <a:pt x="1453" y="1683"/>
                  </a:lnTo>
                  <a:close/>
                  <a:moveTo>
                    <a:pt x="3692" y="0"/>
                  </a:moveTo>
                  <a:cubicBezTo>
                    <a:pt x="3660" y="0"/>
                    <a:pt x="3626" y="6"/>
                    <a:pt x="3596" y="16"/>
                  </a:cubicBezTo>
                  <a:lnTo>
                    <a:pt x="1334" y="1231"/>
                  </a:lnTo>
                  <a:cubicBezTo>
                    <a:pt x="1286" y="1254"/>
                    <a:pt x="1263" y="1278"/>
                    <a:pt x="1263" y="1302"/>
                  </a:cubicBezTo>
                  <a:lnTo>
                    <a:pt x="48" y="3588"/>
                  </a:lnTo>
                  <a:cubicBezTo>
                    <a:pt x="0" y="3636"/>
                    <a:pt x="24" y="3731"/>
                    <a:pt x="72" y="3779"/>
                  </a:cubicBezTo>
                  <a:cubicBezTo>
                    <a:pt x="96" y="3826"/>
                    <a:pt x="143" y="3826"/>
                    <a:pt x="191" y="3826"/>
                  </a:cubicBezTo>
                  <a:cubicBezTo>
                    <a:pt x="215" y="3826"/>
                    <a:pt x="262" y="3826"/>
                    <a:pt x="286" y="3802"/>
                  </a:cubicBezTo>
                  <a:lnTo>
                    <a:pt x="1405" y="3207"/>
                  </a:lnTo>
                  <a:lnTo>
                    <a:pt x="2549" y="2588"/>
                  </a:lnTo>
                  <a:cubicBezTo>
                    <a:pt x="2572" y="2588"/>
                    <a:pt x="2620" y="2564"/>
                    <a:pt x="2620" y="2516"/>
                  </a:cubicBezTo>
                  <a:lnTo>
                    <a:pt x="3835" y="254"/>
                  </a:lnTo>
                  <a:cubicBezTo>
                    <a:pt x="3882" y="183"/>
                    <a:pt x="3858" y="111"/>
                    <a:pt x="3811" y="40"/>
                  </a:cubicBezTo>
                  <a:cubicBezTo>
                    <a:pt x="3783" y="12"/>
                    <a:pt x="3739" y="0"/>
                    <a:pt x="36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 name="Google Shape;1125;p74"/>
          <p:cNvGrpSpPr/>
          <p:nvPr/>
        </p:nvGrpSpPr>
        <p:grpSpPr>
          <a:xfrm>
            <a:off x="1380224" y="3920312"/>
            <a:ext cx="273563" cy="270893"/>
            <a:chOff x="4904550" y="3570925"/>
            <a:chExt cx="297125" cy="294225"/>
          </a:xfrm>
        </p:grpSpPr>
        <p:sp>
          <p:nvSpPr>
            <p:cNvPr id="1126" name="Google Shape;1126;p74"/>
            <p:cNvSpPr/>
            <p:nvPr/>
          </p:nvSpPr>
          <p:spPr>
            <a:xfrm>
              <a:off x="4904550" y="3570925"/>
              <a:ext cx="297125" cy="294225"/>
            </a:xfrm>
            <a:custGeom>
              <a:rect b="b" l="l" r="r" t="t"/>
              <a:pathLst>
                <a:path extrusionOk="0" h="11769" w="11885">
                  <a:moveTo>
                    <a:pt x="5648" y="2838"/>
                  </a:moveTo>
                  <a:cubicBezTo>
                    <a:pt x="5705" y="2838"/>
                    <a:pt x="5764" y="2862"/>
                    <a:pt x="5812" y="2910"/>
                  </a:cubicBezTo>
                  <a:lnTo>
                    <a:pt x="8884" y="5982"/>
                  </a:lnTo>
                  <a:cubicBezTo>
                    <a:pt x="8979" y="6077"/>
                    <a:pt x="8979" y="6220"/>
                    <a:pt x="8884" y="6292"/>
                  </a:cubicBezTo>
                  <a:cubicBezTo>
                    <a:pt x="8848" y="6339"/>
                    <a:pt x="8794" y="6363"/>
                    <a:pt x="8738" y="6363"/>
                  </a:cubicBezTo>
                  <a:cubicBezTo>
                    <a:pt x="8681" y="6363"/>
                    <a:pt x="8622" y="6339"/>
                    <a:pt x="8574" y="6292"/>
                  </a:cubicBezTo>
                  <a:lnTo>
                    <a:pt x="8527" y="6244"/>
                  </a:lnTo>
                  <a:lnTo>
                    <a:pt x="8503" y="6220"/>
                  </a:lnTo>
                  <a:lnTo>
                    <a:pt x="7217" y="4958"/>
                  </a:lnTo>
                  <a:cubicBezTo>
                    <a:pt x="7193" y="4922"/>
                    <a:pt x="7151" y="4904"/>
                    <a:pt x="7107" y="4904"/>
                  </a:cubicBezTo>
                  <a:cubicBezTo>
                    <a:pt x="7062" y="4904"/>
                    <a:pt x="7014" y="4922"/>
                    <a:pt x="6979" y="4958"/>
                  </a:cubicBezTo>
                  <a:cubicBezTo>
                    <a:pt x="6907" y="5029"/>
                    <a:pt x="6907" y="5125"/>
                    <a:pt x="6979" y="5196"/>
                  </a:cubicBezTo>
                  <a:lnTo>
                    <a:pt x="8122" y="6339"/>
                  </a:lnTo>
                  <a:lnTo>
                    <a:pt x="5978" y="7744"/>
                  </a:lnTo>
                  <a:cubicBezTo>
                    <a:pt x="5955" y="7744"/>
                    <a:pt x="4049" y="5815"/>
                    <a:pt x="4049" y="5815"/>
                  </a:cubicBezTo>
                  <a:lnTo>
                    <a:pt x="5454" y="3672"/>
                  </a:lnTo>
                  <a:lnTo>
                    <a:pt x="6359" y="4577"/>
                  </a:lnTo>
                  <a:cubicBezTo>
                    <a:pt x="6395" y="4613"/>
                    <a:pt x="6443" y="4630"/>
                    <a:pt x="6490" y="4630"/>
                  </a:cubicBezTo>
                  <a:cubicBezTo>
                    <a:pt x="6538" y="4630"/>
                    <a:pt x="6586" y="4613"/>
                    <a:pt x="6621" y="4577"/>
                  </a:cubicBezTo>
                  <a:cubicBezTo>
                    <a:pt x="6693" y="4505"/>
                    <a:pt x="6693" y="4410"/>
                    <a:pt x="6621" y="4339"/>
                  </a:cubicBezTo>
                  <a:lnTo>
                    <a:pt x="5502" y="3219"/>
                  </a:lnTo>
                  <a:cubicBezTo>
                    <a:pt x="5454" y="3172"/>
                    <a:pt x="5431" y="3124"/>
                    <a:pt x="5431" y="3053"/>
                  </a:cubicBezTo>
                  <a:cubicBezTo>
                    <a:pt x="5431" y="3005"/>
                    <a:pt x="5454" y="2934"/>
                    <a:pt x="5502" y="2910"/>
                  </a:cubicBezTo>
                  <a:cubicBezTo>
                    <a:pt x="5538" y="2862"/>
                    <a:pt x="5591" y="2838"/>
                    <a:pt x="5648" y="2838"/>
                  </a:cubicBezTo>
                  <a:close/>
                  <a:moveTo>
                    <a:pt x="596" y="10650"/>
                  </a:moveTo>
                  <a:lnTo>
                    <a:pt x="1144" y="11197"/>
                  </a:lnTo>
                  <a:lnTo>
                    <a:pt x="1001" y="11364"/>
                  </a:lnTo>
                  <a:lnTo>
                    <a:pt x="977" y="11364"/>
                  </a:lnTo>
                  <a:cubicBezTo>
                    <a:pt x="954" y="11412"/>
                    <a:pt x="882" y="11435"/>
                    <a:pt x="834" y="11435"/>
                  </a:cubicBezTo>
                  <a:cubicBezTo>
                    <a:pt x="763" y="11435"/>
                    <a:pt x="715" y="11412"/>
                    <a:pt x="668" y="11364"/>
                  </a:cubicBezTo>
                  <a:lnTo>
                    <a:pt x="430" y="11126"/>
                  </a:lnTo>
                  <a:cubicBezTo>
                    <a:pt x="382" y="11078"/>
                    <a:pt x="358" y="11031"/>
                    <a:pt x="358" y="10959"/>
                  </a:cubicBezTo>
                  <a:cubicBezTo>
                    <a:pt x="358" y="10911"/>
                    <a:pt x="382" y="10840"/>
                    <a:pt x="430" y="10792"/>
                  </a:cubicBezTo>
                  <a:lnTo>
                    <a:pt x="596" y="10650"/>
                  </a:lnTo>
                  <a:close/>
                  <a:moveTo>
                    <a:pt x="6180" y="1"/>
                  </a:moveTo>
                  <a:cubicBezTo>
                    <a:pt x="6083" y="1"/>
                    <a:pt x="6026" y="86"/>
                    <a:pt x="6026" y="171"/>
                  </a:cubicBezTo>
                  <a:lnTo>
                    <a:pt x="6026" y="2648"/>
                  </a:lnTo>
                  <a:cubicBezTo>
                    <a:pt x="5910" y="2555"/>
                    <a:pt x="5772" y="2508"/>
                    <a:pt x="5636" y="2508"/>
                  </a:cubicBezTo>
                  <a:cubicBezTo>
                    <a:pt x="5492" y="2508"/>
                    <a:pt x="5350" y="2561"/>
                    <a:pt x="5240" y="2672"/>
                  </a:cubicBezTo>
                  <a:cubicBezTo>
                    <a:pt x="5121" y="2767"/>
                    <a:pt x="5073" y="2910"/>
                    <a:pt x="5073" y="3053"/>
                  </a:cubicBezTo>
                  <a:cubicBezTo>
                    <a:pt x="5073" y="3196"/>
                    <a:pt x="5121" y="3315"/>
                    <a:pt x="5192" y="3434"/>
                  </a:cubicBezTo>
                  <a:lnTo>
                    <a:pt x="3740" y="5625"/>
                  </a:lnTo>
                  <a:cubicBezTo>
                    <a:pt x="3645" y="5791"/>
                    <a:pt x="3668" y="5910"/>
                    <a:pt x="3740" y="6006"/>
                  </a:cubicBezTo>
                  <a:lnTo>
                    <a:pt x="2406" y="7339"/>
                  </a:lnTo>
                  <a:cubicBezTo>
                    <a:pt x="2335" y="7387"/>
                    <a:pt x="2335" y="7506"/>
                    <a:pt x="2382" y="7577"/>
                  </a:cubicBezTo>
                  <a:cubicBezTo>
                    <a:pt x="2418" y="7613"/>
                    <a:pt x="2466" y="7631"/>
                    <a:pt x="2513" y="7631"/>
                  </a:cubicBezTo>
                  <a:cubicBezTo>
                    <a:pt x="2561" y="7631"/>
                    <a:pt x="2609" y="7613"/>
                    <a:pt x="2644" y="7577"/>
                  </a:cubicBezTo>
                  <a:lnTo>
                    <a:pt x="3978" y="6244"/>
                  </a:lnTo>
                  <a:lnTo>
                    <a:pt x="4740" y="7030"/>
                  </a:lnTo>
                  <a:lnTo>
                    <a:pt x="5526" y="7816"/>
                  </a:lnTo>
                  <a:lnTo>
                    <a:pt x="2097" y="11245"/>
                  </a:lnTo>
                  <a:cubicBezTo>
                    <a:pt x="2049" y="11293"/>
                    <a:pt x="1978" y="11316"/>
                    <a:pt x="1906" y="11316"/>
                  </a:cubicBezTo>
                  <a:cubicBezTo>
                    <a:pt x="1811" y="11316"/>
                    <a:pt x="1739" y="11293"/>
                    <a:pt x="1692" y="11245"/>
                  </a:cubicBezTo>
                  <a:lnTo>
                    <a:pt x="1525" y="11054"/>
                  </a:lnTo>
                  <a:lnTo>
                    <a:pt x="715" y="10269"/>
                  </a:lnTo>
                  <a:lnTo>
                    <a:pt x="525" y="10078"/>
                  </a:lnTo>
                  <a:cubicBezTo>
                    <a:pt x="430" y="9983"/>
                    <a:pt x="430" y="9792"/>
                    <a:pt x="525" y="9673"/>
                  </a:cubicBezTo>
                  <a:lnTo>
                    <a:pt x="2073" y="8149"/>
                  </a:lnTo>
                  <a:cubicBezTo>
                    <a:pt x="2144" y="8078"/>
                    <a:pt x="2144" y="7959"/>
                    <a:pt x="2073" y="7911"/>
                  </a:cubicBezTo>
                  <a:cubicBezTo>
                    <a:pt x="2037" y="7875"/>
                    <a:pt x="1995" y="7857"/>
                    <a:pt x="1954" y="7857"/>
                  </a:cubicBezTo>
                  <a:cubicBezTo>
                    <a:pt x="1912" y="7857"/>
                    <a:pt x="1870" y="7875"/>
                    <a:pt x="1835" y="7911"/>
                  </a:cubicBezTo>
                  <a:lnTo>
                    <a:pt x="287" y="9435"/>
                  </a:lnTo>
                  <a:cubicBezTo>
                    <a:pt x="49" y="9673"/>
                    <a:pt x="49" y="10078"/>
                    <a:pt x="287" y="10340"/>
                  </a:cubicBezTo>
                  <a:lnTo>
                    <a:pt x="334" y="10388"/>
                  </a:lnTo>
                  <a:lnTo>
                    <a:pt x="191" y="10554"/>
                  </a:lnTo>
                  <a:cubicBezTo>
                    <a:pt x="72" y="10673"/>
                    <a:pt x="1" y="10816"/>
                    <a:pt x="1" y="10959"/>
                  </a:cubicBezTo>
                  <a:cubicBezTo>
                    <a:pt x="1" y="11126"/>
                    <a:pt x="72" y="11269"/>
                    <a:pt x="191" y="11364"/>
                  </a:cubicBezTo>
                  <a:lnTo>
                    <a:pt x="406" y="11602"/>
                  </a:lnTo>
                  <a:cubicBezTo>
                    <a:pt x="525" y="11697"/>
                    <a:pt x="668" y="11769"/>
                    <a:pt x="811" y="11769"/>
                  </a:cubicBezTo>
                  <a:lnTo>
                    <a:pt x="834" y="11769"/>
                  </a:lnTo>
                  <a:cubicBezTo>
                    <a:pt x="977" y="11769"/>
                    <a:pt x="1120" y="11697"/>
                    <a:pt x="1239" y="11602"/>
                  </a:cubicBezTo>
                  <a:lnTo>
                    <a:pt x="1406" y="11435"/>
                  </a:lnTo>
                  <a:lnTo>
                    <a:pt x="1454" y="11483"/>
                  </a:lnTo>
                  <a:cubicBezTo>
                    <a:pt x="1573" y="11602"/>
                    <a:pt x="1739" y="11674"/>
                    <a:pt x="1906" y="11674"/>
                  </a:cubicBezTo>
                  <a:cubicBezTo>
                    <a:pt x="2073" y="11674"/>
                    <a:pt x="2239" y="11602"/>
                    <a:pt x="2359" y="11483"/>
                  </a:cubicBezTo>
                  <a:lnTo>
                    <a:pt x="5788" y="8054"/>
                  </a:lnTo>
                  <a:cubicBezTo>
                    <a:pt x="5835" y="8078"/>
                    <a:pt x="5907" y="8101"/>
                    <a:pt x="5955" y="8101"/>
                  </a:cubicBezTo>
                  <a:cubicBezTo>
                    <a:pt x="6026" y="8101"/>
                    <a:pt x="6097" y="8078"/>
                    <a:pt x="6169" y="8030"/>
                  </a:cubicBezTo>
                  <a:lnTo>
                    <a:pt x="8360" y="6577"/>
                  </a:lnTo>
                  <a:cubicBezTo>
                    <a:pt x="8479" y="6673"/>
                    <a:pt x="8598" y="6720"/>
                    <a:pt x="8717" y="6720"/>
                  </a:cubicBezTo>
                  <a:cubicBezTo>
                    <a:pt x="8884" y="6720"/>
                    <a:pt x="9027" y="6649"/>
                    <a:pt x="9122" y="6553"/>
                  </a:cubicBezTo>
                  <a:cubicBezTo>
                    <a:pt x="9336" y="6339"/>
                    <a:pt x="9336" y="5982"/>
                    <a:pt x="9146" y="5768"/>
                  </a:cubicBezTo>
                  <a:lnTo>
                    <a:pt x="11694" y="5768"/>
                  </a:lnTo>
                  <a:cubicBezTo>
                    <a:pt x="11765" y="5768"/>
                    <a:pt x="11861" y="5696"/>
                    <a:pt x="11861" y="5625"/>
                  </a:cubicBezTo>
                  <a:cubicBezTo>
                    <a:pt x="11884" y="5506"/>
                    <a:pt x="11789" y="5410"/>
                    <a:pt x="11694" y="5410"/>
                  </a:cubicBezTo>
                  <a:lnTo>
                    <a:pt x="11694" y="5434"/>
                  </a:lnTo>
                  <a:lnTo>
                    <a:pt x="8788" y="5434"/>
                  </a:lnTo>
                  <a:lnTo>
                    <a:pt x="6359" y="2981"/>
                  </a:lnTo>
                  <a:lnTo>
                    <a:pt x="6359" y="171"/>
                  </a:lnTo>
                  <a:cubicBezTo>
                    <a:pt x="6359" y="100"/>
                    <a:pt x="6288" y="5"/>
                    <a:pt x="6217" y="5"/>
                  </a:cubicBezTo>
                  <a:cubicBezTo>
                    <a:pt x="6204" y="2"/>
                    <a:pt x="6192" y="1"/>
                    <a:pt x="61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74"/>
            <p:cNvSpPr/>
            <p:nvPr/>
          </p:nvSpPr>
          <p:spPr>
            <a:xfrm>
              <a:off x="4966475" y="3753200"/>
              <a:ext cx="51225" cy="47650"/>
            </a:xfrm>
            <a:custGeom>
              <a:rect b="b" l="l" r="r" t="t"/>
              <a:pathLst>
                <a:path extrusionOk="0" h="1906" w="2049">
                  <a:moveTo>
                    <a:pt x="1358" y="334"/>
                  </a:moveTo>
                  <a:cubicBezTo>
                    <a:pt x="1430" y="334"/>
                    <a:pt x="1501" y="358"/>
                    <a:pt x="1549" y="429"/>
                  </a:cubicBezTo>
                  <a:cubicBezTo>
                    <a:pt x="1668" y="525"/>
                    <a:pt x="1668" y="715"/>
                    <a:pt x="1549" y="810"/>
                  </a:cubicBezTo>
                  <a:lnTo>
                    <a:pt x="906" y="1477"/>
                  </a:lnTo>
                  <a:cubicBezTo>
                    <a:pt x="846" y="1537"/>
                    <a:pt x="775" y="1567"/>
                    <a:pt x="703" y="1567"/>
                  </a:cubicBezTo>
                  <a:cubicBezTo>
                    <a:pt x="632" y="1567"/>
                    <a:pt x="560" y="1537"/>
                    <a:pt x="501" y="1477"/>
                  </a:cubicBezTo>
                  <a:cubicBezTo>
                    <a:pt x="382" y="1358"/>
                    <a:pt x="382" y="1191"/>
                    <a:pt x="501" y="1072"/>
                  </a:cubicBezTo>
                  <a:lnTo>
                    <a:pt x="1144" y="429"/>
                  </a:lnTo>
                  <a:cubicBezTo>
                    <a:pt x="1215" y="358"/>
                    <a:pt x="1287" y="334"/>
                    <a:pt x="1358" y="334"/>
                  </a:cubicBezTo>
                  <a:close/>
                  <a:moveTo>
                    <a:pt x="1358" y="1"/>
                  </a:moveTo>
                  <a:cubicBezTo>
                    <a:pt x="1191" y="1"/>
                    <a:pt x="1025" y="48"/>
                    <a:pt x="906" y="167"/>
                  </a:cubicBezTo>
                  <a:lnTo>
                    <a:pt x="239" y="834"/>
                  </a:lnTo>
                  <a:cubicBezTo>
                    <a:pt x="1" y="1072"/>
                    <a:pt x="1" y="1477"/>
                    <a:pt x="239" y="1715"/>
                  </a:cubicBezTo>
                  <a:cubicBezTo>
                    <a:pt x="239" y="1715"/>
                    <a:pt x="239" y="1715"/>
                    <a:pt x="239" y="1739"/>
                  </a:cubicBezTo>
                  <a:cubicBezTo>
                    <a:pt x="382" y="1858"/>
                    <a:pt x="525" y="1906"/>
                    <a:pt x="691" y="1906"/>
                  </a:cubicBezTo>
                  <a:cubicBezTo>
                    <a:pt x="858" y="1906"/>
                    <a:pt x="1025" y="1858"/>
                    <a:pt x="1144" y="1715"/>
                  </a:cubicBezTo>
                  <a:lnTo>
                    <a:pt x="1811" y="1072"/>
                  </a:lnTo>
                  <a:cubicBezTo>
                    <a:pt x="2049" y="810"/>
                    <a:pt x="2049" y="429"/>
                    <a:pt x="1811" y="167"/>
                  </a:cubicBezTo>
                  <a:cubicBezTo>
                    <a:pt x="1691" y="48"/>
                    <a:pt x="1525" y="1"/>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74"/>
            <p:cNvSpPr/>
            <p:nvPr/>
          </p:nvSpPr>
          <p:spPr>
            <a:xfrm>
              <a:off x="5039700" y="3711975"/>
              <a:ext cx="19075" cy="18025"/>
            </a:xfrm>
            <a:custGeom>
              <a:rect b="b" l="l" r="r" t="t"/>
              <a:pathLst>
                <a:path extrusionOk="0" h="721" w="763">
                  <a:moveTo>
                    <a:pt x="563" y="1"/>
                  </a:moveTo>
                  <a:cubicBezTo>
                    <a:pt x="519" y="1"/>
                    <a:pt x="477" y="18"/>
                    <a:pt x="453" y="54"/>
                  </a:cubicBezTo>
                  <a:lnTo>
                    <a:pt x="72" y="435"/>
                  </a:lnTo>
                  <a:cubicBezTo>
                    <a:pt x="1" y="507"/>
                    <a:pt x="1" y="602"/>
                    <a:pt x="72" y="673"/>
                  </a:cubicBezTo>
                  <a:cubicBezTo>
                    <a:pt x="96" y="721"/>
                    <a:pt x="144" y="721"/>
                    <a:pt x="191" y="721"/>
                  </a:cubicBezTo>
                  <a:cubicBezTo>
                    <a:pt x="239" y="721"/>
                    <a:pt x="287" y="721"/>
                    <a:pt x="310" y="673"/>
                  </a:cubicBezTo>
                  <a:lnTo>
                    <a:pt x="691" y="292"/>
                  </a:lnTo>
                  <a:cubicBezTo>
                    <a:pt x="763" y="221"/>
                    <a:pt x="763" y="126"/>
                    <a:pt x="691" y="54"/>
                  </a:cubicBezTo>
                  <a:cubicBezTo>
                    <a:pt x="656" y="18"/>
                    <a:pt x="608" y="1"/>
                    <a:pt x="56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74"/>
            <p:cNvSpPr/>
            <p:nvPr/>
          </p:nvSpPr>
          <p:spPr>
            <a:xfrm>
              <a:off x="5025425" y="3697700"/>
              <a:ext cx="19075" cy="18025"/>
            </a:xfrm>
            <a:custGeom>
              <a:rect b="b" l="l" r="r" t="t"/>
              <a:pathLst>
                <a:path extrusionOk="0" h="721" w="763">
                  <a:moveTo>
                    <a:pt x="572" y="0"/>
                  </a:moveTo>
                  <a:cubicBezTo>
                    <a:pt x="530" y="0"/>
                    <a:pt x="488" y="18"/>
                    <a:pt x="453" y="54"/>
                  </a:cubicBezTo>
                  <a:lnTo>
                    <a:pt x="72" y="435"/>
                  </a:lnTo>
                  <a:cubicBezTo>
                    <a:pt x="0" y="506"/>
                    <a:pt x="0" y="601"/>
                    <a:pt x="72" y="673"/>
                  </a:cubicBezTo>
                  <a:cubicBezTo>
                    <a:pt x="96" y="720"/>
                    <a:pt x="143" y="720"/>
                    <a:pt x="191" y="720"/>
                  </a:cubicBezTo>
                  <a:cubicBezTo>
                    <a:pt x="238" y="720"/>
                    <a:pt x="286" y="720"/>
                    <a:pt x="310" y="673"/>
                  </a:cubicBezTo>
                  <a:lnTo>
                    <a:pt x="691" y="292"/>
                  </a:lnTo>
                  <a:cubicBezTo>
                    <a:pt x="762" y="220"/>
                    <a:pt x="762" y="125"/>
                    <a:pt x="691" y="54"/>
                  </a:cubicBezTo>
                  <a:cubicBezTo>
                    <a:pt x="655" y="18"/>
                    <a:pt x="614" y="0"/>
                    <a:pt x="5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74"/>
            <p:cNvSpPr/>
            <p:nvPr/>
          </p:nvSpPr>
          <p:spPr>
            <a:xfrm>
              <a:off x="5054000" y="3726275"/>
              <a:ext cx="19075" cy="18025"/>
            </a:xfrm>
            <a:custGeom>
              <a:rect b="b" l="l" r="r" t="t"/>
              <a:pathLst>
                <a:path extrusionOk="0" h="721" w="763">
                  <a:moveTo>
                    <a:pt x="560" y="0"/>
                  </a:moveTo>
                  <a:cubicBezTo>
                    <a:pt x="512" y="0"/>
                    <a:pt x="465" y="18"/>
                    <a:pt x="429" y="54"/>
                  </a:cubicBezTo>
                  <a:lnTo>
                    <a:pt x="72" y="411"/>
                  </a:lnTo>
                  <a:cubicBezTo>
                    <a:pt x="0" y="482"/>
                    <a:pt x="0" y="601"/>
                    <a:pt x="72" y="673"/>
                  </a:cubicBezTo>
                  <a:cubicBezTo>
                    <a:pt x="96" y="697"/>
                    <a:pt x="143" y="720"/>
                    <a:pt x="191" y="720"/>
                  </a:cubicBezTo>
                  <a:cubicBezTo>
                    <a:pt x="239" y="720"/>
                    <a:pt x="262" y="697"/>
                    <a:pt x="310" y="673"/>
                  </a:cubicBezTo>
                  <a:lnTo>
                    <a:pt x="691" y="292"/>
                  </a:lnTo>
                  <a:cubicBezTo>
                    <a:pt x="762" y="220"/>
                    <a:pt x="762" y="101"/>
                    <a:pt x="691" y="54"/>
                  </a:cubicBezTo>
                  <a:cubicBezTo>
                    <a:pt x="655" y="18"/>
                    <a:pt x="608" y="0"/>
                    <a:pt x="5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 name="Google Shape;1131;p74"/>
          <p:cNvGrpSpPr/>
          <p:nvPr/>
        </p:nvGrpSpPr>
        <p:grpSpPr>
          <a:xfrm>
            <a:off x="1948241" y="3933003"/>
            <a:ext cx="223132" cy="272988"/>
            <a:chOff x="6393550" y="3087000"/>
            <a:chExt cx="242350" cy="296500"/>
          </a:xfrm>
        </p:grpSpPr>
        <p:sp>
          <p:nvSpPr>
            <p:cNvPr id="1132" name="Google Shape;1132;p74"/>
            <p:cNvSpPr/>
            <p:nvPr/>
          </p:nvSpPr>
          <p:spPr>
            <a:xfrm>
              <a:off x="6482875" y="3176300"/>
              <a:ext cx="8950" cy="16100"/>
            </a:xfrm>
            <a:custGeom>
              <a:rect b="b" l="l" r="r" t="t"/>
              <a:pathLst>
                <a:path extrusionOk="0" h="644" w="358">
                  <a:moveTo>
                    <a:pt x="167" y="1"/>
                  </a:moveTo>
                  <a:cubicBezTo>
                    <a:pt x="72" y="24"/>
                    <a:pt x="0" y="96"/>
                    <a:pt x="0" y="191"/>
                  </a:cubicBezTo>
                  <a:lnTo>
                    <a:pt x="0" y="453"/>
                  </a:lnTo>
                  <a:cubicBezTo>
                    <a:pt x="0" y="548"/>
                    <a:pt x="72" y="644"/>
                    <a:pt x="167" y="644"/>
                  </a:cubicBezTo>
                  <a:cubicBezTo>
                    <a:pt x="262" y="644"/>
                    <a:pt x="357" y="572"/>
                    <a:pt x="357" y="477"/>
                  </a:cubicBezTo>
                  <a:lnTo>
                    <a:pt x="357" y="191"/>
                  </a:lnTo>
                  <a:cubicBezTo>
                    <a:pt x="357" y="72"/>
                    <a:pt x="262" y="1"/>
                    <a:pt x="1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74"/>
            <p:cNvSpPr/>
            <p:nvPr/>
          </p:nvSpPr>
          <p:spPr>
            <a:xfrm>
              <a:off x="6537650" y="3175700"/>
              <a:ext cx="8350" cy="16100"/>
            </a:xfrm>
            <a:custGeom>
              <a:rect b="b" l="l" r="r" t="t"/>
              <a:pathLst>
                <a:path extrusionOk="0" h="644" w="334">
                  <a:moveTo>
                    <a:pt x="191" y="1"/>
                  </a:moveTo>
                  <a:cubicBezTo>
                    <a:pt x="95" y="1"/>
                    <a:pt x="0" y="72"/>
                    <a:pt x="0" y="167"/>
                  </a:cubicBezTo>
                  <a:lnTo>
                    <a:pt x="0" y="453"/>
                  </a:lnTo>
                  <a:cubicBezTo>
                    <a:pt x="0" y="549"/>
                    <a:pt x="48" y="620"/>
                    <a:pt x="143" y="644"/>
                  </a:cubicBezTo>
                  <a:cubicBezTo>
                    <a:pt x="262" y="644"/>
                    <a:pt x="333" y="572"/>
                    <a:pt x="333" y="477"/>
                  </a:cubicBezTo>
                  <a:lnTo>
                    <a:pt x="333" y="191"/>
                  </a:lnTo>
                  <a:cubicBezTo>
                    <a:pt x="333" y="96"/>
                    <a:pt x="286" y="25"/>
                    <a:pt x="1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74"/>
            <p:cNvSpPr/>
            <p:nvPr/>
          </p:nvSpPr>
          <p:spPr>
            <a:xfrm>
              <a:off x="6495375" y="3222250"/>
              <a:ext cx="38725" cy="14200"/>
            </a:xfrm>
            <a:custGeom>
              <a:rect b="b" l="l" r="r" t="t"/>
              <a:pathLst>
                <a:path extrusionOk="0" h="568" w="1549">
                  <a:moveTo>
                    <a:pt x="204" y="1"/>
                  </a:moveTo>
                  <a:cubicBezTo>
                    <a:pt x="151" y="1"/>
                    <a:pt x="99" y="26"/>
                    <a:pt x="72" y="68"/>
                  </a:cubicBezTo>
                  <a:cubicBezTo>
                    <a:pt x="0" y="139"/>
                    <a:pt x="24" y="258"/>
                    <a:pt x="95" y="306"/>
                  </a:cubicBezTo>
                  <a:cubicBezTo>
                    <a:pt x="310" y="473"/>
                    <a:pt x="548" y="568"/>
                    <a:pt x="762" y="568"/>
                  </a:cubicBezTo>
                  <a:cubicBezTo>
                    <a:pt x="1000" y="568"/>
                    <a:pt x="1215" y="473"/>
                    <a:pt x="1453" y="306"/>
                  </a:cubicBezTo>
                  <a:cubicBezTo>
                    <a:pt x="1524" y="258"/>
                    <a:pt x="1548" y="139"/>
                    <a:pt x="1501" y="68"/>
                  </a:cubicBezTo>
                  <a:cubicBezTo>
                    <a:pt x="1459" y="26"/>
                    <a:pt x="1409" y="1"/>
                    <a:pt x="1361" y="1"/>
                  </a:cubicBezTo>
                  <a:cubicBezTo>
                    <a:pt x="1326" y="1"/>
                    <a:pt x="1292" y="14"/>
                    <a:pt x="1262" y="44"/>
                  </a:cubicBezTo>
                  <a:lnTo>
                    <a:pt x="1239" y="20"/>
                  </a:lnTo>
                  <a:cubicBezTo>
                    <a:pt x="1068" y="154"/>
                    <a:pt x="910" y="220"/>
                    <a:pt x="754" y="220"/>
                  </a:cubicBezTo>
                  <a:cubicBezTo>
                    <a:pt x="606" y="220"/>
                    <a:pt x="461" y="160"/>
                    <a:pt x="310" y="44"/>
                  </a:cubicBezTo>
                  <a:cubicBezTo>
                    <a:pt x="280" y="14"/>
                    <a:pt x="242" y="1"/>
                    <a:pt x="2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74"/>
            <p:cNvSpPr/>
            <p:nvPr/>
          </p:nvSpPr>
          <p:spPr>
            <a:xfrm>
              <a:off x="6393550" y="3087000"/>
              <a:ext cx="242350" cy="296500"/>
            </a:xfrm>
            <a:custGeom>
              <a:rect b="b" l="l" r="r" t="t"/>
              <a:pathLst>
                <a:path extrusionOk="0" h="11860" w="9694">
                  <a:moveTo>
                    <a:pt x="5097" y="1810"/>
                  </a:moveTo>
                  <a:cubicBezTo>
                    <a:pt x="5216" y="1810"/>
                    <a:pt x="5312" y="1906"/>
                    <a:pt x="5312" y="2025"/>
                  </a:cubicBezTo>
                  <a:lnTo>
                    <a:pt x="5312" y="2596"/>
                  </a:lnTo>
                  <a:lnTo>
                    <a:pt x="4335" y="2596"/>
                  </a:lnTo>
                  <a:lnTo>
                    <a:pt x="4335" y="2025"/>
                  </a:lnTo>
                  <a:cubicBezTo>
                    <a:pt x="4335" y="1906"/>
                    <a:pt x="4430" y="1810"/>
                    <a:pt x="4550" y="1810"/>
                  </a:cubicBezTo>
                  <a:close/>
                  <a:moveTo>
                    <a:pt x="4811" y="358"/>
                  </a:moveTo>
                  <a:cubicBezTo>
                    <a:pt x="5907" y="358"/>
                    <a:pt x="7122" y="1263"/>
                    <a:pt x="7217" y="2596"/>
                  </a:cubicBezTo>
                  <a:lnTo>
                    <a:pt x="5645" y="2596"/>
                  </a:lnTo>
                  <a:lnTo>
                    <a:pt x="5645" y="2025"/>
                  </a:lnTo>
                  <a:cubicBezTo>
                    <a:pt x="5645" y="1715"/>
                    <a:pt x="5407" y="1453"/>
                    <a:pt x="5097" y="1453"/>
                  </a:cubicBezTo>
                  <a:lnTo>
                    <a:pt x="4550" y="1453"/>
                  </a:lnTo>
                  <a:cubicBezTo>
                    <a:pt x="4240" y="1453"/>
                    <a:pt x="3978" y="1715"/>
                    <a:pt x="3978" y="2025"/>
                  </a:cubicBezTo>
                  <a:lnTo>
                    <a:pt x="3978" y="2596"/>
                  </a:lnTo>
                  <a:lnTo>
                    <a:pt x="2406" y="2596"/>
                  </a:lnTo>
                  <a:cubicBezTo>
                    <a:pt x="2501" y="1263"/>
                    <a:pt x="3716" y="358"/>
                    <a:pt x="4811" y="358"/>
                  </a:cubicBezTo>
                  <a:close/>
                  <a:moveTo>
                    <a:pt x="7479" y="2025"/>
                  </a:moveTo>
                  <a:lnTo>
                    <a:pt x="9074" y="2334"/>
                  </a:lnTo>
                  <a:lnTo>
                    <a:pt x="9098" y="2334"/>
                  </a:lnTo>
                  <a:cubicBezTo>
                    <a:pt x="9122" y="2334"/>
                    <a:pt x="9265" y="2382"/>
                    <a:pt x="9265" y="2453"/>
                  </a:cubicBezTo>
                  <a:cubicBezTo>
                    <a:pt x="9265" y="2525"/>
                    <a:pt x="9193" y="2596"/>
                    <a:pt x="9122" y="2596"/>
                  </a:cubicBezTo>
                  <a:lnTo>
                    <a:pt x="7574" y="2596"/>
                  </a:lnTo>
                  <a:cubicBezTo>
                    <a:pt x="7574" y="2382"/>
                    <a:pt x="7526" y="2191"/>
                    <a:pt x="7479" y="2025"/>
                  </a:cubicBezTo>
                  <a:close/>
                  <a:moveTo>
                    <a:pt x="2263" y="3525"/>
                  </a:moveTo>
                  <a:cubicBezTo>
                    <a:pt x="2263" y="3858"/>
                    <a:pt x="2263" y="4073"/>
                    <a:pt x="2263" y="4120"/>
                  </a:cubicBezTo>
                  <a:cubicBezTo>
                    <a:pt x="2263" y="4192"/>
                    <a:pt x="2263" y="4263"/>
                    <a:pt x="2287" y="4335"/>
                  </a:cubicBezTo>
                  <a:cubicBezTo>
                    <a:pt x="2144" y="4287"/>
                    <a:pt x="2073" y="4192"/>
                    <a:pt x="2025" y="4120"/>
                  </a:cubicBezTo>
                  <a:cubicBezTo>
                    <a:pt x="1882" y="3930"/>
                    <a:pt x="1882" y="3692"/>
                    <a:pt x="1930" y="3596"/>
                  </a:cubicBezTo>
                  <a:cubicBezTo>
                    <a:pt x="1954" y="3573"/>
                    <a:pt x="1978" y="3525"/>
                    <a:pt x="2049" y="3525"/>
                  </a:cubicBezTo>
                  <a:close/>
                  <a:moveTo>
                    <a:pt x="7645" y="3525"/>
                  </a:moveTo>
                  <a:cubicBezTo>
                    <a:pt x="7741" y="3525"/>
                    <a:pt x="7764" y="3573"/>
                    <a:pt x="7764" y="3596"/>
                  </a:cubicBezTo>
                  <a:cubicBezTo>
                    <a:pt x="7836" y="3692"/>
                    <a:pt x="7812" y="3906"/>
                    <a:pt x="7693" y="4120"/>
                  </a:cubicBezTo>
                  <a:cubicBezTo>
                    <a:pt x="7645" y="4192"/>
                    <a:pt x="7550" y="4287"/>
                    <a:pt x="7431" y="4335"/>
                  </a:cubicBezTo>
                  <a:cubicBezTo>
                    <a:pt x="7431" y="4263"/>
                    <a:pt x="7431" y="4192"/>
                    <a:pt x="7431" y="4120"/>
                  </a:cubicBezTo>
                  <a:cubicBezTo>
                    <a:pt x="7431" y="4073"/>
                    <a:pt x="7431" y="3858"/>
                    <a:pt x="7431" y="3525"/>
                  </a:cubicBezTo>
                  <a:close/>
                  <a:moveTo>
                    <a:pt x="2597" y="5430"/>
                  </a:moveTo>
                  <a:cubicBezTo>
                    <a:pt x="2597" y="5430"/>
                    <a:pt x="2597" y="5454"/>
                    <a:pt x="2597" y="5454"/>
                  </a:cubicBezTo>
                  <a:cubicBezTo>
                    <a:pt x="2763" y="5787"/>
                    <a:pt x="3073" y="6145"/>
                    <a:pt x="3406" y="6430"/>
                  </a:cubicBezTo>
                  <a:lnTo>
                    <a:pt x="834" y="6430"/>
                  </a:lnTo>
                  <a:cubicBezTo>
                    <a:pt x="715" y="6430"/>
                    <a:pt x="620" y="6335"/>
                    <a:pt x="620" y="6216"/>
                  </a:cubicBezTo>
                  <a:lnTo>
                    <a:pt x="620" y="5644"/>
                  </a:lnTo>
                  <a:cubicBezTo>
                    <a:pt x="620" y="5525"/>
                    <a:pt x="715" y="5430"/>
                    <a:pt x="834" y="5430"/>
                  </a:cubicBezTo>
                  <a:close/>
                  <a:moveTo>
                    <a:pt x="9027" y="5430"/>
                  </a:moveTo>
                  <a:cubicBezTo>
                    <a:pt x="9027" y="5430"/>
                    <a:pt x="9050" y="5454"/>
                    <a:pt x="9050" y="5478"/>
                  </a:cubicBezTo>
                  <a:lnTo>
                    <a:pt x="9050" y="6383"/>
                  </a:lnTo>
                  <a:cubicBezTo>
                    <a:pt x="9050" y="6407"/>
                    <a:pt x="9027" y="6430"/>
                    <a:pt x="9003" y="6430"/>
                  </a:cubicBezTo>
                  <a:lnTo>
                    <a:pt x="6288" y="6430"/>
                  </a:lnTo>
                  <a:cubicBezTo>
                    <a:pt x="6645" y="6145"/>
                    <a:pt x="6931" y="5787"/>
                    <a:pt x="7098" y="5454"/>
                  </a:cubicBezTo>
                  <a:cubicBezTo>
                    <a:pt x="7122" y="5454"/>
                    <a:pt x="7122" y="5430"/>
                    <a:pt x="7122" y="5430"/>
                  </a:cubicBezTo>
                  <a:close/>
                  <a:moveTo>
                    <a:pt x="7098" y="2930"/>
                  </a:moveTo>
                  <a:cubicBezTo>
                    <a:pt x="7098" y="2930"/>
                    <a:pt x="7098" y="4073"/>
                    <a:pt x="7098" y="4120"/>
                  </a:cubicBezTo>
                  <a:cubicBezTo>
                    <a:pt x="7098" y="4478"/>
                    <a:pt x="6979" y="4906"/>
                    <a:pt x="6764" y="5311"/>
                  </a:cubicBezTo>
                  <a:cubicBezTo>
                    <a:pt x="6598" y="5644"/>
                    <a:pt x="6264" y="6002"/>
                    <a:pt x="5883" y="6287"/>
                  </a:cubicBezTo>
                  <a:cubicBezTo>
                    <a:pt x="5502" y="6573"/>
                    <a:pt x="5121" y="6740"/>
                    <a:pt x="4859" y="6740"/>
                  </a:cubicBezTo>
                  <a:cubicBezTo>
                    <a:pt x="4597" y="6740"/>
                    <a:pt x="4216" y="6573"/>
                    <a:pt x="3811" y="6287"/>
                  </a:cubicBezTo>
                  <a:cubicBezTo>
                    <a:pt x="3430" y="6002"/>
                    <a:pt x="3097" y="5644"/>
                    <a:pt x="2930" y="5311"/>
                  </a:cubicBezTo>
                  <a:cubicBezTo>
                    <a:pt x="2740" y="4906"/>
                    <a:pt x="2621" y="4478"/>
                    <a:pt x="2621" y="4120"/>
                  </a:cubicBezTo>
                  <a:cubicBezTo>
                    <a:pt x="2621" y="4073"/>
                    <a:pt x="2621" y="3573"/>
                    <a:pt x="2621" y="3192"/>
                  </a:cubicBezTo>
                  <a:lnTo>
                    <a:pt x="2621" y="2930"/>
                  </a:lnTo>
                  <a:close/>
                  <a:moveTo>
                    <a:pt x="5859" y="6740"/>
                  </a:moveTo>
                  <a:lnTo>
                    <a:pt x="5859" y="7240"/>
                  </a:lnTo>
                  <a:cubicBezTo>
                    <a:pt x="5645" y="7645"/>
                    <a:pt x="5264" y="7907"/>
                    <a:pt x="4859" y="7907"/>
                  </a:cubicBezTo>
                  <a:cubicBezTo>
                    <a:pt x="4430" y="7907"/>
                    <a:pt x="4049" y="7645"/>
                    <a:pt x="3835" y="7240"/>
                  </a:cubicBezTo>
                  <a:lnTo>
                    <a:pt x="3835" y="6740"/>
                  </a:lnTo>
                  <a:cubicBezTo>
                    <a:pt x="4192" y="6954"/>
                    <a:pt x="4550" y="7073"/>
                    <a:pt x="4859" y="7073"/>
                  </a:cubicBezTo>
                  <a:lnTo>
                    <a:pt x="4907" y="7073"/>
                  </a:lnTo>
                  <a:cubicBezTo>
                    <a:pt x="5193" y="7073"/>
                    <a:pt x="5526" y="6954"/>
                    <a:pt x="5859" y="6740"/>
                  </a:cubicBezTo>
                  <a:close/>
                  <a:moveTo>
                    <a:pt x="3478" y="6811"/>
                  </a:moveTo>
                  <a:lnTo>
                    <a:pt x="3478" y="7169"/>
                  </a:lnTo>
                  <a:lnTo>
                    <a:pt x="2763" y="7311"/>
                  </a:lnTo>
                  <a:cubicBezTo>
                    <a:pt x="2740" y="7335"/>
                    <a:pt x="2716" y="7335"/>
                    <a:pt x="2692" y="7335"/>
                  </a:cubicBezTo>
                  <a:cubicBezTo>
                    <a:pt x="2621" y="7264"/>
                    <a:pt x="2525" y="7216"/>
                    <a:pt x="2430" y="7216"/>
                  </a:cubicBezTo>
                  <a:lnTo>
                    <a:pt x="1668" y="7216"/>
                  </a:lnTo>
                  <a:cubicBezTo>
                    <a:pt x="1477" y="7216"/>
                    <a:pt x="1335" y="7359"/>
                    <a:pt x="1335" y="7550"/>
                  </a:cubicBezTo>
                  <a:lnTo>
                    <a:pt x="1335" y="7883"/>
                  </a:lnTo>
                  <a:cubicBezTo>
                    <a:pt x="1263" y="7931"/>
                    <a:pt x="1216" y="7954"/>
                    <a:pt x="1144" y="8002"/>
                  </a:cubicBezTo>
                  <a:cubicBezTo>
                    <a:pt x="1144" y="7597"/>
                    <a:pt x="1168" y="7192"/>
                    <a:pt x="1239" y="6811"/>
                  </a:cubicBezTo>
                  <a:close/>
                  <a:moveTo>
                    <a:pt x="8455" y="6811"/>
                  </a:moveTo>
                  <a:cubicBezTo>
                    <a:pt x="8503" y="7169"/>
                    <a:pt x="8550" y="7597"/>
                    <a:pt x="8550" y="8002"/>
                  </a:cubicBezTo>
                  <a:cubicBezTo>
                    <a:pt x="8479" y="7954"/>
                    <a:pt x="8407" y="7907"/>
                    <a:pt x="8336" y="7859"/>
                  </a:cubicBezTo>
                  <a:lnTo>
                    <a:pt x="8336" y="7526"/>
                  </a:lnTo>
                  <a:cubicBezTo>
                    <a:pt x="8336" y="7359"/>
                    <a:pt x="8193" y="7216"/>
                    <a:pt x="8026" y="7216"/>
                  </a:cubicBezTo>
                  <a:lnTo>
                    <a:pt x="7241" y="7216"/>
                  </a:lnTo>
                  <a:cubicBezTo>
                    <a:pt x="7145" y="7216"/>
                    <a:pt x="7050" y="7264"/>
                    <a:pt x="7002" y="7335"/>
                  </a:cubicBezTo>
                  <a:cubicBezTo>
                    <a:pt x="6955" y="7335"/>
                    <a:pt x="6931" y="7311"/>
                    <a:pt x="6907" y="7311"/>
                  </a:cubicBezTo>
                  <a:lnTo>
                    <a:pt x="6193" y="7169"/>
                  </a:lnTo>
                  <a:lnTo>
                    <a:pt x="6193" y="6811"/>
                  </a:lnTo>
                  <a:close/>
                  <a:moveTo>
                    <a:pt x="1335" y="8288"/>
                  </a:moveTo>
                  <a:lnTo>
                    <a:pt x="1335" y="11503"/>
                  </a:lnTo>
                  <a:lnTo>
                    <a:pt x="358" y="11503"/>
                  </a:lnTo>
                  <a:lnTo>
                    <a:pt x="358" y="10169"/>
                  </a:lnTo>
                  <a:cubicBezTo>
                    <a:pt x="358" y="9407"/>
                    <a:pt x="692" y="8740"/>
                    <a:pt x="1335" y="8288"/>
                  </a:cubicBezTo>
                  <a:close/>
                  <a:moveTo>
                    <a:pt x="6097" y="7502"/>
                  </a:moveTo>
                  <a:cubicBezTo>
                    <a:pt x="6097" y="7502"/>
                    <a:pt x="6883" y="7669"/>
                    <a:pt x="6907" y="7669"/>
                  </a:cubicBezTo>
                  <a:lnTo>
                    <a:pt x="6907" y="9264"/>
                  </a:lnTo>
                  <a:cubicBezTo>
                    <a:pt x="6907" y="9336"/>
                    <a:pt x="6955" y="9431"/>
                    <a:pt x="7050" y="9431"/>
                  </a:cubicBezTo>
                  <a:cubicBezTo>
                    <a:pt x="7063" y="9433"/>
                    <a:pt x="7075" y="9435"/>
                    <a:pt x="7086" y="9435"/>
                  </a:cubicBezTo>
                  <a:cubicBezTo>
                    <a:pt x="7183" y="9435"/>
                    <a:pt x="7241" y="9349"/>
                    <a:pt x="7241" y="9264"/>
                  </a:cubicBezTo>
                  <a:lnTo>
                    <a:pt x="7241" y="7550"/>
                  </a:lnTo>
                  <a:lnTo>
                    <a:pt x="7979" y="7550"/>
                  </a:lnTo>
                  <a:lnTo>
                    <a:pt x="7979" y="11503"/>
                  </a:lnTo>
                  <a:lnTo>
                    <a:pt x="7241" y="11503"/>
                  </a:lnTo>
                  <a:lnTo>
                    <a:pt x="7241" y="10050"/>
                  </a:lnTo>
                  <a:cubicBezTo>
                    <a:pt x="7241" y="9979"/>
                    <a:pt x="7193" y="9883"/>
                    <a:pt x="7098" y="9883"/>
                  </a:cubicBezTo>
                  <a:cubicBezTo>
                    <a:pt x="7088" y="9881"/>
                    <a:pt x="7078" y="9880"/>
                    <a:pt x="7068" y="9880"/>
                  </a:cubicBezTo>
                  <a:cubicBezTo>
                    <a:pt x="6983" y="9880"/>
                    <a:pt x="6907" y="9965"/>
                    <a:pt x="6907" y="10050"/>
                  </a:cubicBezTo>
                  <a:lnTo>
                    <a:pt x="6907" y="11503"/>
                  </a:lnTo>
                  <a:lnTo>
                    <a:pt x="2763" y="11503"/>
                  </a:lnTo>
                  <a:lnTo>
                    <a:pt x="2763" y="10050"/>
                  </a:lnTo>
                  <a:cubicBezTo>
                    <a:pt x="2763" y="9979"/>
                    <a:pt x="2692" y="9883"/>
                    <a:pt x="2597" y="9883"/>
                  </a:cubicBezTo>
                  <a:cubicBezTo>
                    <a:pt x="2587" y="9881"/>
                    <a:pt x="2577" y="9880"/>
                    <a:pt x="2567" y="9880"/>
                  </a:cubicBezTo>
                  <a:cubicBezTo>
                    <a:pt x="2482" y="9880"/>
                    <a:pt x="2406" y="9965"/>
                    <a:pt x="2406" y="10050"/>
                  </a:cubicBezTo>
                  <a:lnTo>
                    <a:pt x="2406" y="11503"/>
                  </a:lnTo>
                  <a:lnTo>
                    <a:pt x="1692" y="11503"/>
                  </a:lnTo>
                  <a:lnTo>
                    <a:pt x="1692" y="7550"/>
                  </a:lnTo>
                  <a:lnTo>
                    <a:pt x="2406" y="7550"/>
                  </a:lnTo>
                  <a:lnTo>
                    <a:pt x="2406" y="9240"/>
                  </a:lnTo>
                  <a:cubicBezTo>
                    <a:pt x="2406" y="9336"/>
                    <a:pt x="2478" y="9407"/>
                    <a:pt x="2573" y="9431"/>
                  </a:cubicBezTo>
                  <a:cubicBezTo>
                    <a:pt x="2668" y="9431"/>
                    <a:pt x="2763" y="9359"/>
                    <a:pt x="2763" y="9240"/>
                  </a:cubicBezTo>
                  <a:lnTo>
                    <a:pt x="2763" y="7669"/>
                  </a:lnTo>
                  <a:cubicBezTo>
                    <a:pt x="2787" y="7669"/>
                    <a:pt x="2811" y="7669"/>
                    <a:pt x="2835" y="7645"/>
                  </a:cubicBezTo>
                  <a:lnTo>
                    <a:pt x="3573" y="7502"/>
                  </a:lnTo>
                  <a:cubicBezTo>
                    <a:pt x="3835" y="7978"/>
                    <a:pt x="4311" y="8264"/>
                    <a:pt x="4835" y="8264"/>
                  </a:cubicBezTo>
                  <a:cubicBezTo>
                    <a:pt x="5359" y="8264"/>
                    <a:pt x="5836" y="7978"/>
                    <a:pt x="6097" y="7502"/>
                  </a:cubicBezTo>
                  <a:close/>
                  <a:moveTo>
                    <a:pt x="8312" y="8264"/>
                  </a:moveTo>
                  <a:cubicBezTo>
                    <a:pt x="8407" y="8335"/>
                    <a:pt x="8503" y="8407"/>
                    <a:pt x="8574" y="8478"/>
                  </a:cubicBezTo>
                  <a:cubicBezTo>
                    <a:pt x="9074" y="8931"/>
                    <a:pt x="9336" y="9526"/>
                    <a:pt x="9336" y="10169"/>
                  </a:cubicBezTo>
                  <a:lnTo>
                    <a:pt x="9336" y="11503"/>
                  </a:lnTo>
                  <a:lnTo>
                    <a:pt x="8312" y="11503"/>
                  </a:lnTo>
                  <a:lnTo>
                    <a:pt x="8312" y="8264"/>
                  </a:lnTo>
                  <a:close/>
                  <a:moveTo>
                    <a:pt x="4811" y="0"/>
                  </a:moveTo>
                  <a:cubicBezTo>
                    <a:pt x="4121" y="0"/>
                    <a:pt x="3430" y="286"/>
                    <a:pt x="2906" y="786"/>
                  </a:cubicBezTo>
                  <a:cubicBezTo>
                    <a:pt x="2287" y="1358"/>
                    <a:pt x="1978" y="2120"/>
                    <a:pt x="2025" y="2930"/>
                  </a:cubicBezTo>
                  <a:lnTo>
                    <a:pt x="2263" y="2930"/>
                  </a:lnTo>
                  <a:lnTo>
                    <a:pt x="2263" y="3192"/>
                  </a:lnTo>
                  <a:lnTo>
                    <a:pt x="2049" y="3192"/>
                  </a:lnTo>
                  <a:cubicBezTo>
                    <a:pt x="1858" y="3192"/>
                    <a:pt x="1716" y="3263"/>
                    <a:pt x="1620" y="3430"/>
                  </a:cubicBezTo>
                  <a:cubicBezTo>
                    <a:pt x="1501" y="3668"/>
                    <a:pt x="1549" y="4025"/>
                    <a:pt x="1739" y="4311"/>
                  </a:cubicBezTo>
                  <a:cubicBezTo>
                    <a:pt x="1882" y="4549"/>
                    <a:pt x="2097" y="4692"/>
                    <a:pt x="2359" y="4716"/>
                  </a:cubicBezTo>
                  <a:cubicBezTo>
                    <a:pt x="2382" y="4835"/>
                    <a:pt x="2430" y="4954"/>
                    <a:pt x="2478" y="5097"/>
                  </a:cubicBezTo>
                  <a:lnTo>
                    <a:pt x="858" y="5097"/>
                  </a:lnTo>
                  <a:cubicBezTo>
                    <a:pt x="549" y="5097"/>
                    <a:pt x="287" y="5335"/>
                    <a:pt x="287" y="5644"/>
                  </a:cubicBezTo>
                  <a:lnTo>
                    <a:pt x="287" y="6216"/>
                  </a:lnTo>
                  <a:cubicBezTo>
                    <a:pt x="287" y="6526"/>
                    <a:pt x="525" y="6788"/>
                    <a:pt x="834" y="6788"/>
                  </a:cubicBezTo>
                  <a:lnTo>
                    <a:pt x="858" y="6788"/>
                  </a:lnTo>
                  <a:cubicBezTo>
                    <a:pt x="811" y="7240"/>
                    <a:pt x="763" y="7764"/>
                    <a:pt x="787" y="8264"/>
                  </a:cubicBezTo>
                  <a:cubicBezTo>
                    <a:pt x="620" y="8431"/>
                    <a:pt x="477" y="8621"/>
                    <a:pt x="358" y="8836"/>
                  </a:cubicBezTo>
                  <a:cubicBezTo>
                    <a:pt x="120" y="9240"/>
                    <a:pt x="1" y="9693"/>
                    <a:pt x="1" y="10169"/>
                  </a:cubicBezTo>
                  <a:lnTo>
                    <a:pt x="1" y="11860"/>
                  </a:lnTo>
                  <a:lnTo>
                    <a:pt x="9693" y="11860"/>
                  </a:lnTo>
                  <a:lnTo>
                    <a:pt x="9693" y="10169"/>
                  </a:lnTo>
                  <a:cubicBezTo>
                    <a:pt x="9693" y="9693"/>
                    <a:pt x="9574" y="9240"/>
                    <a:pt x="9336" y="8836"/>
                  </a:cubicBezTo>
                  <a:lnTo>
                    <a:pt x="9312" y="8836"/>
                  </a:lnTo>
                  <a:cubicBezTo>
                    <a:pt x="9193" y="8645"/>
                    <a:pt x="9050" y="8455"/>
                    <a:pt x="8884" y="8288"/>
                  </a:cubicBezTo>
                  <a:cubicBezTo>
                    <a:pt x="8884" y="7764"/>
                    <a:pt x="8860" y="7264"/>
                    <a:pt x="8789" y="6788"/>
                  </a:cubicBezTo>
                  <a:lnTo>
                    <a:pt x="9003" y="6788"/>
                  </a:lnTo>
                  <a:cubicBezTo>
                    <a:pt x="9217" y="6788"/>
                    <a:pt x="9408" y="6407"/>
                    <a:pt x="9408" y="6407"/>
                  </a:cubicBezTo>
                  <a:lnTo>
                    <a:pt x="9408" y="5478"/>
                  </a:lnTo>
                  <a:cubicBezTo>
                    <a:pt x="9408" y="5263"/>
                    <a:pt x="9217" y="5097"/>
                    <a:pt x="9003" y="5097"/>
                  </a:cubicBezTo>
                  <a:lnTo>
                    <a:pt x="7241" y="5097"/>
                  </a:lnTo>
                  <a:cubicBezTo>
                    <a:pt x="7288" y="4954"/>
                    <a:pt x="7312" y="4835"/>
                    <a:pt x="7360" y="4716"/>
                  </a:cubicBezTo>
                  <a:cubicBezTo>
                    <a:pt x="7598" y="4692"/>
                    <a:pt x="7836" y="4549"/>
                    <a:pt x="7979" y="4311"/>
                  </a:cubicBezTo>
                  <a:cubicBezTo>
                    <a:pt x="8169" y="4025"/>
                    <a:pt x="8217" y="3668"/>
                    <a:pt x="8074" y="3430"/>
                  </a:cubicBezTo>
                  <a:cubicBezTo>
                    <a:pt x="8003" y="3263"/>
                    <a:pt x="7836" y="3192"/>
                    <a:pt x="7645" y="3192"/>
                  </a:cubicBezTo>
                  <a:lnTo>
                    <a:pt x="7431" y="3192"/>
                  </a:lnTo>
                  <a:cubicBezTo>
                    <a:pt x="7431" y="3192"/>
                    <a:pt x="7431" y="3096"/>
                    <a:pt x="7431" y="3049"/>
                  </a:cubicBezTo>
                  <a:lnTo>
                    <a:pt x="7431" y="2930"/>
                  </a:lnTo>
                  <a:lnTo>
                    <a:pt x="9122" y="2930"/>
                  </a:lnTo>
                  <a:cubicBezTo>
                    <a:pt x="9384" y="2930"/>
                    <a:pt x="9598" y="2739"/>
                    <a:pt x="9622" y="2501"/>
                  </a:cubicBezTo>
                  <a:cubicBezTo>
                    <a:pt x="9622" y="2310"/>
                    <a:pt x="9527" y="2072"/>
                    <a:pt x="9170" y="2001"/>
                  </a:cubicBezTo>
                  <a:lnTo>
                    <a:pt x="7336" y="1644"/>
                  </a:lnTo>
                  <a:cubicBezTo>
                    <a:pt x="7193" y="1310"/>
                    <a:pt x="6979" y="1024"/>
                    <a:pt x="6717" y="762"/>
                  </a:cubicBezTo>
                  <a:cubicBezTo>
                    <a:pt x="6169" y="286"/>
                    <a:pt x="5478" y="0"/>
                    <a:pt x="48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39" name="Shape 1139"/>
        <p:cNvGrpSpPr/>
        <p:nvPr/>
      </p:nvGrpSpPr>
      <p:grpSpPr>
        <a:xfrm>
          <a:off x="0" y="0"/>
          <a:ext cx="0" cy="0"/>
          <a:chOff x="0" y="0"/>
          <a:chExt cx="0" cy="0"/>
        </a:xfrm>
      </p:grpSpPr>
      <p:sp>
        <p:nvSpPr>
          <p:cNvPr id="1140" name="Google Shape;1140;p75"/>
          <p:cNvSpPr/>
          <p:nvPr/>
        </p:nvSpPr>
        <p:spPr>
          <a:xfrm>
            <a:off x="4356913" y="3006877"/>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75"/>
          <p:cNvSpPr/>
          <p:nvPr/>
        </p:nvSpPr>
        <p:spPr>
          <a:xfrm>
            <a:off x="5210925" y="3006877"/>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75"/>
          <p:cNvSpPr/>
          <p:nvPr/>
        </p:nvSpPr>
        <p:spPr>
          <a:xfrm>
            <a:off x="3494588" y="3006877"/>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75"/>
          <p:cNvSpPr txBox="1"/>
          <p:nvPr>
            <p:ph type="title"/>
          </p:nvPr>
        </p:nvSpPr>
        <p:spPr>
          <a:xfrm>
            <a:off x="1838250" y="540000"/>
            <a:ext cx="5467500" cy="1301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Thanks!</a:t>
            </a:r>
            <a:endParaRPr/>
          </a:p>
        </p:txBody>
      </p:sp>
      <p:sp>
        <p:nvSpPr>
          <p:cNvPr id="1144" name="Google Shape;1144;p75"/>
          <p:cNvSpPr txBox="1"/>
          <p:nvPr>
            <p:ph idx="1" type="subTitle"/>
          </p:nvPr>
        </p:nvSpPr>
        <p:spPr>
          <a:xfrm>
            <a:off x="2347900" y="1841450"/>
            <a:ext cx="4448100" cy="1058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sz="2000"/>
              <a:t>Do you have any questions?</a:t>
            </a:r>
            <a:endParaRPr b="1" sz="2000"/>
          </a:p>
          <a:p>
            <a:pPr indent="0" lvl="0" marL="0" rtl="0" algn="ctr">
              <a:spcBef>
                <a:spcPts val="0"/>
              </a:spcBef>
              <a:spcAft>
                <a:spcPts val="0"/>
              </a:spcAft>
              <a:buNone/>
            </a:pPr>
            <a:r>
              <a:rPr lang="en"/>
              <a:t>youremail@freepik.com</a:t>
            </a:r>
            <a:endParaRPr/>
          </a:p>
          <a:p>
            <a:pPr indent="0" lvl="0" marL="0" rtl="0" algn="ctr">
              <a:spcBef>
                <a:spcPts val="0"/>
              </a:spcBef>
              <a:spcAft>
                <a:spcPts val="0"/>
              </a:spcAft>
              <a:buNone/>
            </a:pPr>
            <a:r>
              <a:rPr lang="en"/>
              <a:t>+34 654 321 432</a:t>
            </a:r>
            <a:endParaRPr/>
          </a:p>
          <a:p>
            <a:pPr indent="0" lvl="0" marL="0" rtl="0" algn="ctr">
              <a:spcBef>
                <a:spcPts val="0"/>
              </a:spcBef>
              <a:spcAft>
                <a:spcPts val="0"/>
              </a:spcAft>
              <a:buNone/>
            </a:pPr>
            <a:r>
              <a:rPr lang="en"/>
              <a:t>yourwebsite.com</a:t>
            </a:r>
            <a:endParaRPr/>
          </a:p>
        </p:txBody>
      </p:sp>
      <p:grpSp>
        <p:nvGrpSpPr>
          <p:cNvPr id="1145" name="Google Shape;1145;p75"/>
          <p:cNvGrpSpPr/>
          <p:nvPr/>
        </p:nvGrpSpPr>
        <p:grpSpPr>
          <a:xfrm>
            <a:off x="3591309" y="3110079"/>
            <a:ext cx="238098" cy="238098"/>
            <a:chOff x="3368074" y="3882537"/>
            <a:chExt cx="215298" cy="215298"/>
          </a:xfrm>
        </p:grpSpPr>
        <p:sp>
          <p:nvSpPr>
            <p:cNvPr id="1146" name="Google Shape;1146;p75"/>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75"/>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75"/>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 name="Google Shape;1149;p75"/>
          <p:cNvGrpSpPr/>
          <p:nvPr/>
        </p:nvGrpSpPr>
        <p:grpSpPr>
          <a:xfrm>
            <a:off x="4464520" y="3119663"/>
            <a:ext cx="238092" cy="212891"/>
            <a:chOff x="3824739" y="3890112"/>
            <a:chExt cx="208105" cy="186110"/>
          </a:xfrm>
        </p:grpSpPr>
        <p:sp>
          <p:nvSpPr>
            <p:cNvPr id="1150" name="Google Shape;1150;p75"/>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75"/>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75"/>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3" name="Google Shape;1153;p75"/>
          <p:cNvSpPr/>
          <p:nvPr/>
        </p:nvSpPr>
        <p:spPr>
          <a:xfrm>
            <a:off x="5322638" y="3132075"/>
            <a:ext cx="238092" cy="194495"/>
          </a:xfrm>
          <a:custGeom>
            <a:rect b="b" l="l" r="r" t="t"/>
            <a:pathLst>
              <a:path extrusionOk="0" h="5835" w="7144">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75"/>
          <p:cNvSpPr txBox="1"/>
          <p:nvPr/>
        </p:nvSpPr>
        <p:spPr>
          <a:xfrm>
            <a:off x="2496150" y="4278250"/>
            <a:ext cx="4151700" cy="322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chemeClr val="dk1"/>
                </a:solidFill>
                <a:latin typeface="Rubik"/>
                <a:ea typeface="Rubik"/>
                <a:cs typeface="Rubik"/>
                <a:sym typeface="Rubik"/>
              </a:rPr>
              <a:t>Please keep this slide for attribution</a:t>
            </a:r>
            <a:endParaRPr sz="1200">
              <a:solidFill>
                <a:schemeClr val="dk1"/>
              </a:solidFill>
              <a:latin typeface="Rubik"/>
              <a:ea typeface="Rubik"/>
              <a:cs typeface="Rubik"/>
              <a:sym typeface="Rubik"/>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58" name="Shape 1158"/>
        <p:cNvGrpSpPr/>
        <p:nvPr/>
      </p:nvGrpSpPr>
      <p:grpSpPr>
        <a:xfrm>
          <a:off x="0" y="0"/>
          <a:ext cx="0" cy="0"/>
          <a:chOff x="0" y="0"/>
          <a:chExt cx="0" cy="0"/>
        </a:xfrm>
      </p:grpSpPr>
      <p:sp>
        <p:nvSpPr>
          <p:cNvPr id="1159" name="Google Shape;1159;p76"/>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Icon pack</a:t>
            </a:r>
            <a:endParaRPr/>
          </a:p>
        </p:txBody>
      </p:sp>
      <p:cxnSp>
        <p:nvCxnSpPr>
          <p:cNvPr id="1160" name="Google Shape;1160;p76"/>
          <p:cNvCxnSpPr/>
          <p:nvPr/>
        </p:nvCxnSpPr>
        <p:spPr>
          <a:xfrm>
            <a:off x="720000" y="1152992"/>
            <a:ext cx="530100" cy="0"/>
          </a:xfrm>
          <a:prstGeom prst="straightConnector1">
            <a:avLst/>
          </a:prstGeom>
          <a:noFill/>
          <a:ln cap="flat" cmpd="sng" w="38100">
            <a:solidFill>
              <a:schemeClr val="dk2"/>
            </a:solidFill>
            <a:prstDash val="solid"/>
            <a:round/>
            <a:headEnd len="med" w="med" type="none"/>
            <a:tailEnd len="med" w="med" type="none"/>
          </a:ln>
        </p:spPr>
      </p:cxnSp>
      <p:grpSp>
        <p:nvGrpSpPr>
          <p:cNvPr id="1161" name="Google Shape;1161;p76"/>
          <p:cNvGrpSpPr/>
          <p:nvPr/>
        </p:nvGrpSpPr>
        <p:grpSpPr>
          <a:xfrm>
            <a:off x="1141599" y="1980174"/>
            <a:ext cx="345111" cy="338171"/>
            <a:chOff x="909075" y="2186825"/>
            <a:chExt cx="297125" cy="291150"/>
          </a:xfrm>
        </p:grpSpPr>
        <p:sp>
          <p:nvSpPr>
            <p:cNvPr id="1162" name="Google Shape;1162;p76"/>
            <p:cNvSpPr/>
            <p:nvPr/>
          </p:nvSpPr>
          <p:spPr>
            <a:xfrm>
              <a:off x="985300" y="2422575"/>
              <a:ext cx="11925" cy="8950"/>
            </a:xfrm>
            <a:custGeom>
              <a:rect b="b" l="l" r="r" t="t"/>
              <a:pathLst>
                <a:path extrusionOk="0" h="358" w="477">
                  <a:moveTo>
                    <a:pt x="191" y="1"/>
                  </a:moveTo>
                  <a:cubicBezTo>
                    <a:pt x="95" y="1"/>
                    <a:pt x="24" y="72"/>
                    <a:pt x="24" y="144"/>
                  </a:cubicBezTo>
                  <a:cubicBezTo>
                    <a:pt x="0" y="263"/>
                    <a:pt x="72" y="358"/>
                    <a:pt x="191" y="358"/>
                  </a:cubicBezTo>
                  <a:lnTo>
                    <a:pt x="286" y="358"/>
                  </a:lnTo>
                  <a:cubicBezTo>
                    <a:pt x="381" y="358"/>
                    <a:pt x="476" y="286"/>
                    <a:pt x="476" y="191"/>
                  </a:cubicBezTo>
                  <a:cubicBezTo>
                    <a:pt x="476" y="96"/>
                    <a:pt x="405" y="1"/>
                    <a:pt x="3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76"/>
            <p:cNvSpPr/>
            <p:nvPr/>
          </p:nvSpPr>
          <p:spPr>
            <a:xfrm>
              <a:off x="1041250" y="2409475"/>
              <a:ext cx="11950" cy="8375"/>
            </a:xfrm>
            <a:custGeom>
              <a:rect b="b" l="l" r="r" t="t"/>
              <a:pathLst>
                <a:path extrusionOk="0" h="335" w="478">
                  <a:moveTo>
                    <a:pt x="191" y="1"/>
                  </a:moveTo>
                  <a:cubicBezTo>
                    <a:pt x="96" y="1"/>
                    <a:pt x="25" y="48"/>
                    <a:pt x="1" y="144"/>
                  </a:cubicBezTo>
                  <a:cubicBezTo>
                    <a:pt x="1" y="239"/>
                    <a:pt x="72" y="334"/>
                    <a:pt x="191" y="334"/>
                  </a:cubicBezTo>
                  <a:lnTo>
                    <a:pt x="287" y="334"/>
                  </a:lnTo>
                  <a:cubicBezTo>
                    <a:pt x="382" y="334"/>
                    <a:pt x="453" y="286"/>
                    <a:pt x="477" y="191"/>
                  </a:cubicBezTo>
                  <a:cubicBezTo>
                    <a:pt x="477" y="72"/>
                    <a:pt x="406" y="1"/>
                    <a:pt x="2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76"/>
            <p:cNvSpPr/>
            <p:nvPr/>
          </p:nvSpPr>
          <p:spPr>
            <a:xfrm>
              <a:off x="1017450" y="2432100"/>
              <a:ext cx="11925" cy="8950"/>
            </a:xfrm>
            <a:custGeom>
              <a:rect b="b" l="l" r="r" t="t"/>
              <a:pathLst>
                <a:path extrusionOk="0" h="358" w="477">
                  <a:moveTo>
                    <a:pt x="191" y="1"/>
                  </a:moveTo>
                  <a:cubicBezTo>
                    <a:pt x="95" y="1"/>
                    <a:pt x="24" y="72"/>
                    <a:pt x="0" y="167"/>
                  </a:cubicBezTo>
                  <a:cubicBezTo>
                    <a:pt x="0" y="263"/>
                    <a:pt x="72" y="358"/>
                    <a:pt x="191" y="358"/>
                  </a:cubicBezTo>
                  <a:lnTo>
                    <a:pt x="286" y="358"/>
                  </a:lnTo>
                  <a:cubicBezTo>
                    <a:pt x="381" y="358"/>
                    <a:pt x="453" y="286"/>
                    <a:pt x="476" y="215"/>
                  </a:cubicBezTo>
                  <a:cubicBezTo>
                    <a:pt x="476" y="96"/>
                    <a:pt x="405" y="1"/>
                    <a:pt x="3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76"/>
            <p:cNvSpPr/>
            <p:nvPr/>
          </p:nvSpPr>
          <p:spPr>
            <a:xfrm>
              <a:off x="1156750" y="2256475"/>
              <a:ext cx="8950" cy="19075"/>
            </a:xfrm>
            <a:custGeom>
              <a:rect b="b" l="l" r="r" t="t"/>
              <a:pathLst>
                <a:path extrusionOk="0" h="763" w="358">
                  <a:moveTo>
                    <a:pt x="215" y="0"/>
                  </a:moveTo>
                  <a:cubicBezTo>
                    <a:pt x="96" y="0"/>
                    <a:pt x="1" y="72"/>
                    <a:pt x="1" y="191"/>
                  </a:cubicBezTo>
                  <a:lnTo>
                    <a:pt x="1" y="572"/>
                  </a:lnTo>
                  <a:cubicBezTo>
                    <a:pt x="1" y="667"/>
                    <a:pt x="72" y="739"/>
                    <a:pt x="167" y="762"/>
                  </a:cubicBezTo>
                  <a:cubicBezTo>
                    <a:pt x="263" y="762"/>
                    <a:pt x="358" y="691"/>
                    <a:pt x="358" y="572"/>
                  </a:cubicBezTo>
                  <a:lnTo>
                    <a:pt x="358" y="191"/>
                  </a:lnTo>
                  <a:cubicBezTo>
                    <a:pt x="358" y="96"/>
                    <a:pt x="287" y="24"/>
                    <a:pt x="2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76"/>
            <p:cNvSpPr/>
            <p:nvPr/>
          </p:nvSpPr>
          <p:spPr>
            <a:xfrm>
              <a:off x="1116875" y="2226700"/>
              <a:ext cx="19075" cy="8950"/>
            </a:xfrm>
            <a:custGeom>
              <a:rect b="b" l="l" r="r" t="t"/>
              <a:pathLst>
                <a:path extrusionOk="0" h="358" w="763">
                  <a:moveTo>
                    <a:pt x="191" y="1"/>
                  </a:moveTo>
                  <a:cubicBezTo>
                    <a:pt x="95" y="1"/>
                    <a:pt x="24" y="72"/>
                    <a:pt x="24" y="167"/>
                  </a:cubicBezTo>
                  <a:cubicBezTo>
                    <a:pt x="0" y="263"/>
                    <a:pt x="72" y="358"/>
                    <a:pt x="191" y="358"/>
                  </a:cubicBezTo>
                  <a:lnTo>
                    <a:pt x="572" y="358"/>
                  </a:lnTo>
                  <a:cubicBezTo>
                    <a:pt x="667" y="358"/>
                    <a:pt x="738" y="286"/>
                    <a:pt x="762" y="191"/>
                  </a:cubicBezTo>
                  <a:cubicBezTo>
                    <a:pt x="762" y="96"/>
                    <a:pt x="691" y="1"/>
                    <a:pt x="5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76"/>
            <p:cNvSpPr/>
            <p:nvPr/>
          </p:nvSpPr>
          <p:spPr>
            <a:xfrm>
              <a:off x="1177600" y="2248000"/>
              <a:ext cx="16700" cy="15650"/>
            </a:xfrm>
            <a:custGeom>
              <a:rect b="b" l="l" r="r" t="t"/>
              <a:pathLst>
                <a:path extrusionOk="0" h="626" w="668">
                  <a:moveTo>
                    <a:pt x="191" y="0"/>
                  </a:moveTo>
                  <a:cubicBezTo>
                    <a:pt x="149" y="0"/>
                    <a:pt x="107" y="18"/>
                    <a:pt x="72" y="54"/>
                  </a:cubicBezTo>
                  <a:cubicBezTo>
                    <a:pt x="0" y="125"/>
                    <a:pt x="0" y="220"/>
                    <a:pt x="72" y="292"/>
                  </a:cubicBezTo>
                  <a:lnTo>
                    <a:pt x="357" y="578"/>
                  </a:lnTo>
                  <a:cubicBezTo>
                    <a:pt x="381" y="601"/>
                    <a:pt x="429" y="625"/>
                    <a:pt x="477" y="625"/>
                  </a:cubicBezTo>
                  <a:cubicBezTo>
                    <a:pt x="524" y="625"/>
                    <a:pt x="572" y="601"/>
                    <a:pt x="596" y="578"/>
                  </a:cubicBezTo>
                  <a:cubicBezTo>
                    <a:pt x="667" y="506"/>
                    <a:pt x="667" y="411"/>
                    <a:pt x="596" y="339"/>
                  </a:cubicBezTo>
                  <a:lnTo>
                    <a:pt x="310" y="54"/>
                  </a:lnTo>
                  <a:cubicBezTo>
                    <a:pt x="274" y="18"/>
                    <a:pt x="232" y="0"/>
                    <a:pt x="1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76"/>
            <p:cNvSpPr/>
            <p:nvPr/>
          </p:nvSpPr>
          <p:spPr>
            <a:xfrm>
              <a:off x="1128175" y="2198575"/>
              <a:ext cx="16700" cy="15650"/>
            </a:xfrm>
            <a:custGeom>
              <a:rect b="b" l="l" r="r" t="t"/>
              <a:pathLst>
                <a:path extrusionOk="0" h="626" w="668">
                  <a:moveTo>
                    <a:pt x="191" y="0"/>
                  </a:moveTo>
                  <a:cubicBezTo>
                    <a:pt x="149" y="0"/>
                    <a:pt x="108" y="18"/>
                    <a:pt x="72" y="54"/>
                  </a:cubicBezTo>
                  <a:cubicBezTo>
                    <a:pt x="1" y="125"/>
                    <a:pt x="1" y="221"/>
                    <a:pt x="72" y="292"/>
                  </a:cubicBezTo>
                  <a:lnTo>
                    <a:pt x="358" y="578"/>
                  </a:lnTo>
                  <a:cubicBezTo>
                    <a:pt x="382" y="602"/>
                    <a:pt x="429" y="626"/>
                    <a:pt x="477" y="626"/>
                  </a:cubicBezTo>
                  <a:cubicBezTo>
                    <a:pt x="525" y="626"/>
                    <a:pt x="572" y="602"/>
                    <a:pt x="596" y="578"/>
                  </a:cubicBezTo>
                  <a:cubicBezTo>
                    <a:pt x="667" y="507"/>
                    <a:pt x="667" y="411"/>
                    <a:pt x="596" y="340"/>
                  </a:cubicBezTo>
                  <a:lnTo>
                    <a:pt x="310" y="54"/>
                  </a:lnTo>
                  <a:cubicBezTo>
                    <a:pt x="275" y="18"/>
                    <a:pt x="233" y="0"/>
                    <a:pt x="1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76"/>
            <p:cNvSpPr/>
            <p:nvPr/>
          </p:nvSpPr>
          <p:spPr>
            <a:xfrm>
              <a:off x="1128175" y="2248000"/>
              <a:ext cx="16700" cy="15650"/>
            </a:xfrm>
            <a:custGeom>
              <a:rect b="b" l="l" r="r" t="t"/>
              <a:pathLst>
                <a:path extrusionOk="0" h="626" w="668">
                  <a:moveTo>
                    <a:pt x="477" y="0"/>
                  </a:moveTo>
                  <a:cubicBezTo>
                    <a:pt x="435" y="0"/>
                    <a:pt x="394" y="18"/>
                    <a:pt x="358" y="54"/>
                  </a:cubicBezTo>
                  <a:lnTo>
                    <a:pt x="72" y="339"/>
                  </a:lnTo>
                  <a:cubicBezTo>
                    <a:pt x="1" y="411"/>
                    <a:pt x="1" y="506"/>
                    <a:pt x="72" y="578"/>
                  </a:cubicBezTo>
                  <a:cubicBezTo>
                    <a:pt x="120" y="601"/>
                    <a:pt x="144" y="625"/>
                    <a:pt x="191" y="625"/>
                  </a:cubicBezTo>
                  <a:cubicBezTo>
                    <a:pt x="239" y="625"/>
                    <a:pt x="286" y="601"/>
                    <a:pt x="310" y="578"/>
                  </a:cubicBezTo>
                  <a:lnTo>
                    <a:pt x="596" y="292"/>
                  </a:lnTo>
                  <a:cubicBezTo>
                    <a:pt x="667" y="220"/>
                    <a:pt x="667" y="125"/>
                    <a:pt x="596" y="54"/>
                  </a:cubicBezTo>
                  <a:cubicBezTo>
                    <a:pt x="560" y="18"/>
                    <a:pt x="519" y="0"/>
                    <a:pt x="4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76"/>
            <p:cNvSpPr/>
            <p:nvPr/>
          </p:nvSpPr>
          <p:spPr>
            <a:xfrm>
              <a:off x="1156750" y="2186825"/>
              <a:ext cx="8950" cy="19075"/>
            </a:xfrm>
            <a:custGeom>
              <a:rect b="b" l="l" r="r" t="t"/>
              <a:pathLst>
                <a:path extrusionOk="0" h="763" w="358">
                  <a:moveTo>
                    <a:pt x="191" y="0"/>
                  </a:moveTo>
                  <a:cubicBezTo>
                    <a:pt x="96" y="0"/>
                    <a:pt x="1" y="72"/>
                    <a:pt x="1" y="191"/>
                  </a:cubicBezTo>
                  <a:lnTo>
                    <a:pt x="1" y="572"/>
                  </a:lnTo>
                  <a:cubicBezTo>
                    <a:pt x="1" y="691"/>
                    <a:pt x="96" y="762"/>
                    <a:pt x="191" y="762"/>
                  </a:cubicBezTo>
                  <a:cubicBezTo>
                    <a:pt x="287" y="738"/>
                    <a:pt x="358" y="667"/>
                    <a:pt x="358" y="572"/>
                  </a:cubicBezTo>
                  <a:lnTo>
                    <a:pt x="358" y="191"/>
                  </a:lnTo>
                  <a:cubicBezTo>
                    <a:pt x="358" y="95"/>
                    <a:pt x="287" y="24"/>
                    <a:pt x="1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76"/>
            <p:cNvSpPr/>
            <p:nvPr/>
          </p:nvSpPr>
          <p:spPr>
            <a:xfrm>
              <a:off x="1186525" y="2226700"/>
              <a:ext cx="19675" cy="8950"/>
            </a:xfrm>
            <a:custGeom>
              <a:rect b="b" l="l" r="r" t="t"/>
              <a:pathLst>
                <a:path extrusionOk="0" h="358" w="787">
                  <a:moveTo>
                    <a:pt x="191" y="1"/>
                  </a:moveTo>
                  <a:cubicBezTo>
                    <a:pt x="96" y="1"/>
                    <a:pt x="0" y="96"/>
                    <a:pt x="24" y="191"/>
                  </a:cubicBezTo>
                  <a:cubicBezTo>
                    <a:pt x="24" y="286"/>
                    <a:pt x="96" y="358"/>
                    <a:pt x="191" y="358"/>
                  </a:cubicBezTo>
                  <a:lnTo>
                    <a:pt x="596" y="358"/>
                  </a:lnTo>
                  <a:cubicBezTo>
                    <a:pt x="667" y="358"/>
                    <a:pt x="763" y="286"/>
                    <a:pt x="763" y="191"/>
                  </a:cubicBezTo>
                  <a:cubicBezTo>
                    <a:pt x="786" y="96"/>
                    <a:pt x="691" y="1"/>
                    <a:pt x="5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76"/>
            <p:cNvSpPr/>
            <p:nvPr/>
          </p:nvSpPr>
          <p:spPr>
            <a:xfrm>
              <a:off x="1177600" y="2198575"/>
              <a:ext cx="16700" cy="15650"/>
            </a:xfrm>
            <a:custGeom>
              <a:rect b="b" l="l" r="r" t="t"/>
              <a:pathLst>
                <a:path extrusionOk="0" h="626" w="668">
                  <a:moveTo>
                    <a:pt x="477" y="0"/>
                  </a:moveTo>
                  <a:cubicBezTo>
                    <a:pt x="435" y="0"/>
                    <a:pt x="393" y="18"/>
                    <a:pt x="357" y="54"/>
                  </a:cubicBezTo>
                  <a:lnTo>
                    <a:pt x="72" y="340"/>
                  </a:lnTo>
                  <a:cubicBezTo>
                    <a:pt x="0" y="411"/>
                    <a:pt x="0" y="507"/>
                    <a:pt x="72" y="578"/>
                  </a:cubicBezTo>
                  <a:cubicBezTo>
                    <a:pt x="96" y="602"/>
                    <a:pt x="143" y="626"/>
                    <a:pt x="191" y="626"/>
                  </a:cubicBezTo>
                  <a:cubicBezTo>
                    <a:pt x="238" y="626"/>
                    <a:pt x="286" y="602"/>
                    <a:pt x="310" y="578"/>
                  </a:cubicBezTo>
                  <a:lnTo>
                    <a:pt x="596" y="292"/>
                  </a:lnTo>
                  <a:cubicBezTo>
                    <a:pt x="667" y="221"/>
                    <a:pt x="667" y="125"/>
                    <a:pt x="596" y="54"/>
                  </a:cubicBezTo>
                  <a:cubicBezTo>
                    <a:pt x="560" y="18"/>
                    <a:pt x="518" y="0"/>
                    <a:pt x="4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76"/>
            <p:cNvSpPr/>
            <p:nvPr/>
          </p:nvSpPr>
          <p:spPr>
            <a:xfrm>
              <a:off x="926350" y="2371975"/>
              <a:ext cx="48850" cy="84650"/>
            </a:xfrm>
            <a:custGeom>
              <a:rect b="b" l="l" r="r" t="t"/>
              <a:pathLst>
                <a:path extrusionOk="0" h="3386" w="1954">
                  <a:moveTo>
                    <a:pt x="977" y="358"/>
                  </a:moveTo>
                  <a:cubicBezTo>
                    <a:pt x="1215" y="358"/>
                    <a:pt x="1382" y="596"/>
                    <a:pt x="1477" y="1048"/>
                  </a:cubicBezTo>
                  <a:cubicBezTo>
                    <a:pt x="1572" y="1477"/>
                    <a:pt x="1596" y="1929"/>
                    <a:pt x="1596" y="2096"/>
                  </a:cubicBezTo>
                  <a:lnTo>
                    <a:pt x="1596" y="2144"/>
                  </a:lnTo>
                  <a:cubicBezTo>
                    <a:pt x="1596" y="2215"/>
                    <a:pt x="1572" y="2287"/>
                    <a:pt x="1501" y="2358"/>
                  </a:cubicBezTo>
                  <a:cubicBezTo>
                    <a:pt x="1453" y="2406"/>
                    <a:pt x="1382" y="2429"/>
                    <a:pt x="1287" y="2429"/>
                  </a:cubicBezTo>
                  <a:lnTo>
                    <a:pt x="1144" y="2429"/>
                  </a:lnTo>
                  <a:lnTo>
                    <a:pt x="1144" y="2168"/>
                  </a:lnTo>
                  <a:cubicBezTo>
                    <a:pt x="1144" y="2072"/>
                    <a:pt x="1072" y="2001"/>
                    <a:pt x="1001" y="1977"/>
                  </a:cubicBezTo>
                  <a:cubicBezTo>
                    <a:pt x="882" y="1977"/>
                    <a:pt x="786" y="2048"/>
                    <a:pt x="786" y="2168"/>
                  </a:cubicBezTo>
                  <a:lnTo>
                    <a:pt x="786" y="2453"/>
                  </a:lnTo>
                  <a:lnTo>
                    <a:pt x="667" y="2453"/>
                  </a:lnTo>
                  <a:cubicBezTo>
                    <a:pt x="501" y="2453"/>
                    <a:pt x="358" y="2310"/>
                    <a:pt x="358" y="2144"/>
                  </a:cubicBezTo>
                  <a:cubicBezTo>
                    <a:pt x="358" y="1501"/>
                    <a:pt x="596" y="358"/>
                    <a:pt x="977" y="358"/>
                  </a:cubicBezTo>
                  <a:close/>
                  <a:moveTo>
                    <a:pt x="977" y="0"/>
                  </a:moveTo>
                  <a:cubicBezTo>
                    <a:pt x="620" y="0"/>
                    <a:pt x="358" y="334"/>
                    <a:pt x="167" y="953"/>
                  </a:cubicBezTo>
                  <a:cubicBezTo>
                    <a:pt x="48" y="1405"/>
                    <a:pt x="1" y="1906"/>
                    <a:pt x="1" y="2144"/>
                  </a:cubicBezTo>
                  <a:cubicBezTo>
                    <a:pt x="1" y="2501"/>
                    <a:pt x="310" y="2787"/>
                    <a:pt x="667" y="2787"/>
                  </a:cubicBezTo>
                  <a:lnTo>
                    <a:pt x="786" y="2787"/>
                  </a:lnTo>
                  <a:lnTo>
                    <a:pt x="786" y="3215"/>
                  </a:lnTo>
                  <a:cubicBezTo>
                    <a:pt x="786" y="3287"/>
                    <a:pt x="858" y="3382"/>
                    <a:pt x="953" y="3382"/>
                  </a:cubicBezTo>
                  <a:cubicBezTo>
                    <a:pt x="963" y="3385"/>
                    <a:pt x="973" y="3386"/>
                    <a:pt x="983" y="3386"/>
                  </a:cubicBezTo>
                  <a:cubicBezTo>
                    <a:pt x="1067" y="3386"/>
                    <a:pt x="1144" y="3301"/>
                    <a:pt x="1144" y="3215"/>
                  </a:cubicBezTo>
                  <a:lnTo>
                    <a:pt x="1144" y="2787"/>
                  </a:lnTo>
                  <a:lnTo>
                    <a:pt x="1287" y="2787"/>
                  </a:lnTo>
                  <a:cubicBezTo>
                    <a:pt x="1477" y="2787"/>
                    <a:pt x="1644" y="2715"/>
                    <a:pt x="1763" y="2596"/>
                  </a:cubicBezTo>
                  <a:cubicBezTo>
                    <a:pt x="1882" y="2453"/>
                    <a:pt x="1953" y="2310"/>
                    <a:pt x="1930" y="2120"/>
                  </a:cubicBezTo>
                  <a:lnTo>
                    <a:pt x="1930" y="2096"/>
                  </a:lnTo>
                  <a:cubicBezTo>
                    <a:pt x="1906" y="358"/>
                    <a:pt x="1406" y="0"/>
                    <a:pt x="9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76"/>
            <p:cNvSpPr/>
            <p:nvPr/>
          </p:nvSpPr>
          <p:spPr>
            <a:xfrm>
              <a:off x="909075" y="2241600"/>
              <a:ext cx="296525" cy="236375"/>
            </a:xfrm>
            <a:custGeom>
              <a:rect b="b" l="l" r="r" t="t"/>
              <a:pathLst>
                <a:path extrusionOk="0" h="9455" w="11861">
                  <a:moveTo>
                    <a:pt x="4049" y="4001"/>
                  </a:moveTo>
                  <a:cubicBezTo>
                    <a:pt x="4430" y="4001"/>
                    <a:pt x="4645" y="4644"/>
                    <a:pt x="4669" y="5739"/>
                  </a:cubicBezTo>
                  <a:lnTo>
                    <a:pt x="4669" y="5787"/>
                  </a:lnTo>
                  <a:cubicBezTo>
                    <a:pt x="4669" y="5858"/>
                    <a:pt x="4645" y="5930"/>
                    <a:pt x="4573" y="5977"/>
                  </a:cubicBezTo>
                  <a:cubicBezTo>
                    <a:pt x="4526" y="6049"/>
                    <a:pt x="4454" y="6073"/>
                    <a:pt x="4359" y="6073"/>
                  </a:cubicBezTo>
                  <a:lnTo>
                    <a:pt x="4216" y="6073"/>
                  </a:lnTo>
                  <a:lnTo>
                    <a:pt x="4216" y="5811"/>
                  </a:lnTo>
                  <a:cubicBezTo>
                    <a:pt x="4216" y="5715"/>
                    <a:pt x="4168" y="5620"/>
                    <a:pt x="4073" y="5620"/>
                  </a:cubicBezTo>
                  <a:cubicBezTo>
                    <a:pt x="3954" y="5620"/>
                    <a:pt x="3883" y="5692"/>
                    <a:pt x="3883" y="5787"/>
                  </a:cubicBezTo>
                  <a:lnTo>
                    <a:pt x="3883" y="6073"/>
                  </a:lnTo>
                  <a:lnTo>
                    <a:pt x="3740" y="6073"/>
                  </a:lnTo>
                  <a:cubicBezTo>
                    <a:pt x="3573" y="6073"/>
                    <a:pt x="3430" y="5930"/>
                    <a:pt x="3430" y="5763"/>
                  </a:cubicBezTo>
                  <a:cubicBezTo>
                    <a:pt x="3430" y="5144"/>
                    <a:pt x="3668" y="4001"/>
                    <a:pt x="4049" y="4001"/>
                  </a:cubicBezTo>
                  <a:close/>
                  <a:moveTo>
                    <a:pt x="10194" y="5573"/>
                  </a:moveTo>
                  <a:cubicBezTo>
                    <a:pt x="10551" y="5573"/>
                    <a:pt x="10789" y="6216"/>
                    <a:pt x="10813" y="7311"/>
                  </a:cubicBezTo>
                  <a:lnTo>
                    <a:pt x="10813" y="7359"/>
                  </a:lnTo>
                  <a:cubicBezTo>
                    <a:pt x="10813" y="7430"/>
                    <a:pt x="10765" y="7502"/>
                    <a:pt x="10717" y="7549"/>
                  </a:cubicBezTo>
                  <a:cubicBezTo>
                    <a:pt x="10670" y="7621"/>
                    <a:pt x="10575" y="7644"/>
                    <a:pt x="10503" y="7644"/>
                  </a:cubicBezTo>
                  <a:lnTo>
                    <a:pt x="10360" y="7644"/>
                  </a:lnTo>
                  <a:lnTo>
                    <a:pt x="10360" y="7383"/>
                  </a:lnTo>
                  <a:cubicBezTo>
                    <a:pt x="10360" y="7287"/>
                    <a:pt x="10289" y="7216"/>
                    <a:pt x="10194" y="7192"/>
                  </a:cubicBezTo>
                  <a:cubicBezTo>
                    <a:pt x="10098" y="7192"/>
                    <a:pt x="10003" y="7263"/>
                    <a:pt x="10003" y="7359"/>
                  </a:cubicBezTo>
                  <a:lnTo>
                    <a:pt x="10003" y="7644"/>
                  </a:lnTo>
                  <a:lnTo>
                    <a:pt x="9860" y="7644"/>
                  </a:lnTo>
                  <a:cubicBezTo>
                    <a:pt x="9693" y="7644"/>
                    <a:pt x="9574" y="7525"/>
                    <a:pt x="9574" y="7359"/>
                  </a:cubicBezTo>
                  <a:cubicBezTo>
                    <a:pt x="9574" y="6716"/>
                    <a:pt x="9812" y="5573"/>
                    <a:pt x="10194" y="5573"/>
                  </a:cubicBezTo>
                  <a:close/>
                  <a:moveTo>
                    <a:pt x="3144" y="5073"/>
                  </a:moveTo>
                  <a:cubicBezTo>
                    <a:pt x="3097" y="5358"/>
                    <a:pt x="3073" y="5620"/>
                    <a:pt x="3073" y="5787"/>
                  </a:cubicBezTo>
                  <a:cubicBezTo>
                    <a:pt x="3073" y="6144"/>
                    <a:pt x="3359" y="6430"/>
                    <a:pt x="3716" y="6430"/>
                  </a:cubicBezTo>
                  <a:lnTo>
                    <a:pt x="3883" y="6430"/>
                  </a:lnTo>
                  <a:lnTo>
                    <a:pt x="3883" y="6835"/>
                  </a:lnTo>
                  <a:cubicBezTo>
                    <a:pt x="3883" y="6930"/>
                    <a:pt x="3954" y="7001"/>
                    <a:pt x="4049" y="7001"/>
                  </a:cubicBezTo>
                  <a:cubicBezTo>
                    <a:pt x="4145" y="7001"/>
                    <a:pt x="4216" y="6930"/>
                    <a:pt x="4216" y="6835"/>
                  </a:cubicBezTo>
                  <a:lnTo>
                    <a:pt x="4216" y="6430"/>
                  </a:lnTo>
                  <a:lnTo>
                    <a:pt x="4359" y="6430"/>
                  </a:lnTo>
                  <a:cubicBezTo>
                    <a:pt x="4549" y="6430"/>
                    <a:pt x="4716" y="6358"/>
                    <a:pt x="4835" y="6239"/>
                  </a:cubicBezTo>
                  <a:cubicBezTo>
                    <a:pt x="4859" y="6216"/>
                    <a:pt x="4883" y="6192"/>
                    <a:pt x="4907" y="6168"/>
                  </a:cubicBezTo>
                  <a:lnTo>
                    <a:pt x="6740" y="6168"/>
                  </a:lnTo>
                  <a:cubicBezTo>
                    <a:pt x="6550" y="6430"/>
                    <a:pt x="6526" y="6787"/>
                    <a:pt x="6502" y="7097"/>
                  </a:cubicBezTo>
                  <a:cubicBezTo>
                    <a:pt x="6478" y="7335"/>
                    <a:pt x="6478" y="7573"/>
                    <a:pt x="6383" y="7692"/>
                  </a:cubicBezTo>
                  <a:cubicBezTo>
                    <a:pt x="5383" y="8930"/>
                    <a:pt x="2597" y="9050"/>
                    <a:pt x="1668" y="9097"/>
                  </a:cubicBezTo>
                  <a:cubicBezTo>
                    <a:pt x="1525" y="9097"/>
                    <a:pt x="1454" y="9121"/>
                    <a:pt x="1382" y="9121"/>
                  </a:cubicBezTo>
                  <a:lnTo>
                    <a:pt x="358" y="9121"/>
                  </a:lnTo>
                  <a:lnTo>
                    <a:pt x="358" y="5073"/>
                  </a:lnTo>
                  <a:close/>
                  <a:moveTo>
                    <a:pt x="7884" y="6168"/>
                  </a:moveTo>
                  <a:cubicBezTo>
                    <a:pt x="7860" y="6192"/>
                    <a:pt x="7860" y="6239"/>
                    <a:pt x="7836" y="6263"/>
                  </a:cubicBezTo>
                  <a:cubicBezTo>
                    <a:pt x="7717" y="6597"/>
                    <a:pt x="7836" y="7025"/>
                    <a:pt x="8122" y="7311"/>
                  </a:cubicBezTo>
                  <a:cubicBezTo>
                    <a:pt x="8384" y="7525"/>
                    <a:pt x="8598" y="7906"/>
                    <a:pt x="8455" y="8264"/>
                  </a:cubicBezTo>
                  <a:cubicBezTo>
                    <a:pt x="8360" y="8526"/>
                    <a:pt x="7907" y="9121"/>
                    <a:pt x="5859" y="9121"/>
                  </a:cubicBezTo>
                  <a:lnTo>
                    <a:pt x="4359" y="9121"/>
                  </a:lnTo>
                  <a:cubicBezTo>
                    <a:pt x="5264" y="8907"/>
                    <a:pt x="6145" y="8526"/>
                    <a:pt x="6645" y="7906"/>
                  </a:cubicBezTo>
                  <a:cubicBezTo>
                    <a:pt x="6812" y="7692"/>
                    <a:pt x="6836" y="7406"/>
                    <a:pt x="6859" y="7121"/>
                  </a:cubicBezTo>
                  <a:cubicBezTo>
                    <a:pt x="6883" y="6573"/>
                    <a:pt x="6955" y="6239"/>
                    <a:pt x="7479" y="6168"/>
                  </a:cubicBezTo>
                  <a:close/>
                  <a:moveTo>
                    <a:pt x="11527" y="6168"/>
                  </a:moveTo>
                  <a:lnTo>
                    <a:pt x="11527" y="9097"/>
                  </a:lnTo>
                  <a:lnTo>
                    <a:pt x="11527" y="9121"/>
                  </a:lnTo>
                  <a:lnTo>
                    <a:pt x="8026" y="9121"/>
                  </a:lnTo>
                  <a:cubicBezTo>
                    <a:pt x="8407" y="8930"/>
                    <a:pt x="8669" y="8692"/>
                    <a:pt x="8788" y="8383"/>
                  </a:cubicBezTo>
                  <a:cubicBezTo>
                    <a:pt x="8955" y="7954"/>
                    <a:pt x="8812" y="7430"/>
                    <a:pt x="8384" y="7049"/>
                  </a:cubicBezTo>
                  <a:cubicBezTo>
                    <a:pt x="8145" y="6835"/>
                    <a:pt x="8122" y="6549"/>
                    <a:pt x="8169" y="6382"/>
                  </a:cubicBezTo>
                  <a:cubicBezTo>
                    <a:pt x="8217" y="6287"/>
                    <a:pt x="8312" y="6168"/>
                    <a:pt x="8527" y="6168"/>
                  </a:cubicBezTo>
                  <a:lnTo>
                    <a:pt x="9384" y="6168"/>
                  </a:lnTo>
                  <a:cubicBezTo>
                    <a:pt x="9265" y="6620"/>
                    <a:pt x="9217" y="7121"/>
                    <a:pt x="9217" y="7359"/>
                  </a:cubicBezTo>
                  <a:cubicBezTo>
                    <a:pt x="9217" y="7716"/>
                    <a:pt x="9527" y="8002"/>
                    <a:pt x="9884" y="8002"/>
                  </a:cubicBezTo>
                  <a:lnTo>
                    <a:pt x="10027" y="8002"/>
                  </a:lnTo>
                  <a:lnTo>
                    <a:pt x="10027" y="8407"/>
                  </a:lnTo>
                  <a:cubicBezTo>
                    <a:pt x="10027" y="8502"/>
                    <a:pt x="10074" y="8597"/>
                    <a:pt x="10170" y="8597"/>
                  </a:cubicBezTo>
                  <a:cubicBezTo>
                    <a:pt x="10265" y="8597"/>
                    <a:pt x="10360" y="8526"/>
                    <a:pt x="10360" y="8430"/>
                  </a:cubicBezTo>
                  <a:lnTo>
                    <a:pt x="10360" y="8002"/>
                  </a:lnTo>
                  <a:lnTo>
                    <a:pt x="10503" y="8002"/>
                  </a:lnTo>
                  <a:cubicBezTo>
                    <a:pt x="10694" y="8002"/>
                    <a:pt x="10860" y="7930"/>
                    <a:pt x="10979" y="7811"/>
                  </a:cubicBezTo>
                  <a:cubicBezTo>
                    <a:pt x="11098" y="7668"/>
                    <a:pt x="11170" y="7502"/>
                    <a:pt x="11170" y="7335"/>
                  </a:cubicBezTo>
                  <a:lnTo>
                    <a:pt x="11170" y="7311"/>
                  </a:lnTo>
                  <a:cubicBezTo>
                    <a:pt x="11146" y="6835"/>
                    <a:pt x="11122" y="6454"/>
                    <a:pt x="11051" y="6168"/>
                  </a:cubicBezTo>
                  <a:close/>
                  <a:moveTo>
                    <a:pt x="4216" y="0"/>
                  </a:moveTo>
                  <a:cubicBezTo>
                    <a:pt x="4097" y="0"/>
                    <a:pt x="3978" y="71"/>
                    <a:pt x="3883" y="191"/>
                  </a:cubicBezTo>
                  <a:lnTo>
                    <a:pt x="49" y="4787"/>
                  </a:lnTo>
                  <a:cubicBezTo>
                    <a:pt x="25" y="4834"/>
                    <a:pt x="1" y="4858"/>
                    <a:pt x="1" y="4906"/>
                  </a:cubicBezTo>
                  <a:lnTo>
                    <a:pt x="1" y="9288"/>
                  </a:lnTo>
                  <a:cubicBezTo>
                    <a:pt x="1" y="9383"/>
                    <a:pt x="96" y="9454"/>
                    <a:pt x="191" y="9454"/>
                  </a:cubicBezTo>
                  <a:lnTo>
                    <a:pt x="11694" y="9454"/>
                  </a:lnTo>
                  <a:cubicBezTo>
                    <a:pt x="11789" y="9454"/>
                    <a:pt x="11861" y="9383"/>
                    <a:pt x="11861" y="9288"/>
                  </a:cubicBezTo>
                  <a:lnTo>
                    <a:pt x="11861" y="6001"/>
                  </a:lnTo>
                  <a:cubicBezTo>
                    <a:pt x="11861" y="6001"/>
                    <a:pt x="11861" y="5977"/>
                    <a:pt x="11861" y="5954"/>
                  </a:cubicBezTo>
                  <a:cubicBezTo>
                    <a:pt x="11837" y="5930"/>
                    <a:pt x="11837" y="5906"/>
                    <a:pt x="11813" y="5882"/>
                  </a:cubicBezTo>
                  <a:lnTo>
                    <a:pt x="11837" y="5882"/>
                  </a:lnTo>
                  <a:lnTo>
                    <a:pt x="10265" y="3882"/>
                  </a:lnTo>
                  <a:cubicBezTo>
                    <a:pt x="10231" y="3848"/>
                    <a:pt x="10174" y="3814"/>
                    <a:pt x="10118" y="3814"/>
                  </a:cubicBezTo>
                  <a:cubicBezTo>
                    <a:pt x="10095" y="3814"/>
                    <a:pt x="10072" y="3820"/>
                    <a:pt x="10051" y="3834"/>
                  </a:cubicBezTo>
                  <a:cubicBezTo>
                    <a:pt x="9955" y="3882"/>
                    <a:pt x="9932" y="4001"/>
                    <a:pt x="10003" y="4096"/>
                  </a:cubicBezTo>
                  <a:lnTo>
                    <a:pt x="11337" y="5835"/>
                  </a:lnTo>
                  <a:lnTo>
                    <a:pt x="10932" y="5835"/>
                  </a:lnTo>
                  <a:cubicBezTo>
                    <a:pt x="10741" y="5358"/>
                    <a:pt x="10455" y="5239"/>
                    <a:pt x="10194" y="5239"/>
                  </a:cubicBezTo>
                  <a:cubicBezTo>
                    <a:pt x="9908" y="5239"/>
                    <a:pt x="9693" y="5430"/>
                    <a:pt x="9527" y="5835"/>
                  </a:cubicBezTo>
                  <a:lnTo>
                    <a:pt x="5002" y="5835"/>
                  </a:lnTo>
                  <a:lnTo>
                    <a:pt x="5002" y="5787"/>
                  </a:lnTo>
                  <a:lnTo>
                    <a:pt x="5002" y="5739"/>
                  </a:lnTo>
                  <a:cubicBezTo>
                    <a:pt x="5002" y="5168"/>
                    <a:pt x="4931" y="4739"/>
                    <a:pt x="4835" y="4430"/>
                  </a:cubicBezTo>
                  <a:lnTo>
                    <a:pt x="7479" y="1024"/>
                  </a:lnTo>
                  <a:cubicBezTo>
                    <a:pt x="7526" y="976"/>
                    <a:pt x="7550" y="953"/>
                    <a:pt x="7550" y="953"/>
                  </a:cubicBezTo>
                  <a:cubicBezTo>
                    <a:pt x="7550" y="953"/>
                    <a:pt x="7574" y="976"/>
                    <a:pt x="7622" y="1024"/>
                  </a:cubicBezTo>
                  <a:lnTo>
                    <a:pt x="9503" y="3453"/>
                  </a:lnTo>
                  <a:cubicBezTo>
                    <a:pt x="9544" y="3495"/>
                    <a:pt x="9594" y="3520"/>
                    <a:pt x="9642" y="3520"/>
                  </a:cubicBezTo>
                  <a:cubicBezTo>
                    <a:pt x="9677" y="3520"/>
                    <a:pt x="9711" y="3507"/>
                    <a:pt x="9741" y="3477"/>
                  </a:cubicBezTo>
                  <a:cubicBezTo>
                    <a:pt x="9836" y="3429"/>
                    <a:pt x="9836" y="3310"/>
                    <a:pt x="9789" y="3239"/>
                  </a:cubicBezTo>
                  <a:lnTo>
                    <a:pt x="7884" y="810"/>
                  </a:lnTo>
                  <a:cubicBezTo>
                    <a:pt x="7788" y="667"/>
                    <a:pt x="7669" y="619"/>
                    <a:pt x="7550" y="619"/>
                  </a:cubicBezTo>
                  <a:cubicBezTo>
                    <a:pt x="7431" y="619"/>
                    <a:pt x="7312" y="667"/>
                    <a:pt x="7217" y="810"/>
                  </a:cubicBezTo>
                  <a:lnTo>
                    <a:pt x="6169" y="2167"/>
                  </a:lnTo>
                  <a:lnTo>
                    <a:pt x="5502" y="1381"/>
                  </a:lnTo>
                  <a:cubicBezTo>
                    <a:pt x="5471" y="1335"/>
                    <a:pt x="5421" y="1309"/>
                    <a:pt x="5369" y="1309"/>
                  </a:cubicBezTo>
                  <a:cubicBezTo>
                    <a:pt x="5341" y="1309"/>
                    <a:pt x="5313" y="1317"/>
                    <a:pt x="5288" y="1334"/>
                  </a:cubicBezTo>
                  <a:cubicBezTo>
                    <a:pt x="5192" y="1381"/>
                    <a:pt x="5169" y="1500"/>
                    <a:pt x="5240" y="1596"/>
                  </a:cubicBezTo>
                  <a:lnTo>
                    <a:pt x="5955" y="2453"/>
                  </a:lnTo>
                  <a:lnTo>
                    <a:pt x="4692" y="4048"/>
                  </a:lnTo>
                  <a:cubicBezTo>
                    <a:pt x="4502" y="3739"/>
                    <a:pt x="4264" y="3644"/>
                    <a:pt x="4049" y="3644"/>
                  </a:cubicBezTo>
                  <a:cubicBezTo>
                    <a:pt x="3692" y="3644"/>
                    <a:pt x="3430" y="3977"/>
                    <a:pt x="3264" y="4596"/>
                  </a:cubicBezTo>
                  <a:cubicBezTo>
                    <a:pt x="3240" y="4644"/>
                    <a:pt x="3240" y="4691"/>
                    <a:pt x="3216" y="4739"/>
                  </a:cubicBezTo>
                  <a:lnTo>
                    <a:pt x="549" y="4739"/>
                  </a:lnTo>
                  <a:lnTo>
                    <a:pt x="4145" y="429"/>
                  </a:lnTo>
                  <a:cubicBezTo>
                    <a:pt x="4192" y="381"/>
                    <a:pt x="4216" y="357"/>
                    <a:pt x="4216" y="357"/>
                  </a:cubicBezTo>
                  <a:cubicBezTo>
                    <a:pt x="4216" y="357"/>
                    <a:pt x="4240" y="381"/>
                    <a:pt x="4288" y="429"/>
                  </a:cubicBezTo>
                  <a:lnTo>
                    <a:pt x="4764" y="976"/>
                  </a:lnTo>
                  <a:cubicBezTo>
                    <a:pt x="4795" y="1023"/>
                    <a:pt x="4845" y="1049"/>
                    <a:pt x="4896" y="1049"/>
                  </a:cubicBezTo>
                  <a:cubicBezTo>
                    <a:pt x="4925" y="1049"/>
                    <a:pt x="4953" y="1041"/>
                    <a:pt x="4978" y="1024"/>
                  </a:cubicBezTo>
                  <a:cubicBezTo>
                    <a:pt x="5073" y="976"/>
                    <a:pt x="5097" y="857"/>
                    <a:pt x="5026" y="762"/>
                  </a:cubicBezTo>
                  <a:lnTo>
                    <a:pt x="4549" y="191"/>
                  </a:lnTo>
                  <a:cubicBezTo>
                    <a:pt x="4454" y="71"/>
                    <a:pt x="4335" y="0"/>
                    <a:pt x="42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76"/>
            <p:cNvSpPr/>
            <p:nvPr/>
          </p:nvSpPr>
          <p:spPr>
            <a:xfrm>
              <a:off x="1069250" y="2342200"/>
              <a:ext cx="11925" cy="8375"/>
            </a:xfrm>
            <a:custGeom>
              <a:rect b="b" l="l" r="r" t="t"/>
              <a:pathLst>
                <a:path extrusionOk="0" h="335" w="477">
                  <a:moveTo>
                    <a:pt x="191" y="1"/>
                  </a:moveTo>
                  <a:cubicBezTo>
                    <a:pt x="71" y="1"/>
                    <a:pt x="0" y="96"/>
                    <a:pt x="0" y="191"/>
                  </a:cubicBezTo>
                  <a:cubicBezTo>
                    <a:pt x="24" y="286"/>
                    <a:pt x="95" y="334"/>
                    <a:pt x="191" y="334"/>
                  </a:cubicBezTo>
                  <a:lnTo>
                    <a:pt x="286" y="334"/>
                  </a:lnTo>
                  <a:cubicBezTo>
                    <a:pt x="381" y="334"/>
                    <a:pt x="452" y="286"/>
                    <a:pt x="476" y="191"/>
                  </a:cubicBezTo>
                  <a:cubicBezTo>
                    <a:pt x="476" y="96"/>
                    <a:pt x="405" y="1"/>
                    <a:pt x="3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76"/>
            <p:cNvSpPr/>
            <p:nvPr/>
          </p:nvSpPr>
          <p:spPr>
            <a:xfrm>
              <a:off x="1097225" y="2313625"/>
              <a:ext cx="11925" cy="8950"/>
            </a:xfrm>
            <a:custGeom>
              <a:rect b="b" l="l" r="r" t="t"/>
              <a:pathLst>
                <a:path extrusionOk="0" h="358" w="477">
                  <a:moveTo>
                    <a:pt x="191" y="1"/>
                  </a:moveTo>
                  <a:cubicBezTo>
                    <a:pt x="72" y="1"/>
                    <a:pt x="0" y="96"/>
                    <a:pt x="24" y="191"/>
                  </a:cubicBezTo>
                  <a:cubicBezTo>
                    <a:pt x="24" y="286"/>
                    <a:pt x="96" y="358"/>
                    <a:pt x="191" y="358"/>
                  </a:cubicBezTo>
                  <a:lnTo>
                    <a:pt x="286" y="358"/>
                  </a:lnTo>
                  <a:cubicBezTo>
                    <a:pt x="381" y="358"/>
                    <a:pt x="453" y="286"/>
                    <a:pt x="477" y="191"/>
                  </a:cubicBezTo>
                  <a:cubicBezTo>
                    <a:pt x="477" y="96"/>
                    <a:pt x="405" y="1"/>
                    <a:pt x="3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76"/>
            <p:cNvSpPr/>
            <p:nvPr/>
          </p:nvSpPr>
          <p:spPr>
            <a:xfrm>
              <a:off x="1116275" y="2355300"/>
              <a:ext cx="11925" cy="8950"/>
            </a:xfrm>
            <a:custGeom>
              <a:rect b="b" l="l" r="r" t="t"/>
              <a:pathLst>
                <a:path extrusionOk="0" h="358" w="477">
                  <a:moveTo>
                    <a:pt x="167" y="1"/>
                  </a:moveTo>
                  <a:cubicBezTo>
                    <a:pt x="72" y="1"/>
                    <a:pt x="0" y="96"/>
                    <a:pt x="0" y="191"/>
                  </a:cubicBezTo>
                  <a:cubicBezTo>
                    <a:pt x="24" y="286"/>
                    <a:pt x="96" y="358"/>
                    <a:pt x="191" y="358"/>
                  </a:cubicBezTo>
                  <a:lnTo>
                    <a:pt x="286" y="358"/>
                  </a:lnTo>
                  <a:cubicBezTo>
                    <a:pt x="381" y="358"/>
                    <a:pt x="453" y="286"/>
                    <a:pt x="453" y="191"/>
                  </a:cubicBezTo>
                  <a:cubicBezTo>
                    <a:pt x="477" y="96"/>
                    <a:pt x="381" y="1"/>
                    <a:pt x="2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76"/>
            <p:cNvSpPr/>
            <p:nvPr/>
          </p:nvSpPr>
          <p:spPr>
            <a:xfrm>
              <a:off x="1021025" y="2296950"/>
              <a:ext cx="12525" cy="8950"/>
            </a:xfrm>
            <a:custGeom>
              <a:rect b="b" l="l" r="r" t="t"/>
              <a:pathLst>
                <a:path extrusionOk="0" h="358" w="501">
                  <a:moveTo>
                    <a:pt x="191" y="1"/>
                  </a:moveTo>
                  <a:cubicBezTo>
                    <a:pt x="95" y="1"/>
                    <a:pt x="0" y="96"/>
                    <a:pt x="24" y="191"/>
                  </a:cubicBezTo>
                  <a:cubicBezTo>
                    <a:pt x="24" y="287"/>
                    <a:pt x="119" y="358"/>
                    <a:pt x="191" y="358"/>
                  </a:cubicBezTo>
                  <a:lnTo>
                    <a:pt x="310" y="358"/>
                  </a:lnTo>
                  <a:cubicBezTo>
                    <a:pt x="381" y="358"/>
                    <a:pt x="476" y="287"/>
                    <a:pt x="476" y="191"/>
                  </a:cubicBezTo>
                  <a:cubicBezTo>
                    <a:pt x="500" y="96"/>
                    <a:pt x="405" y="1"/>
                    <a:pt x="3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76"/>
            <p:cNvSpPr/>
            <p:nvPr/>
          </p:nvSpPr>
          <p:spPr>
            <a:xfrm>
              <a:off x="980525" y="2313625"/>
              <a:ext cx="11925" cy="8950"/>
            </a:xfrm>
            <a:custGeom>
              <a:rect b="b" l="l" r="r" t="t"/>
              <a:pathLst>
                <a:path extrusionOk="0" h="358" w="477">
                  <a:moveTo>
                    <a:pt x="191" y="1"/>
                  </a:moveTo>
                  <a:cubicBezTo>
                    <a:pt x="72" y="1"/>
                    <a:pt x="1" y="96"/>
                    <a:pt x="1" y="191"/>
                  </a:cubicBezTo>
                  <a:cubicBezTo>
                    <a:pt x="24" y="286"/>
                    <a:pt x="96" y="358"/>
                    <a:pt x="191" y="358"/>
                  </a:cubicBezTo>
                  <a:lnTo>
                    <a:pt x="286" y="358"/>
                  </a:lnTo>
                  <a:cubicBezTo>
                    <a:pt x="382" y="358"/>
                    <a:pt x="453" y="286"/>
                    <a:pt x="477" y="191"/>
                  </a:cubicBezTo>
                  <a:cubicBezTo>
                    <a:pt x="477" y="96"/>
                    <a:pt x="406" y="1"/>
                    <a:pt x="3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76"/>
            <p:cNvSpPr/>
            <p:nvPr/>
          </p:nvSpPr>
          <p:spPr>
            <a:xfrm>
              <a:off x="1144850" y="2212425"/>
              <a:ext cx="35750" cy="35725"/>
            </a:xfrm>
            <a:custGeom>
              <a:rect b="b" l="l" r="r" t="t"/>
              <a:pathLst>
                <a:path extrusionOk="0" h="1429" w="1430">
                  <a:moveTo>
                    <a:pt x="715" y="357"/>
                  </a:moveTo>
                  <a:cubicBezTo>
                    <a:pt x="905" y="357"/>
                    <a:pt x="1072" y="524"/>
                    <a:pt x="1072" y="715"/>
                  </a:cubicBezTo>
                  <a:cubicBezTo>
                    <a:pt x="1072" y="929"/>
                    <a:pt x="905" y="1096"/>
                    <a:pt x="715" y="1096"/>
                  </a:cubicBezTo>
                  <a:cubicBezTo>
                    <a:pt x="501" y="1096"/>
                    <a:pt x="334" y="929"/>
                    <a:pt x="334" y="715"/>
                  </a:cubicBezTo>
                  <a:cubicBezTo>
                    <a:pt x="334" y="524"/>
                    <a:pt x="501" y="357"/>
                    <a:pt x="715" y="357"/>
                  </a:cubicBezTo>
                  <a:close/>
                  <a:moveTo>
                    <a:pt x="715" y="0"/>
                  </a:moveTo>
                  <a:cubicBezTo>
                    <a:pt x="310" y="0"/>
                    <a:pt x="0" y="334"/>
                    <a:pt x="0" y="715"/>
                  </a:cubicBezTo>
                  <a:cubicBezTo>
                    <a:pt x="0" y="1119"/>
                    <a:pt x="310" y="1429"/>
                    <a:pt x="715" y="1429"/>
                  </a:cubicBezTo>
                  <a:cubicBezTo>
                    <a:pt x="1096" y="1429"/>
                    <a:pt x="1429" y="1119"/>
                    <a:pt x="1429" y="715"/>
                  </a:cubicBezTo>
                  <a:cubicBezTo>
                    <a:pt x="1429" y="334"/>
                    <a:pt x="1096" y="0"/>
                    <a:pt x="7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 name="Google Shape;1181;p76"/>
          <p:cNvGrpSpPr/>
          <p:nvPr/>
        </p:nvGrpSpPr>
        <p:grpSpPr>
          <a:xfrm>
            <a:off x="4705442" y="4141144"/>
            <a:ext cx="338868" cy="344385"/>
            <a:chOff x="1430025" y="4047325"/>
            <a:chExt cx="291750" cy="296500"/>
          </a:xfrm>
        </p:grpSpPr>
        <p:sp>
          <p:nvSpPr>
            <p:cNvPr id="1182" name="Google Shape;1182;p76"/>
            <p:cNvSpPr/>
            <p:nvPr/>
          </p:nvSpPr>
          <p:spPr>
            <a:xfrm>
              <a:off x="1430025" y="4047325"/>
              <a:ext cx="291750" cy="296500"/>
            </a:xfrm>
            <a:custGeom>
              <a:rect b="b" l="l" r="r" t="t"/>
              <a:pathLst>
                <a:path extrusionOk="0" h="11860" w="11670">
                  <a:moveTo>
                    <a:pt x="3073" y="691"/>
                  </a:moveTo>
                  <a:lnTo>
                    <a:pt x="3073" y="2477"/>
                  </a:lnTo>
                  <a:lnTo>
                    <a:pt x="1691" y="2477"/>
                  </a:lnTo>
                  <a:cubicBezTo>
                    <a:pt x="1287" y="2477"/>
                    <a:pt x="953" y="2143"/>
                    <a:pt x="953" y="1762"/>
                  </a:cubicBezTo>
                  <a:lnTo>
                    <a:pt x="953" y="1429"/>
                  </a:lnTo>
                  <a:cubicBezTo>
                    <a:pt x="953" y="1024"/>
                    <a:pt x="1287" y="691"/>
                    <a:pt x="1691" y="691"/>
                  </a:cubicBezTo>
                  <a:close/>
                  <a:moveTo>
                    <a:pt x="7502" y="691"/>
                  </a:moveTo>
                  <a:lnTo>
                    <a:pt x="7502" y="2477"/>
                  </a:lnTo>
                  <a:lnTo>
                    <a:pt x="4168" y="2477"/>
                  </a:lnTo>
                  <a:lnTo>
                    <a:pt x="4168" y="691"/>
                  </a:lnTo>
                  <a:close/>
                  <a:moveTo>
                    <a:pt x="10003" y="691"/>
                  </a:moveTo>
                  <a:cubicBezTo>
                    <a:pt x="10408" y="691"/>
                    <a:pt x="10717" y="1024"/>
                    <a:pt x="10717" y="1429"/>
                  </a:cubicBezTo>
                  <a:lnTo>
                    <a:pt x="10717" y="1762"/>
                  </a:lnTo>
                  <a:cubicBezTo>
                    <a:pt x="10717" y="2167"/>
                    <a:pt x="10408" y="2477"/>
                    <a:pt x="10003" y="2477"/>
                  </a:cubicBezTo>
                  <a:lnTo>
                    <a:pt x="8621" y="2477"/>
                  </a:lnTo>
                  <a:lnTo>
                    <a:pt x="8621" y="691"/>
                  </a:lnTo>
                  <a:close/>
                  <a:moveTo>
                    <a:pt x="3644" y="357"/>
                  </a:moveTo>
                  <a:cubicBezTo>
                    <a:pt x="3739" y="357"/>
                    <a:pt x="3835" y="429"/>
                    <a:pt x="3835" y="524"/>
                  </a:cubicBezTo>
                  <a:lnTo>
                    <a:pt x="3835" y="3477"/>
                  </a:lnTo>
                  <a:lnTo>
                    <a:pt x="3406" y="3477"/>
                  </a:lnTo>
                  <a:lnTo>
                    <a:pt x="3406" y="667"/>
                  </a:lnTo>
                  <a:cubicBezTo>
                    <a:pt x="3406" y="548"/>
                    <a:pt x="3478" y="405"/>
                    <a:pt x="3597" y="357"/>
                  </a:cubicBezTo>
                  <a:close/>
                  <a:moveTo>
                    <a:pt x="8074" y="357"/>
                  </a:moveTo>
                  <a:cubicBezTo>
                    <a:pt x="8169" y="357"/>
                    <a:pt x="8240" y="429"/>
                    <a:pt x="8240" y="524"/>
                  </a:cubicBezTo>
                  <a:lnTo>
                    <a:pt x="8240" y="3477"/>
                  </a:lnTo>
                  <a:lnTo>
                    <a:pt x="7836" y="3477"/>
                  </a:lnTo>
                  <a:lnTo>
                    <a:pt x="7836" y="524"/>
                  </a:lnTo>
                  <a:cubicBezTo>
                    <a:pt x="7836" y="429"/>
                    <a:pt x="7907" y="357"/>
                    <a:pt x="8002" y="357"/>
                  </a:cubicBezTo>
                  <a:close/>
                  <a:moveTo>
                    <a:pt x="4406" y="3834"/>
                  </a:moveTo>
                  <a:lnTo>
                    <a:pt x="4406" y="4310"/>
                  </a:lnTo>
                  <a:lnTo>
                    <a:pt x="2811" y="4310"/>
                  </a:lnTo>
                  <a:lnTo>
                    <a:pt x="2811" y="3834"/>
                  </a:lnTo>
                  <a:close/>
                  <a:moveTo>
                    <a:pt x="8860" y="3834"/>
                  </a:moveTo>
                  <a:lnTo>
                    <a:pt x="8860" y="4310"/>
                  </a:lnTo>
                  <a:lnTo>
                    <a:pt x="7264" y="4310"/>
                  </a:lnTo>
                  <a:lnTo>
                    <a:pt x="7264" y="3834"/>
                  </a:lnTo>
                  <a:close/>
                  <a:moveTo>
                    <a:pt x="3835" y="4668"/>
                  </a:moveTo>
                  <a:lnTo>
                    <a:pt x="3835" y="4930"/>
                  </a:lnTo>
                  <a:cubicBezTo>
                    <a:pt x="3835" y="5025"/>
                    <a:pt x="3739" y="5096"/>
                    <a:pt x="3644" y="5096"/>
                  </a:cubicBezTo>
                  <a:lnTo>
                    <a:pt x="3597" y="5096"/>
                  </a:lnTo>
                  <a:cubicBezTo>
                    <a:pt x="3501" y="5096"/>
                    <a:pt x="3406" y="5025"/>
                    <a:pt x="3406" y="4930"/>
                  </a:cubicBezTo>
                  <a:lnTo>
                    <a:pt x="3406" y="4668"/>
                  </a:lnTo>
                  <a:close/>
                  <a:moveTo>
                    <a:pt x="8240" y="4668"/>
                  </a:moveTo>
                  <a:lnTo>
                    <a:pt x="8240" y="4930"/>
                  </a:lnTo>
                  <a:cubicBezTo>
                    <a:pt x="8240" y="5025"/>
                    <a:pt x="8169" y="5096"/>
                    <a:pt x="8074" y="5096"/>
                  </a:cubicBezTo>
                  <a:lnTo>
                    <a:pt x="8026" y="5096"/>
                  </a:lnTo>
                  <a:cubicBezTo>
                    <a:pt x="7907" y="5096"/>
                    <a:pt x="7836" y="5025"/>
                    <a:pt x="7836" y="4930"/>
                  </a:cubicBezTo>
                  <a:lnTo>
                    <a:pt x="7836" y="4668"/>
                  </a:lnTo>
                  <a:close/>
                  <a:moveTo>
                    <a:pt x="6192" y="6239"/>
                  </a:moveTo>
                  <a:cubicBezTo>
                    <a:pt x="6192" y="6239"/>
                    <a:pt x="6192" y="6239"/>
                    <a:pt x="6192" y="6263"/>
                  </a:cubicBezTo>
                  <a:cubicBezTo>
                    <a:pt x="6026" y="6406"/>
                    <a:pt x="6121" y="6597"/>
                    <a:pt x="6288" y="6597"/>
                  </a:cubicBezTo>
                  <a:lnTo>
                    <a:pt x="8121" y="6597"/>
                  </a:lnTo>
                  <a:cubicBezTo>
                    <a:pt x="8555" y="6597"/>
                    <a:pt x="8953" y="6465"/>
                    <a:pt x="9285" y="6239"/>
                  </a:cubicBezTo>
                  <a:close/>
                  <a:moveTo>
                    <a:pt x="1501" y="6144"/>
                  </a:moveTo>
                  <a:lnTo>
                    <a:pt x="1501" y="7478"/>
                  </a:lnTo>
                  <a:lnTo>
                    <a:pt x="358" y="7478"/>
                  </a:lnTo>
                  <a:lnTo>
                    <a:pt x="358" y="6811"/>
                  </a:lnTo>
                  <a:cubicBezTo>
                    <a:pt x="358" y="6454"/>
                    <a:pt x="667" y="6144"/>
                    <a:pt x="1025" y="6144"/>
                  </a:cubicBezTo>
                  <a:close/>
                  <a:moveTo>
                    <a:pt x="10669" y="6144"/>
                  </a:moveTo>
                  <a:cubicBezTo>
                    <a:pt x="11027" y="6144"/>
                    <a:pt x="11336" y="6454"/>
                    <a:pt x="11336" y="6811"/>
                  </a:cubicBezTo>
                  <a:lnTo>
                    <a:pt x="11336" y="7478"/>
                  </a:lnTo>
                  <a:lnTo>
                    <a:pt x="10169" y="7478"/>
                  </a:lnTo>
                  <a:lnTo>
                    <a:pt x="10169" y="6144"/>
                  </a:lnTo>
                  <a:close/>
                  <a:moveTo>
                    <a:pt x="1501" y="7835"/>
                  </a:moveTo>
                  <a:lnTo>
                    <a:pt x="1501" y="10240"/>
                  </a:lnTo>
                  <a:cubicBezTo>
                    <a:pt x="1001" y="10145"/>
                    <a:pt x="620" y="9716"/>
                    <a:pt x="620" y="9192"/>
                  </a:cubicBezTo>
                  <a:lnTo>
                    <a:pt x="620" y="7835"/>
                  </a:lnTo>
                  <a:close/>
                  <a:moveTo>
                    <a:pt x="11051" y="7835"/>
                  </a:moveTo>
                  <a:lnTo>
                    <a:pt x="11051" y="9192"/>
                  </a:lnTo>
                  <a:cubicBezTo>
                    <a:pt x="11051" y="9716"/>
                    <a:pt x="10669" y="10169"/>
                    <a:pt x="10169" y="10240"/>
                  </a:cubicBezTo>
                  <a:lnTo>
                    <a:pt x="10169" y="7835"/>
                  </a:lnTo>
                  <a:close/>
                  <a:moveTo>
                    <a:pt x="3049" y="2810"/>
                  </a:moveTo>
                  <a:lnTo>
                    <a:pt x="3049" y="3477"/>
                  </a:lnTo>
                  <a:lnTo>
                    <a:pt x="2715" y="3477"/>
                  </a:lnTo>
                  <a:cubicBezTo>
                    <a:pt x="2573" y="3477"/>
                    <a:pt x="2453" y="3596"/>
                    <a:pt x="2453" y="3739"/>
                  </a:cubicBezTo>
                  <a:lnTo>
                    <a:pt x="2453" y="4382"/>
                  </a:lnTo>
                  <a:cubicBezTo>
                    <a:pt x="2453" y="4525"/>
                    <a:pt x="2573" y="4644"/>
                    <a:pt x="2715" y="4644"/>
                  </a:cubicBezTo>
                  <a:lnTo>
                    <a:pt x="3073" y="4644"/>
                  </a:lnTo>
                  <a:lnTo>
                    <a:pt x="3073" y="4906"/>
                  </a:lnTo>
                  <a:cubicBezTo>
                    <a:pt x="3073" y="5192"/>
                    <a:pt x="3287" y="5430"/>
                    <a:pt x="3597" y="5430"/>
                  </a:cubicBezTo>
                  <a:lnTo>
                    <a:pt x="3644" y="5430"/>
                  </a:lnTo>
                  <a:cubicBezTo>
                    <a:pt x="3930" y="5430"/>
                    <a:pt x="4168" y="5192"/>
                    <a:pt x="4168" y="4906"/>
                  </a:cubicBezTo>
                  <a:lnTo>
                    <a:pt x="4168" y="4644"/>
                  </a:lnTo>
                  <a:lnTo>
                    <a:pt x="4502" y="4644"/>
                  </a:lnTo>
                  <a:cubicBezTo>
                    <a:pt x="4644" y="4644"/>
                    <a:pt x="4763" y="4525"/>
                    <a:pt x="4763" y="4382"/>
                  </a:cubicBezTo>
                  <a:lnTo>
                    <a:pt x="4763" y="3739"/>
                  </a:lnTo>
                  <a:cubicBezTo>
                    <a:pt x="4763" y="3596"/>
                    <a:pt x="4644" y="3477"/>
                    <a:pt x="4502" y="3477"/>
                  </a:cubicBezTo>
                  <a:lnTo>
                    <a:pt x="4168" y="3477"/>
                  </a:lnTo>
                  <a:lnTo>
                    <a:pt x="4168" y="2834"/>
                  </a:lnTo>
                  <a:lnTo>
                    <a:pt x="7502" y="2834"/>
                  </a:lnTo>
                  <a:lnTo>
                    <a:pt x="7502" y="3477"/>
                  </a:lnTo>
                  <a:lnTo>
                    <a:pt x="7169" y="3477"/>
                  </a:lnTo>
                  <a:cubicBezTo>
                    <a:pt x="7026" y="3477"/>
                    <a:pt x="6907" y="3596"/>
                    <a:pt x="6907" y="3739"/>
                  </a:cubicBezTo>
                  <a:lnTo>
                    <a:pt x="6907" y="4382"/>
                  </a:lnTo>
                  <a:cubicBezTo>
                    <a:pt x="6907" y="4525"/>
                    <a:pt x="7026" y="4644"/>
                    <a:pt x="7169" y="4644"/>
                  </a:cubicBezTo>
                  <a:lnTo>
                    <a:pt x="7478" y="4644"/>
                  </a:lnTo>
                  <a:lnTo>
                    <a:pt x="7478" y="4906"/>
                  </a:lnTo>
                  <a:cubicBezTo>
                    <a:pt x="7478" y="5192"/>
                    <a:pt x="7716" y="5430"/>
                    <a:pt x="8002" y="5430"/>
                  </a:cubicBezTo>
                  <a:lnTo>
                    <a:pt x="8074" y="5430"/>
                  </a:lnTo>
                  <a:cubicBezTo>
                    <a:pt x="8359" y="5430"/>
                    <a:pt x="8598" y="5192"/>
                    <a:pt x="8598" y="4906"/>
                  </a:cubicBezTo>
                  <a:lnTo>
                    <a:pt x="8598" y="4644"/>
                  </a:lnTo>
                  <a:lnTo>
                    <a:pt x="8931" y="4644"/>
                  </a:lnTo>
                  <a:cubicBezTo>
                    <a:pt x="9074" y="4644"/>
                    <a:pt x="9193" y="4525"/>
                    <a:pt x="9193" y="4382"/>
                  </a:cubicBezTo>
                  <a:lnTo>
                    <a:pt x="9193" y="3739"/>
                  </a:lnTo>
                  <a:cubicBezTo>
                    <a:pt x="9193" y="3596"/>
                    <a:pt x="9074" y="3477"/>
                    <a:pt x="8931" y="3477"/>
                  </a:cubicBezTo>
                  <a:lnTo>
                    <a:pt x="8621" y="3477"/>
                  </a:lnTo>
                  <a:lnTo>
                    <a:pt x="8621" y="2858"/>
                  </a:lnTo>
                  <a:lnTo>
                    <a:pt x="9836" y="2858"/>
                  </a:lnTo>
                  <a:lnTo>
                    <a:pt x="9836" y="5692"/>
                  </a:lnTo>
                  <a:cubicBezTo>
                    <a:pt x="9686" y="5907"/>
                    <a:pt x="9499" y="6093"/>
                    <a:pt x="9285" y="6239"/>
                  </a:cubicBezTo>
                  <a:lnTo>
                    <a:pt x="9645" y="6239"/>
                  </a:lnTo>
                  <a:cubicBezTo>
                    <a:pt x="9741" y="6239"/>
                    <a:pt x="9836" y="6168"/>
                    <a:pt x="9836" y="6073"/>
                  </a:cubicBezTo>
                  <a:lnTo>
                    <a:pt x="9836" y="11026"/>
                  </a:lnTo>
                  <a:lnTo>
                    <a:pt x="9812" y="11026"/>
                  </a:lnTo>
                  <a:cubicBezTo>
                    <a:pt x="9812" y="11288"/>
                    <a:pt x="9598" y="11502"/>
                    <a:pt x="9336" y="11502"/>
                  </a:cubicBezTo>
                  <a:lnTo>
                    <a:pt x="2358" y="11502"/>
                  </a:lnTo>
                  <a:cubicBezTo>
                    <a:pt x="2072" y="11502"/>
                    <a:pt x="1858" y="11288"/>
                    <a:pt x="1858" y="11026"/>
                  </a:cubicBezTo>
                  <a:lnTo>
                    <a:pt x="1858" y="5620"/>
                  </a:lnTo>
                  <a:cubicBezTo>
                    <a:pt x="2239" y="6216"/>
                    <a:pt x="2858" y="6597"/>
                    <a:pt x="3549" y="6597"/>
                  </a:cubicBezTo>
                  <a:lnTo>
                    <a:pt x="5406" y="6597"/>
                  </a:lnTo>
                  <a:cubicBezTo>
                    <a:pt x="5502" y="6597"/>
                    <a:pt x="5573" y="6549"/>
                    <a:pt x="5597" y="6478"/>
                  </a:cubicBezTo>
                  <a:cubicBezTo>
                    <a:pt x="5621" y="6358"/>
                    <a:pt x="5549" y="6239"/>
                    <a:pt x="5430" y="6239"/>
                  </a:cubicBezTo>
                  <a:lnTo>
                    <a:pt x="3525" y="6239"/>
                  </a:lnTo>
                  <a:cubicBezTo>
                    <a:pt x="2620" y="6239"/>
                    <a:pt x="1858" y="5453"/>
                    <a:pt x="1858" y="4525"/>
                  </a:cubicBezTo>
                  <a:lnTo>
                    <a:pt x="1858" y="2810"/>
                  </a:lnTo>
                  <a:close/>
                  <a:moveTo>
                    <a:pt x="3597" y="0"/>
                  </a:moveTo>
                  <a:cubicBezTo>
                    <a:pt x="3358" y="0"/>
                    <a:pt x="3168" y="143"/>
                    <a:pt x="3096" y="357"/>
                  </a:cubicBezTo>
                  <a:lnTo>
                    <a:pt x="1691" y="357"/>
                  </a:lnTo>
                  <a:cubicBezTo>
                    <a:pt x="1096" y="357"/>
                    <a:pt x="596" y="834"/>
                    <a:pt x="596" y="1429"/>
                  </a:cubicBezTo>
                  <a:lnTo>
                    <a:pt x="596" y="1762"/>
                  </a:lnTo>
                  <a:cubicBezTo>
                    <a:pt x="596" y="2310"/>
                    <a:pt x="1001" y="2739"/>
                    <a:pt x="1501" y="2834"/>
                  </a:cubicBezTo>
                  <a:lnTo>
                    <a:pt x="1501" y="5811"/>
                  </a:lnTo>
                  <a:lnTo>
                    <a:pt x="1048" y="5811"/>
                  </a:lnTo>
                  <a:cubicBezTo>
                    <a:pt x="477" y="5811"/>
                    <a:pt x="1" y="6263"/>
                    <a:pt x="1" y="6811"/>
                  </a:cubicBezTo>
                  <a:lnTo>
                    <a:pt x="1" y="7478"/>
                  </a:lnTo>
                  <a:cubicBezTo>
                    <a:pt x="1" y="7644"/>
                    <a:pt x="120" y="7787"/>
                    <a:pt x="286" y="7835"/>
                  </a:cubicBezTo>
                  <a:lnTo>
                    <a:pt x="286" y="9192"/>
                  </a:lnTo>
                  <a:cubicBezTo>
                    <a:pt x="286" y="9907"/>
                    <a:pt x="810" y="10502"/>
                    <a:pt x="1501" y="10597"/>
                  </a:cubicBezTo>
                  <a:lnTo>
                    <a:pt x="1501" y="11026"/>
                  </a:lnTo>
                  <a:cubicBezTo>
                    <a:pt x="1501" y="11479"/>
                    <a:pt x="1882" y="11860"/>
                    <a:pt x="2334" y="11860"/>
                  </a:cubicBezTo>
                  <a:lnTo>
                    <a:pt x="9336" y="11860"/>
                  </a:lnTo>
                  <a:cubicBezTo>
                    <a:pt x="9788" y="11860"/>
                    <a:pt x="10169" y="11479"/>
                    <a:pt x="10169" y="11026"/>
                  </a:cubicBezTo>
                  <a:lnTo>
                    <a:pt x="10169" y="10597"/>
                  </a:lnTo>
                  <a:cubicBezTo>
                    <a:pt x="10860" y="10502"/>
                    <a:pt x="11384" y="9907"/>
                    <a:pt x="11384" y="9192"/>
                  </a:cubicBezTo>
                  <a:lnTo>
                    <a:pt x="11384" y="7835"/>
                  </a:lnTo>
                  <a:cubicBezTo>
                    <a:pt x="11551" y="7787"/>
                    <a:pt x="11670" y="7644"/>
                    <a:pt x="11670" y="7478"/>
                  </a:cubicBezTo>
                  <a:lnTo>
                    <a:pt x="11670" y="6811"/>
                  </a:lnTo>
                  <a:cubicBezTo>
                    <a:pt x="11670" y="6263"/>
                    <a:pt x="11193" y="5787"/>
                    <a:pt x="10598" y="5787"/>
                  </a:cubicBezTo>
                  <a:lnTo>
                    <a:pt x="10169" y="5787"/>
                  </a:lnTo>
                  <a:lnTo>
                    <a:pt x="10169" y="2786"/>
                  </a:lnTo>
                  <a:cubicBezTo>
                    <a:pt x="10693" y="2691"/>
                    <a:pt x="11074" y="2262"/>
                    <a:pt x="11074" y="1738"/>
                  </a:cubicBezTo>
                  <a:lnTo>
                    <a:pt x="11074" y="1429"/>
                  </a:lnTo>
                  <a:cubicBezTo>
                    <a:pt x="11074" y="834"/>
                    <a:pt x="10598" y="357"/>
                    <a:pt x="10003" y="357"/>
                  </a:cubicBezTo>
                  <a:lnTo>
                    <a:pt x="8598" y="357"/>
                  </a:lnTo>
                  <a:cubicBezTo>
                    <a:pt x="8526" y="143"/>
                    <a:pt x="8312" y="0"/>
                    <a:pt x="8098" y="0"/>
                  </a:cubicBezTo>
                  <a:lnTo>
                    <a:pt x="8026" y="0"/>
                  </a:lnTo>
                  <a:cubicBezTo>
                    <a:pt x="7812" y="0"/>
                    <a:pt x="7597" y="143"/>
                    <a:pt x="7526" y="357"/>
                  </a:cubicBezTo>
                  <a:lnTo>
                    <a:pt x="4144" y="357"/>
                  </a:lnTo>
                  <a:cubicBezTo>
                    <a:pt x="4073" y="143"/>
                    <a:pt x="3882" y="0"/>
                    <a:pt x="36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76"/>
            <p:cNvSpPr/>
            <p:nvPr/>
          </p:nvSpPr>
          <p:spPr>
            <a:xfrm>
              <a:off x="1501475" y="4240200"/>
              <a:ext cx="148850" cy="74450"/>
            </a:xfrm>
            <a:custGeom>
              <a:rect b="b" l="l" r="r" t="t"/>
              <a:pathLst>
                <a:path extrusionOk="0" h="2978" w="5954">
                  <a:moveTo>
                    <a:pt x="5621" y="358"/>
                  </a:moveTo>
                  <a:lnTo>
                    <a:pt x="5621" y="1311"/>
                  </a:lnTo>
                  <a:lnTo>
                    <a:pt x="3144" y="1311"/>
                  </a:lnTo>
                  <a:lnTo>
                    <a:pt x="3144" y="834"/>
                  </a:lnTo>
                  <a:cubicBezTo>
                    <a:pt x="3144" y="763"/>
                    <a:pt x="3072" y="668"/>
                    <a:pt x="3001" y="668"/>
                  </a:cubicBezTo>
                  <a:cubicBezTo>
                    <a:pt x="2988" y="665"/>
                    <a:pt x="2976" y="664"/>
                    <a:pt x="2964" y="664"/>
                  </a:cubicBezTo>
                  <a:cubicBezTo>
                    <a:pt x="2863" y="664"/>
                    <a:pt x="2787" y="749"/>
                    <a:pt x="2787" y="834"/>
                  </a:cubicBezTo>
                  <a:lnTo>
                    <a:pt x="2787" y="1311"/>
                  </a:lnTo>
                  <a:lnTo>
                    <a:pt x="334" y="1311"/>
                  </a:lnTo>
                  <a:lnTo>
                    <a:pt x="334" y="358"/>
                  </a:lnTo>
                  <a:close/>
                  <a:moveTo>
                    <a:pt x="310" y="1"/>
                  </a:moveTo>
                  <a:cubicBezTo>
                    <a:pt x="143" y="1"/>
                    <a:pt x="0" y="144"/>
                    <a:pt x="0" y="310"/>
                  </a:cubicBezTo>
                  <a:lnTo>
                    <a:pt x="0" y="1358"/>
                  </a:lnTo>
                  <a:cubicBezTo>
                    <a:pt x="0" y="1358"/>
                    <a:pt x="48" y="1573"/>
                    <a:pt x="167" y="1620"/>
                  </a:cubicBezTo>
                  <a:lnTo>
                    <a:pt x="167" y="2525"/>
                  </a:lnTo>
                  <a:cubicBezTo>
                    <a:pt x="143" y="2763"/>
                    <a:pt x="358" y="2978"/>
                    <a:pt x="596" y="2978"/>
                  </a:cubicBezTo>
                  <a:lnTo>
                    <a:pt x="2548" y="2978"/>
                  </a:lnTo>
                  <a:cubicBezTo>
                    <a:pt x="2644" y="2978"/>
                    <a:pt x="2739" y="2906"/>
                    <a:pt x="2739" y="2811"/>
                  </a:cubicBezTo>
                  <a:cubicBezTo>
                    <a:pt x="2739" y="2716"/>
                    <a:pt x="2548" y="2644"/>
                    <a:pt x="2548" y="2644"/>
                  </a:cubicBezTo>
                  <a:lnTo>
                    <a:pt x="620" y="2644"/>
                  </a:lnTo>
                  <a:cubicBezTo>
                    <a:pt x="548" y="2644"/>
                    <a:pt x="500" y="2597"/>
                    <a:pt x="500" y="2525"/>
                  </a:cubicBezTo>
                  <a:lnTo>
                    <a:pt x="500" y="1668"/>
                  </a:lnTo>
                  <a:lnTo>
                    <a:pt x="2787" y="1668"/>
                  </a:lnTo>
                  <a:lnTo>
                    <a:pt x="2787" y="1787"/>
                  </a:lnTo>
                  <a:cubicBezTo>
                    <a:pt x="2787" y="1858"/>
                    <a:pt x="2858" y="1954"/>
                    <a:pt x="2953" y="1954"/>
                  </a:cubicBezTo>
                  <a:cubicBezTo>
                    <a:pt x="2963" y="1956"/>
                    <a:pt x="2973" y="1957"/>
                    <a:pt x="2983" y="1957"/>
                  </a:cubicBezTo>
                  <a:cubicBezTo>
                    <a:pt x="3068" y="1957"/>
                    <a:pt x="3144" y="1872"/>
                    <a:pt x="3144" y="1787"/>
                  </a:cubicBezTo>
                  <a:lnTo>
                    <a:pt x="3144" y="1668"/>
                  </a:lnTo>
                  <a:lnTo>
                    <a:pt x="5430" y="1668"/>
                  </a:lnTo>
                  <a:lnTo>
                    <a:pt x="5430" y="2525"/>
                  </a:lnTo>
                  <a:cubicBezTo>
                    <a:pt x="5430" y="2597"/>
                    <a:pt x="5382" y="2644"/>
                    <a:pt x="5335" y="2644"/>
                  </a:cubicBezTo>
                  <a:lnTo>
                    <a:pt x="3191" y="2644"/>
                  </a:lnTo>
                  <a:cubicBezTo>
                    <a:pt x="3191" y="2644"/>
                    <a:pt x="3025" y="2716"/>
                    <a:pt x="3025" y="2811"/>
                  </a:cubicBezTo>
                  <a:cubicBezTo>
                    <a:pt x="3025" y="2906"/>
                    <a:pt x="3096" y="2978"/>
                    <a:pt x="3191" y="2978"/>
                  </a:cubicBezTo>
                  <a:lnTo>
                    <a:pt x="5335" y="2978"/>
                  </a:lnTo>
                  <a:cubicBezTo>
                    <a:pt x="5597" y="2978"/>
                    <a:pt x="5787" y="2763"/>
                    <a:pt x="5787" y="2525"/>
                  </a:cubicBezTo>
                  <a:lnTo>
                    <a:pt x="5787" y="1620"/>
                  </a:lnTo>
                  <a:cubicBezTo>
                    <a:pt x="5883" y="1573"/>
                    <a:pt x="5954" y="1358"/>
                    <a:pt x="5954" y="1358"/>
                  </a:cubicBezTo>
                  <a:lnTo>
                    <a:pt x="5954" y="310"/>
                  </a:lnTo>
                  <a:cubicBezTo>
                    <a:pt x="5954" y="144"/>
                    <a:pt x="5811" y="1"/>
                    <a:pt x="56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 name="Google Shape;1184;p76"/>
          <p:cNvGrpSpPr/>
          <p:nvPr/>
        </p:nvGrpSpPr>
        <p:grpSpPr>
          <a:xfrm>
            <a:off x="4099691" y="4141144"/>
            <a:ext cx="274550" cy="343688"/>
            <a:chOff x="908500" y="4047325"/>
            <a:chExt cx="236375" cy="295900"/>
          </a:xfrm>
        </p:grpSpPr>
        <p:sp>
          <p:nvSpPr>
            <p:cNvPr id="1185" name="Google Shape;1185;p76"/>
            <p:cNvSpPr/>
            <p:nvPr/>
          </p:nvSpPr>
          <p:spPr>
            <a:xfrm>
              <a:off x="908500" y="4047325"/>
              <a:ext cx="236375" cy="295900"/>
            </a:xfrm>
            <a:custGeom>
              <a:rect b="b" l="l" r="r" t="t"/>
              <a:pathLst>
                <a:path extrusionOk="0" h="11836" w="9455">
                  <a:moveTo>
                    <a:pt x="5597" y="357"/>
                  </a:moveTo>
                  <a:cubicBezTo>
                    <a:pt x="6025" y="357"/>
                    <a:pt x="6359" y="691"/>
                    <a:pt x="6359" y="1095"/>
                  </a:cubicBezTo>
                  <a:lnTo>
                    <a:pt x="6359" y="1810"/>
                  </a:lnTo>
                  <a:cubicBezTo>
                    <a:pt x="6359" y="1810"/>
                    <a:pt x="6335" y="1834"/>
                    <a:pt x="6335" y="1834"/>
                  </a:cubicBezTo>
                  <a:lnTo>
                    <a:pt x="5692" y="1834"/>
                  </a:lnTo>
                  <a:lnTo>
                    <a:pt x="5692" y="1810"/>
                  </a:lnTo>
                  <a:cubicBezTo>
                    <a:pt x="5692" y="1310"/>
                    <a:pt x="5287" y="834"/>
                    <a:pt x="4787" y="786"/>
                  </a:cubicBezTo>
                  <a:cubicBezTo>
                    <a:pt x="4736" y="778"/>
                    <a:pt x="4685" y="774"/>
                    <a:pt x="4635" y="774"/>
                  </a:cubicBezTo>
                  <a:cubicBezTo>
                    <a:pt x="4081" y="774"/>
                    <a:pt x="3620" y="1242"/>
                    <a:pt x="3620" y="1810"/>
                  </a:cubicBezTo>
                  <a:lnTo>
                    <a:pt x="3620" y="1834"/>
                  </a:lnTo>
                  <a:lnTo>
                    <a:pt x="3025" y="1834"/>
                  </a:lnTo>
                  <a:cubicBezTo>
                    <a:pt x="3025" y="1834"/>
                    <a:pt x="3001" y="1810"/>
                    <a:pt x="3001" y="1810"/>
                  </a:cubicBezTo>
                  <a:lnTo>
                    <a:pt x="3001" y="1095"/>
                  </a:lnTo>
                  <a:cubicBezTo>
                    <a:pt x="3001" y="691"/>
                    <a:pt x="3334" y="357"/>
                    <a:pt x="3739" y="357"/>
                  </a:cubicBezTo>
                  <a:close/>
                  <a:moveTo>
                    <a:pt x="4647" y="1133"/>
                  </a:moveTo>
                  <a:cubicBezTo>
                    <a:pt x="4685" y="1133"/>
                    <a:pt x="4724" y="1137"/>
                    <a:pt x="4763" y="1143"/>
                  </a:cubicBezTo>
                  <a:cubicBezTo>
                    <a:pt x="5096" y="1191"/>
                    <a:pt x="5335" y="1500"/>
                    <a:pt x="5335" y="1834"/>
                  </a:cubicBezTo>
                  <a:lnTo>
                    <a:pt x="5335" y="2501"/>
                  </a:lnTo>
                  <a:cubicBezTo>
                    <a:pt x="5120" y="2477"/>
                    <a:pt x="4930" y="2477"/>
                    <a:pt x="4715" y="2477"/>
                  </a:cubicBezTo>
                  <a:cubicBezTo>
                    <a:pt x="4453" y="2477"/>
                    <a:pt x="4215" y="2501"/>
                    <a:pt x="3953" y="2524"/>
                  </a:cubicBezTo>
                  <a:lnTo>
                    <a:pt x="3953" y="1810"/>
                  </a:lnTo>
                  <a:cubicBezTo>
                    <a:pt x="3953" y="1442"/>
                    <a:pt x="4268" y="1133"/>
                    <a:pt x="4647" y="1133"/>
                  </a:cubicBezTo>
                  <a:close/>
                  <a:moveTo>
                    <a:pt x="3739" y="0"/>
                  </a:moveTo>
                  <a:cubicBezTo>
                    <a:pt x="3144" y="0"/>
                    <a:pt x="2644" y="500"/>
                    <a:pt x="2644" y="1095"/>
                  </a:cubicBezTo>
                  <a:lnTo>
                    <a:pt x="2644" y="1810"/>
                  </a:lnTo>
                  <a:cubicBezTo>
                    <a:pt x="2644" y="2024"/>
                    <a:pt x="2810" y="2167"/>
                    <a:pt x="3025" y="2167"/>
                  </a:cubicBezTo>
                  <a:lnTo>
                    <a:pt x="3620" y="2167"/>
                  </a:lnTo>
                  <a:lnTo>
                    <a:pt x="3620" y="2572"/>
                  </a:lnTo>
                  <a:cubicBezTo>
                    <a:pt x="3025" y="2715"/>
                    <a:pt x="2477" y="2977"/>
                    <a:pt x="1977" y="3334"/>
                  </a:cubicBezTo>
                  <a:cubicBezTo>
                    <a:pt x="1905" y="3382"/>
                    <a:pt x="1881" y="3501"/>
                    <a:pt x="1929" y="3572"/>
                  </a:cubicBezTo>
                  <a:cubicBezTo>
                    <a:pt x="1975" y="3618"/>
                    <a:pt x="2031" y="3645"/>
                    <a:pt x="2091" y="3645"/>
                  </a:cubicBezTo>
                  <a:cubicBezTo>
                    <a:pt x="2124" y="3645"/>
                    <a:pt x="2157" y="3637"/>
                    <a:pt x="2191" y="3620"/>
                  </a:cubicBezTo>
                  <a:cubicBezTo>
                    <a:pt x="2667" y="3263"/>
                    <a:pt x="3239" y="3024"/>
                    <a:pt x="3810" y="2882"/>
                  </a:cubicBezTo>
                  <a:lnTo>
                    <a:pt x="3834" y="2882"/>
                  </a:lnTo>
                  <a:cubicBezTo>
                    <a:pt x="4168" y="2810"/>
                    <a:pt x="4525" y="2786"/>
                    <a:pt x="4858" y="2786"/>
                  </a:cubicBezTo>
                  <a:cubicBezTo>
                    <a:pt x="7192" y="2882"/>
                    <a:pt x="9050" y="4763"/>
                    <a:pt x="9073" y="7073"/>
                  </a:cubicBezTo>
                  <a:cubicBezTo>
                    <a:pt x="9121" y="9526"/>
                    <a:pt x="7144" y="11502"/>
                    <a:pt x="4715" y="11502"/>
                  </a:cubicBezTo>
                  <a:cubicBezTo>
                    <a:pt x="2286" y="11502"/>
                    <a:pt x="357" y="9550"/>
                    <a:pt x="357" y="7144"/>
                  </a:cubicBezTo>
                  <a:cubicBezTo>
                    <a:pt x="357" y="6025"/>
                    <a:pt x="786" y="4953"/>
                    <a:pt x="1572" y="4144"/>
                  </a:cubicBezTo>
                  <a:cubicBezTo>
                    <a:pt x="1643" y="4072"/>
                    <a:pt x="1643" y="3953"/>
                    <a:pt x="1572" y="3882"/>
                  </a:cubicBezTo>
                  <a:cubicBezTo>
                    <a:pt x="1540" y="3860"/>
                    <a:pt x="1498" y="3849"/>
                    <a:pt x="1457" y="3849"/>
                  </a:cubicBezTo>
                  <a:cubicBezTo>
                    <a:pt x="1408" y="3849"/>
                    <a:pt x="1360" y="3866"/>
                    <a:pt x="1334" y="3906"/>
                  </a:cubicBezTo>
                  <a:cubicBezTo>
                    <a:pt x="476" y="4763"/>
                    <a:pt x="0" y="5930"/>
                    <a:pt x="0" y="7144"/>
                  </a:cubicBezTo>
                  <a:cubicBezTo>
                    <a:pt x="0" y="9726"/>
                    <a:pt x="2120" y="11836"/>
                    <a:pt x="4696" y="11836"/>
                  </a:cubicBezTo>
                  <a:cubicBezTo>
                    <a:pt x="4710" y="11836"/>
                    <a:pt x="4725" y="11836"/>
                    <a:pt x="4739" y="11836"/>
                  </a:cubicBezTo>
                  <a:cubicBezTo>
                    <a:pt x="7359" y="11836"/>
                    <a:pt x="9407" y="9764"/>
                    <a:pt x="9431" y="7216"/>
                  </a:cubicBezTo>
                  <a:cubicBezTo>
                    <a:pt x="9454" y="4906"/>
                    <a:pt x="7835" y="3001"/>
                    <a:pt x="5692" y="2548"/>
                  </a:cubicBezTo>
                  <a:lnTo>
                    <a:pt x="5668" y="2548"/>
                  </a:lnTo>
                  <a:lnTo>
                    <a:pt x="5668" y="2191"/>
                  </a:lnTo>
                  <a:lnTo>
                    <a:pt x="6335" y="2191"/>
                  </a:lnTo>
                  <a:cubicBezTo>
                    <a:pt x="6525" y="2191"/>
                    <a:pt x="6692" y="2024"/>
                    <a:pt x="6692" y="1810"/>
                  </a:cubicBezTo>
                  <a:lnTo>
                    <a:pt x="6692" y="1095"/>
                  </a:lnTo>
                  <a:cubicBezTo>
                    <a:pt x="6692" y="500"/>
                    <a:pt x="6216" y="0"/>
                    <a:pt x="55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76"/>
            <p:cNvSpPr/>
            <p:nvPr/>
          </p:nvSpPr>
          <p:spPr>
            <a:xfrm>
              <a:off x="932900" y="4132450"/>
              <a:ext cx="187575" cy="187550"/>
            </a:xfrm>
            <a:custGeom>
              <a:rect b="b" l="l" r="r" t="t"/>
              <a:pathLst>
                <a:path extrusionOk="0" h="7502" w="7503">
                  <a:moveTo>
                    <a:pt x="3739" y="0"/>
                  </a:moveTo>
                  <a:cubicBezTo>
                    <a:pt x="1691" y="0"/>
                    <a:pt x="1" y="1691"/>
                    <a:pt x="1" y="3763"/>
                  </a:cubicBezTo>
                  <a:cubicBezTo>
                    <a:pt x="1" y="5835"/>
                    <a:pt x="1691" y="7502"/>
                    <a:pt x="3739" y="7502"/>
                  </a:cubicBezTo>
                  <a:cubicBezTo>
                    <a:pt x="4859" y="7502"/>
                    <a:pt x="5930" y="7002"/>
                    <a:pt x="6645" y="6145"/>
                  </a:cubicBezTo>
                  <a:cubicBezTo>
                    <a:pt x="6692" y="6073"/>
                    <a:pt x="6692" y="5954"/>
                    <a:pt x="6621" y="5906"/>
                  </a:cubicBezTo>
                  <a:cubicBezTo>
                    <a:pt x="6581" y="5876"/>
                    <a:pt x="6541" y="5863"/>
                    <a:pt x="6503" y="5863"/>
                  </a:cubicBezTo>
                  <a:cubicBezTo>
                    <a:pt x="6450" y="5863"/>
                    <a:pt x="6400" y="5889"/>
                    <a:pt x="6359" y="5930"/>
                  </a:cubicBezTo>
                  <a:cubicBezTo>
                    <a:pt x="5716" y="6716"/>
                    <a:pt x="4763" y="7169"/>
                    <a:pt x="3739" y="7169"/>
                  </a:cubicBezTo>
                  <a:cubicBezTo>
                    <a:pt x="1882" y="7169"/>
                    <a:pt x="358" y="5644"/>
                    <a:pt x="358" y="3763"/>
                  </a:cubicBezTo>
                  <a:cubicBezTo>
                    <a:pt x="358" y="1882"/>
                    <a:pt x="1882" y="358"/>
                    <a:pt x="3739" y="358"/>
                  </a:cubicBezTo>
                  <a:cubicBezTo>
                    <a:pt x="5621" y="358"/>
                    <a:pt x="7145" y="1882"/>
                    <a:pt x="7145" y="3763"/>
                  </a:cubicBezTo>
                  <a:cubicBezTo>
                    <a:pt x="7145" y="4311"/>
                    <a:pt x="7026" y="4811"/>
                    <a:pt x="6788" y="5287"/>
                  </a:cubicBezTo>
                  <a:cubicBezTo>
                    <a:pt x="6740" y="5383"/>
                    <a:pt x="6764" y="5478"/>
                    <a:pt x="6859" y="5525"/>
                  </a:cubicBezTo>
                  <a:cubicBezTo>
                    <a:pt x="6886" y="5539"/>
                    <a:pt x="6912" y="5545"/>
                    <a:pt x="6938" y="5545"/>
                  </a:cubicBezTo>
                  <a:cubicBezTo>
                    <a:pt x="7004" y="5545"/>
                    <a:pt x="7063" y="5505"/>
                    <a:pt x="7097" y="5454"/>
                  </a:cubicBezTo>
                  <a:cubicBezTo>
                    <a:pt x="7359" y="4930"/>
                    <a:pt x="7502" y="4358"/>
                    <a:pt x="7502" y="3763"/>
                  </a:cubicBezTo>
                  <a:cubicBezTo>
                    <a:pt x="7502" y="1691"/>
                    <a:pt x="5811" y="0"/>
                    <a:pt x="37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76"/>
            <p:cNvSpPr/>
            <p:nvPr/>
          </p:nvSpPr>
          <p:spPr>
            <a:xfrm>
              <a:off x="1015650" y="4153875"/>
              <a:ext cx="22650" cy="8950"/>
            </a:xfrm>
            <a:custGeom>
              <a:rect b="b" l="l" r="r" t="t"/>
              <a:pathLst>
                <a:path extrusionOk="0" h="358" w="906">
                  <a:moveTo>
                    <a:pt x="191" y="1"/>
                  </a:moveTo>
                  <a:cubicBezTo>
                    <a:pt x="96" y="1"/>
                    <a:pt x="25" y="72"/>
                    <a:pt x="1" y="144"/>
                  </a:cubicBezTo>
                  <a:cubicBezTo>
                    <a:pt x="1" y="263"/>
                    <a:pt x="72" y="358"/>
                    <a:pt x="191" y="358"/>
                  </a:cubicBezTo>
                  <a:lnTo>
                    <a:pt x="715" y="358"/>
                  </a:lnTo>
                  <a:cubicBezTo>
                    <a:pt x="834" y="358"/>
                    <a:pt x="906" y="263"/>
                    <a:pt x="906" y="144"/>
                  </a:cubicBezTo>
                  <a:cubicBezTo>
                    <a:pt x="882" y="72"/>
                    <a:pt x="810" y="1"/>
                    <a:pt x="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76"/>
            <p:cNvSpPr/>
            <p:nvPr/>
          </p:nvSpPr>
          <p:spPr>
            <a:xfrm>
              <a:off x="951350" y="4222350"/>
              <a:ext cx="23250" cy="8350"/>
            </a:xfrm>
            <a:custGeom>
              <a:rect b="b" l="l" r="r" t="t"/>
              <a:pathLst>
                <a:path extrusionOk="0" h="334" w="930">
                  <a:moveTo>
                    <a:pt x="191" y="0"/>
                  </a:moveTo>
                  <a:cubicBezTo>
                    <a:pt x="72" y="0"/>
                    <a:pt x="1" y="96"/>
                    <a:pt x="1" y="191"/>
                  </a:cubicBezTo>
                  <a:cubicBezTo>
                    <a:pt x="25" y="286"/>
                    <a:pt x="96" y="334"/>
                    <a:pt x="191" y="334"/>
                  </a:cubicBezTo>
                  <a:lnTo>
                    <a:pt x="739" y="334"/>
                  </a:lnTo>
                  <a:cubicBezTo>
                    <a:pt x="810" y="334"/>
                    <a:pt x="906" y="286"/>
                    <a:pt x="906" y="191"/>
                  </a:cubicBezTo>
                  <a:cubicBezTo>
                    <a:pt x="930" y="96"/>
                    <a:pt x="834" y="0"/>
                    <a:pt x="7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76"/>
            <p:cNvSpPr/>
            <p:nvPr/>
          </p:nvSpPr>
          <p:spPr>
            <a:xfrm>
              <a:off x="1017450" y="4291400"/>
              <a:ext cx="20850" cy="8375"/>
            </a:xfrm>
            <a:custGeom>
              <a:rect b="b" l="l" r="r" t="t"/>
              <a:pathLst>
                <a:path extrusionOk="0" h="335" w="834">
                  <a:moveTo>
                    <a:pt x="191" y="1"/>
                  </a:moveTo>
                  <a:cubicBezTo>
                    <a:pt x="72" y="1"/>
                    <a:pt x="0" y="72"/>
                    <a:pt x="0" y="191"/>
                  </a:cubicBezTo>
                  <a:cubicBezTo>
                    <a:pt x="24" y="287"/>
                    <a:pt x="95" y="334"/>
                    <a:pt x="191" y="334"/>
                  </a:cubicBezTo>
                  <a:lnTo>
                    <a:pt x="643" y="334"/>
                  </a:lnTo>
                  <a:cubicBezTo>
                    <a:pt x="738" y="334"/>
                    <a:pt x="810" y="287"/>
                    <a:pt x="810" y="191"/>
                  </a:cubicBezTo>
                  <a:cubicBezTo>
                    <a:pt x="834" y="72"/>
                    <a:pt x="762" y="1"/>
                    <a:pt x="6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76"/>
            <p:cNvSpPr/>
            <p:nvPr/>
          </p:nvSpPr>
          <p:spPr>
            <a:xfrm>
              <a:off x="1082925" y="4222350"/>
              <a:ext cx="20875" cy="8350"/>
            </a:xfrm>
            <a:custGeom>
              <a:rect b="b" l="l" r="r" t="t"/>
              <a:pathLst>
                <a:path extrusionOk="0" h="334" w="835">
                  <a:moveTo>
                    <a:pt x="191" y="0"/>
                  </a:moveTo>
                  <a:cubicBezTo>
                    <a:pt x="96" y="0"/>
                    <a:pt x="25" y="48"/>
                    <a:pt x="1" y="143"/>
                  </a:cubicBezTo>
                  <a:cubicBezTo>
                    <a:pt x="1" y="262"/>
                    <a:pt x="72" y="334"/>
                    <a:pt x="167" y="334"/>
                  </a:cubicBezTo>
                  <a:lnTo>
                    <a:pt x="644" y="334"/>
                  </a:lnTo>
                  <a:cubicBezTo>
                    <a:pt x="739" y="334"/>
                    <a:pt x="810" y="286"/>
                    <a:pt x="810" y="191"/>
                  </a:cubicBezTo>
                  <a:cubicBezTo>
                    <a:pt x="834" y="96"/>
                    <a:pt x="739" y="0"/>
                    <a:pt x="6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76"/>
            <p:cNvSpPr/>
            <p:nvPr/>
          </p:nvSpPr>
          <p:spPr>
            <a:xfrm>
              <a:off x="978150" y="4178500"/>
              <a:ext cx="97075" cy="95675"/>
            </a:xfrm>
            <a:custGeom>
              <a:rect b="b" l="l" r="r" t="t"/>
              <a:pathLst>
                <a:path extrusionOk="0" h="3827" w="3883">
                  <a:moveTo>
                    <a:pt x="3263" y="588"/>
                  </a:moveTo>
                  <a:lnTo>
                    <a:pt x="2429" y="2159"/>
                  </a:lnTo>
                  <a:lnTo>
                    <a:pt x="1691" y="1421"/>
                  </a:lnTo>
                  <a:lnTo>
                    <a:pt x="3263" y="588"/>
                  </a:lnTo>
                  <a:close/>
                  <a:moveTo>
                    <a:pt x="1453" y="1683"/>
                  </a:moveTo>
                  <a:lnTo>
                    <a:pt x="2191" y="2397"/>
                  </a:lnTo>
                  <a:lnTo>
                    <a:pt x="620" y="3231"/>
                  </a:lnTo>
                  <a:lnTo>
                    <a:pt x="1453" y="1683"/>
                  </a:lnTo>
                  <a:close/>
                  <a:moveTo>
                    <a:pt x="3692" y="0"/>
                  </a:moveTo>
                  <a:cubicBezTo>
                    <a:pt x="3660" y="0"/>
                    <a:pt x="3626" y="6"/>
                    <a:pt x="3596" y="16"/>
                  </a:cubicBezTo>
                  <a:lnTo>
                    <a:pt x="1334" y="1231"/>
                  </a:lnTo>
                  <a:cubicBezTo>
                    <a:pt x="1286" y="1254"/>
                    <a:pt x="1263" y="1278"/>
                    <a:pt x="1263" y="1302"/>
                  </a:cubicBezTo>
                  <a:lnTo>
                    <a:pt x="48" y="3588"/>
                  </a:lnTo>
                  <a:cubicBezTo>
                    <a:pt x="0" y="3636"/>
                    <a:pt x="24" y="3731"/>
                    <a:pt x="72" y="3779"/>
                  </a:cubicBezTo>
                  <a:cubicBezTo>
                    <a:pt x="96" y="3826"/>
                    <a:pt x="143" y="3826"/>
                    <a:pt x="191" y="3826"/>
                  </a:cubicBezTo>
                  <a:cubicBezTo>
                    <a:pt x="215" y="3826"/>
                    <a:pt x="262" y="3826"/>
                    <a:pt x="286" y="3802"/>
                  </a:cubicBezTo>
                  <a:lnTo>
                    <a:pt x="1405" y="3207"/>
                  </a:lnTo>
                  <a:lnTo>
                    <a:pt x="2549" y="2588"/>
                  </a:lnTo>
                  <a:cubicBezTo>
                    <a:pt x="2572" y="2588"/>
                    <a:pt x="2620" y="2564"/>
                    <a:pt x="2620" y="2516"/>
                  </a:cubicBezTo>
                  <a:lnTo>
                    <a:pt x="3835" y="254"/>
                  </a:lnTo>
                  <a:cubicBezTo>
                    <a:pt x="3882" y="183"/>
                    <a:pt x="3858" y="111"/>
                    <a:pt x="3811" y="40"/>
                  </a:cubicBezTo>
                  <a:cubicBezTo>
                    <a:pt x="3783" y="12"/>
                    <a:pt x="3739" y="0"/>
                    <a:pt x="36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 name="Google Shape;1192;p76"/>
          <p:cNvGrpSpPr/>
          <p:nvPr/>
        </p:nvGrpSpPr>
        <p:grpSpPr>
          <a:xfrm>
            <a:off x="7520121" y="3587922"/>
            <a:ext cx="236539" cy="344414"/>
            <a:chOff x="6400700" y="3571025"/>
            <a:chExt cx="203650" cy="296525"/>
          </a:xfrm>
        </p:grpSpPr>
        <p:sp>
          <p:nvSpPr>
            <p:cNvPr id="1193" name="Google Shape;1193;p76"/>
            <p:cNvSpPr/>
            <p:nvPr/>
          </p:nvSpPr>
          <p:spPr>
            <a:xfrm>
              <a:off x="6400700" y="3571025"/>
              <a:ext cx="203650" cy="296525"/>
            </a:xfrm>
            <a:custGeom>
              <a:rect b="b" l="l" r="r" t="t"/>
              <a:pathLst>
                <a:path extrusionOk="0" h="11861" w="8146">
                  <a:moveTo>
                    <a:pt x="1239" y="1"/>
                  </a:moveTo>
                  <a:cubicBezTo>
                    <a:pt x="572" y="1"/>
                    <a:pt x="1" y="548"/>
                    <a:pt x="1" y="1239"/>
                  </a:cubicBezTo>
                  <a:lnTo>
                    <a:pt x="1" y="10622"/>
                  </a:lnTo>
                  <a:cubicBezTo>
                    <a:pt x="1" y="11312"/>
                    <a:pt x="572" y="11860"/>
                    <a:pt x="1239" y="11860"/>
                  </a:cubicBezTo>
                  <a:lnTo>
                    <a:pt x="6907" y="11860"/>
                  </a:lnTo>
                  <a:cubicBezTo>
                    <a:pt x="7574" y="11860"/>
                    <a:pt x="8145" y="11312"/>
                    <a:pt x="8145" y="10622"/>
                  </a:cubicBezTo>
                  <a:lnTo>
                    <a:pt x="8145" y="5573"/>
                  </a:lnTo>
                  <a:cubicBezTo>
                    <a:pt x="8145" y="5478"/>
                    <a:pt x="8074" y="5406"/>
                    <a:pt x="7979" y="5406"/>
                  </a:cubicBezTo>
                  <a:cubicBezTo>
                    <a:pt x="7969" y="5404"/>
                    <a:pt x="7958" y="5403"/>
                    <a:pt x="7949" y="5403"/>
                  </a:cubicBezTo>
                  <a:cubicBezTo>
                    <a:pt x="7864" y="5403"/>
                    <a:pt x="7788" y="5488"/>
                    <a:pt x="7788" y="5573"/>
                  </a:cubicBezTo>
                  <a:lnTo>
                    <a:pt x="7788" y="10622"/>
                  </a:lnTo>
                  <a:cubicBezTo>
                    <a:pt x="7788" y="11122"/>
                    <a:pt x="7383" y="11527"/>
                    <a:pt x="6907" y="11527"/>
                  </a:cubicBezTo>
                  <a:lnTo>
                    <a:pt x="1239" y="11527"/>
                  </a:lnTo>
                  <a:cubicBezTo>
                    <a:pt x="763" y="11527"/>
                    <a:pt x="358" y="11122"/>
                    <a:pt x="358" y="10622"/>
                  </a:cubicBezTo>
                  <a:lnTo>
                    <a:pt x="358" y="1239"/>
                  </a:lnTo>
                  <a:cubicBezTo>
                    <a:pt x="358" y="763"/>
                    <a:pt x="763" y="358"/>
                    <a:pt x="1239" y="358"/>
                  </a:cubicBezTo>
                  <a:lnTo>
                    <a:pt x="7169" y="358"/>
                  </a:lnTo>
                  <a:cubicBezTo>
                    <a:pt x="7502" y="358"/>
                    <a:pt x="7788" y="644"/>
                    <a:pt x="7788" y="977"/>
                  </a:cubicBezTo>
                  <a:lnTo>
                    <a:pt x="7788" y="4716"/>
                  </a:lnTo>
                  <a:cubicBezTo>
                    <a:pt x="7788" y="4787"/>
                    <a:pt x="7836" y="4882"/>
                    <a:pt x="7907" y="4930"/>
                  </a:cubicBezTo>
                  <a:lnTo>
                    <a:pt x="8002" y="4978"/>
                  </a:lnTo>
                  <a:cubicBezTo>
                    <a:pt x="8015" y="4982"/>
                    <a:pt x="8028" y="4984"/>
                    <a:pt x="8040" y="4984"/>
                  </a:cubicBezTo>
                  <a:cubicBezTo>
                    <a:pt x="8097" y="4984"/>
                    <a:pt x="8145" y="4941"/>
                    <a:pt x="8145" y="4882"/>
                  </a:cubicBezTo>
                  <a:lnTo>
                    <a:pt x="8145" y="1239"/>
                  </a:lnTo>
                  <a:cubicBezTo>
                    <a:pt x="8145" y="548"/>
                    <a:pt x="7574" y="1"/>
                    <a:pt x="690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76"/>
            <p:cNvSpPr/>
            <p:nvPr/>
          </p:nvSpPr>
          <p:spPr>
            <a:xfrm>
              <a:off x="6422150" y="3594250"/>
              <a:ext cx="161950" cy="210775"/>
            </a:xfrm>
            <a:custGeom>
              <a:rect b="b" l="l" r="r" t="t"/>
              <a:pathLst>
                <a:path extrusionOk="0" h="8431" w="6478">
                  <a:moveTo>
                    <a:pt x="4572" y="1834"/>
                  </a:moveTo>
                  <a:lnTo>
                    <a:pt x="4049" y="3501"/>
                  </a:lnTo>
                  <a:lnTo>
                    <a:pt x="3810" y="2929"/>
                  </a:lnTo>
                  <a:cubicBezTo>
                    <a:pt x="3787" y="2882"/>
                    <a:pt x="3739" y="2834"/>
                    <a:pt x="3667" y="2834"/>
                  </a:cubicBezTo>
                  <a:lnTo>
                    <a:pt x="3072" y="2715"/>
                  </a:lnTo>
                  <a:lnTo>
                    <a:pt x="4572" y="1834"/>
                  </a:lnTo>
                  <a:close/>
                  <a:moveTo>
                    <a:pt x="595" y="0"/>
                  </a:moveTo>
                  <a:cubicBezTo>
                    <a:pt x="262" y="0"/>
                    <a:pt x="0" y="262"/>
                    <a:pt x="0" y="596"/>
                  </a:cubicBezTo>
                  <a:lnTo>
                    <a:pt x="0" y="7835"/>
                  </a:lnTo>
                  <a:cubicBezTo>
                    <a:pt x="0" y="8169"/>
                    <a:pt x="262" y="8431"/>
                    <a:pt x="595" y="8431"/>
                  </a:cubicBezTo>
                  <a:lnTo>
                    <a:pt x="5882" y="8431"/>
                  </a:lnTo>
                  <a:cubicBezTo>
                    <a:pt x="6216" y="8431"/>
                    <a:pt x="6478" y="8169"/>
                    <a:pt x="6478" y="7835"/>
                  </a:cubicBezTo>
                  <a:lnTo>
                    <a:pt x="6478" y="191"/>
                  </a:lnTo>
                  <a:cubicBezTo>
                    <a:pt x="6478" y="72"/>
                    <a:pt x="6406" y="0"/>
                    <a:pt x="6311" y="0"/>
                  </a:cubicBezTo>
                  <a:lnTo>
                    <a:pt x="3620" y="0"/>
                  </a:lnTo>
                  <a:cubicBezTo>
                    <a:pt x="3596" y="0"/>
                    <a:pt x="3572" y="0"/>
                    <a:pt x="3572" y="24"/>
                  </a:cubicBezTo>
                  <a:cubicBezTo>
                    <a:pt x="3429" y="167"/>
                    <a:pt x="3525" y="357"/>
                    <a:pt x="3667" y="357"/>
                  </a:cubicBezTo>
                  <a:lnTo>
                    <a:pt x="6073" y="357"/>
                  </a:lnTo>
                  <a:cubicBezTo>
                    <a:pt x="6097" y="357"/>
                    <a:pt x="6144" y="381"/>
                    <a:pt x="6144" y="429"/>
                  </a:cubicBezTo>
                  <a:lnTo>
                    <a:pt x="6144" y="7835"/>
                  </a:lnTo>
                  <a:cubicBezTo>
                    <a:pt x="6144" y="7835"/>
                    <a:pt x="6036" y="8051"/>
                    <a:pt x="5902" y="8051"/>
                  </a:cubicBezTo>
                  <a:cubicBezTo>
                    <a:pt x="5896" y="8051"/>
                    <a:pt x="5889" y="8051"/>
                    <a:pt x="5882" y="8050"/>
                  </a:cubicBezTo>
                  <a:lnTo>
                    <a:pt x="3191" y="8050"/>
                  </a:lnTo>
                  <a:lnTo>
                    <a:pt x="4620" y="6740"/>
                  </a:lnTo>
                  <a:cubicBezTo>
                    <a:pt x="5168" y="6216"/>
                    <a:pt x="5096" y="5573"/>
                    <a:pt x="4763" y="5192"/>
                  </a:cubicBezTo>
                  <a:cubicBezTo>
                    <a:pt x="4592" y="5008"/>
                    <a:pt x="4342" y="4882"/>
                    <a:pt x="4059" y="4882"/>
                  </a:cubicBezTo>
                  <a:cubicBezTo>
                    <a:pt x="3830" y="4882"/>
                    <a:pt x="3580" y="4965"/>
                    <a:pt x="3334" y="5168"/>
                  </a:cubicBezTo>
                  <a:lnTo>
                    <a:pt x="2501" y="5906"/>
                  </a:lnTo>
                  <a:cubicBezTo>
                    <a:pt x="2329" y="6059"/>
                    <a:pt x="2142" y="6135"/>
                    <a:pt x="1989" y="6135"/>
                  </a:cubicBezTo>
                  <a:cubicBezTo>
                    <a:pt x="1951" y="6135"/>
                    <a:pt x="1915" y="6130"/>
                    <a:pt x="1881" y="6121"/>
                  </a:cubicBezTo>
                  <a:cubicBezTo>
                    <a:pt x="1715" y="6049"/>
                    <a:pt x="1572" y="5882"/>
                    <a:pt x="1548" y="5692"/>
                  </a:cubicBezTo>
                  <a:cubicBezTo>
                    <a:pt x="1524" y="5597"/>
                    <a:pt x="1524" y="5406"/>
                    <a:pt x="1667" y="5287"/>
                  </a:cubicBezTo>
                  <a:cubicBezTo>
                    <a:pt x="1667" y="5263"/>
                    <a:pt x="1691" y="5263"/>
                    <a:pt x="1691" y="5263"/>
                  </a:cubicBezTo>
                  <a:lnTo>
                    <a:pt x="3596" y="3310"/>
                  </a:lnTo>
                  <a:lnTo>
                    <a:pt x="3906" y="4073"/>
                  </a:lnTo>
                  <a:cubicBezTo>
                    <a:pt x="3929" y="4144"/>
                    <a:pt x="3977" y="4192"/>
                    <a:pt x="4049" y="4192"/>
                  </a:cubicBezTo>
                  <a:lnTo>
                    <a:pt x="4072" y="4192"/>
                  </a:lnTo>
                  <a:cubicBezTo>
                    <a:pt x="4144" y="4192"/>
                    <a:pt x="4215" y="4144"/>
                    <a:pt x="4215" y="4073"/>
                  </a:cubicBezTo>
                  <a:lnTo>
                    <a:pt x="5049" y="1501"/>
                  </a:lnTo>
                  <a:cubicBezTo>
                    <a:pt x="5073" y="1429"/>
                    <a:pt x="5049" y="1358"/>
                    <a:pt x="4977" y="1310"/>
                  </a:cubicBezTo>
                  <a:cubicBezTo>
                    <a:pt x="4953" y="1286"/>
                    <a:pt x="4924" y="1274"/>
                    <a:pt x="4891" y="1274"/>
                  </a:cubicBezTo>
                  <a:cubicBezTo>
                    <a:pt x="4858" y="1274"/>
                    <a:pt x="4822" y="1286"/>
                    <a:pt x="4787" y="1310"/>
                  </a:cubicBezTo>
                  <a:lnTo>
                    <a:pt x="2477" y="2667"/>
                  </a:lnTo>
                  <a:cubicBezTo>
                    <a:pt x="2405" y="2715"/>
                    <a:pt x="2382" y="2787"/>
                    <a:pt x="2382" y="2858"/>
                  </a:cubicBezTo>
                  <a:cubicBezTo>
                    <a:pt x="2405" y="2929"/>
                    <a:pt x="2453" y="2977"/>
                    <a:pt x="2524" y="3001"/>
                  </a:cubicBezTo>
                  <a:lnTo>
                    <a:pt x="3286" y="3120"/>
                  </a:lnTo>
                  <a:lnTo>
                    <a:pt x="1429" y="5001"/>
                  </a:lnTo>
                  <a:cubicBezTo>
                    <a:pt x="1238" y="5192"/>
                    <a:pt x="1143" y="5454"/>
                    <a:pt x="1191" y="5740"/>
                  </a:cubicBezTo>
                  <a:cubicBezTo>
                    <a:pt x="1238" y="6073"/>
                    <a:pt x="1477" y="6335"/>
                    <a:pt x="1739" y="6430"/>
                  </a:cubicBezTo>
                  <a:cubicBezTo>
                    <a:pt x="1808" y="6456"/>
                    <a:pt x="1900" y="6479"/>
                    <a:pt x="2011" y="6479"/>
                  </a:cubicBezTo>
                  <a:cubicBezTo>
                    <a:pt x="2203" y="6479"/>
                    <a:pt x="2452" y="6410"/>
                    <a:pt x="2739" y="6168"/>
                  </a:cubicBezTo>
                  <a:lnTo>
                    <a:pt x="3572" y="5430"/>
                  </a:lnTo>
                  <a:cubicBezTo>
                    <a:pt x="3743" y="5281"/>
                    <a:pt x="3908" y="5222"/>
                    <a:pt x="4054" y="5222"/>
                  </a:cubicBezTo>
                  <a:cubicBezTo>
                    <a:pt x="4235" y="5222"/>
                    <a:pt x="4385" y="5312"/>
                    <a:pt x="4477" y="5430"/>
                  </a:cubicBezTo>
                  <a:cubicBezTo>
                    <a:pt x="4715" y="5668"/>
                    <a:pt x="4763" y="6097"/>
                    <a:pt x="4358" y="6478"/>
                  </a:cubicBezTo>
                  <a:lnTo>
                    <a:pt x="2667" y="8073"/>
                  </a:lnTo>
                  <a:lnTo>
                    <a:pt x="572" y="8073"/>
                  </a:lnTo>
                  <a:cubicBezTo>
                    <a:pt x="429" y="8073"/>
                    <a:pt x="333" y="7835"/>
                    <a:pt x="333" y="7835"/>
                  </a:cubicBezTo>
                  <a:lnTo>
                    <a:pt x="333" y="524"/>
                  </a:lnTo>
                  <a:cubicBezTo>
                    <a:pt x="333" y="429"/>
                    <a:pt x="429" y="357"/>
                    <a:pt x="524" y="357"/>
                  </a:cubicBezTo>
                  <a:lnTo>
                    <a:pt x="2882" y="357"/>
                  </a:lnTo>
                  <a:cubicBezTo>
                    <a:pt x="2929" y="357"/>
                    <a:pt x="2977" y="334"/>
                    <a:pt x="3001" y="286"/>
                  </a:cubicBezTo>
                  <a:cubicBezTo>
                    <a:pt x="3096" y="143"/>
                    <a:pt x="3001" y="0"/>
                    <a:pt x="28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76"/>
            <p:cNvSpPr/>
            <p:nvPr/>
          </p:nvSpPr>
          <p:spPr>
            <a:xfrm>
              <a:off x="6468575" y="3818700"/>
              <a:ext cx="66700" cy="28600"/>
            </a:xfrm>
            <a:custGeom>
              <a:rect b="b" l="l" r="r" t="t"/>
              <a:pathLst>
                <a:path extrusionOk="0" h="1144" w="2668">
                  <a:moveTo>
                    <a:pt x="2120" y="358"/>
                  </a:moveTo>
                  <a:cubicBezTo>
                    <a:pt x="2239" y="358"/>
                    <a:pt x="2334" y="453"/>
                    <a:pt x="2334" y="572"/>
                  </a:cubicBezTo>
                  <a:cubicBezTo>
                    <a:pt x="2334" y="691"/>
                    <a:pt x="2239" y="786"/>
                    <a:pt x="2120" y="786"/>
                  </a:cubicBezTo>
                  <a:lnTo>
                    <a:pt x="596" y="786"/>
                  </a:lnTo>
                  <a:cubicBezTo>
                    <a:pt x="501" y="786"/>
                    <a:pt x="405" y="739"/>
                    <a:pt x="382" y="619"/>
                  </a:cubicBezTo>
                  <a:cubicBezTo>
                    <a:pt x="358" y="477"/>
                    <a:pt x="453" y="358"/>
                    <a:pt x="596" y="358"/>
                  </a:cubicBezTo>
                  <a:close/>
                  <a:moveTo>
                    <a:pt x="620" y="0"/>
                  </a:moveTo>
                  <a:cubicBezTo>
                    <a:pt x="263" y="0"/>
                    <a:pt x="1" y="310"/>
                    <a:pt x="48" y="667"/>
                  </a:cubicBezTo>
                  <a:cubicBezTo>
                    <a:pt x="96" y="929"/>
                    <a:pt x="358" y="1143"/>
                    <a:pt x="620" y="1143"/>
                  </a:cubicBezTo>
                  <a:lnTo>
                    <a:pt x="2120" y="1143"/>
                  </a:lnTo>
                  <a:cubicBezTo>
                    <a:pt x="2430" y="1143"/>
                    <a:pt x="2668" y="881"/>
                    <a:pt x="2668" y="572"/>
                  </a:cubicBezTo>
                  <a:cubicBezTo>
                    <a:pt x="2668" y="262"/>
                    <a:pt x="2430" y="0"/>
                    <a:pt x="21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76"/>
            <p:cNvSpPr/>
            <p:nvPr/>
          </p:nvSpPr>
          <p:spPr>
            <a:xfrm>
              <a:off x="6442375" y="3616275"/>
              <a:ext cx="20875" cy="8950"/>
            </a:xfrm>
            <a:custGeom>
              <a:rect b="b" l="l" r="r" t="t"/>
              <a:pathLst>
                <a:path extrusionOk="0" h="358" w="835">
                  <a:moveTo>
                    <a:pt x="191" y="0"/>
                  </a:moveTo>
                  <a:cubicBezTo>
                    <a:pt x="96" y="0"/>
                    <a:pt x="25" y="72"/>
                    <a:pt x="1" y="143"/>
                  </a:cubicBezTo>
                  <a:cubicBezTo>
                    <a:pt x="1" y="262"/>
                    <a:pt x="72" y="358"/>
                    <a:pt x="191" y="358"/>
                  </a:cubicBezTo>
                  <a:lnTo>
                    <a:pt x="644" y="358"/>
                  </a:lnTo>
                  <a:cubicBezTo>
                    <a:pt x="739" y="358"/>
                    <a:pt x="810" y="286"/>
                    <a:pt x="834" y="191"/>
                  </a:cubicBezTo>
                  <a:cubicBezTo>
                    <a:pt x="834" y="96"/>
                    <a:pt x="763" y="0"/>
                    <a:pt x="6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76"/>
            <p:cNvSpPr/>
            <p:nvPr/>
          </p:nvSpPr>
          <p:spPr>
            <a:xfrm>
              <a:off x="6442375" y="3633550"/>
              <a:ext cx="20875" cy="8950"/>
            </a:xfrm>
            <a:custGeom>
              <a:rect b="b" l="l" r="r" t="t"/>
              <a:pathLst>
                <a:path extrusionOk="0" h="358" w="835">
                  <a:moveTo>
                    <a:pt x="191" y="0"/>
                  </a:moveTo>
                  <a:cubicBezTo>
                    <a:pt x="96" y="0"/>
                    <a:pt x="25" y="71"/>
                    <a:pt x="1" y="167"/>
                  </a:cubicBezTo>
                  <a:cubicBezTo>
                    <a:pt x="1" y="262"/>
                    <a:pt x="72" y="357"/>
                    <a:pt x="191" y="357"/>
                  </a:cubicBezTo>
                  <a:lnTo>
                    <a:pt x="644" y="357"/>
                  </a:lnTo>
                  <a:cubicBezTo>
                    <a:pt x="739" y="357"/>
                    <a:pt x="810" y="286"/>
                    <a:pt x="834" y="191"/>
                  </a:cubicBezTo>
                  <a:cubicBezTo>
                    <a:pt x="834" y="95"/>
                    <a:pt x="763" y="0"/>
                    <a:pt x="6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 name="Google Shape;1198;p76"/>
          <p:cNvGrpSpPr/>
          <p:nvPr/>
        </p:nvGrpSpPr>
        <p:grpSpPr>
          <a:xfrm>
            <a:off x="6906762" y="3587428"/>
            <a:ext cx="343717" cy="341423"/>
            <a:chOff x="5872625" y="3570600"/>
            <a:chExt cx="295925" cy="293950"/>
          </a:xfrm>
        </p:grpSpPr>
        <p:sp>
          <p:nvSpPr>
            <p:cNvPr id="1199" name="Google Shape;1199;p76"/>
            <p:cNvSpPr/>
            <p:nvPr/>
          </p:nvSpPr>
          <p:spPr>
            <a:xfrm>
              <a:off x="5986325" y="3739500"/>
              <a:ext cx="23850" cy="12725"/>
            </a:xfrm>
            <a:custGeom>
              <a:rect b="b" l="l" r="r" t="t"/>
              <a:pathLst>
                <a:path extrusionOk="0" h="509" w="954">
                  <a:moveTo>
                    <a:pt x="453" y="1"/>
                  </a:moveTo>
                  <a:cubicBezTo>
                    <a:pt x="287" y="25"/>
                    <a:pt x="144" y="96"/>
                    <a:pt x="48" y="239"/>
                  </a:cubicBezTo>
                  <a:cubicBezTo>
                    <a:pt x="1" y="311"/>
                    <a:pt x="25" y="430"/>
                    <a:pt x="96" y="477"/>
                  </a:cubicBezTo>
                  <a:cubicBezTo>
                    <a:pt x="120" y="501"/>
                    <a:pt x="168" y="501"/>
                    <a:pt x="191" y="501"/>
                  </a:cubicBezTo>
                  <a:cubicBezTo>
                    <a:pt x="263" y="501"/>
                    <a:pt x="310" y="477"/>
                    <a:pt x="334" y="430"/>
                  </a:cubicBezTo>
                  <a:cubicBezTo>
                    <a:pt x="382" y="382"/>
                    <a:pt x="430" y="358"/>
                    <a:pt x="477" y="358"/>
                  </a:cubicBezTo>
                  <a:cubicBezTo>
                    <a:pt x="525" y="358"/>
                    <a:pt x="596" y="382"/>
                    <a:pt x="620" y="430"/>
                  </a:cubicBezTo>
                  <a:cubicBezTo>
                    <a:pt x="662" y="485"/>
                    <a:pt x="712" y="509"/>
                    <a:pt x="765" y="509"/>
                  </a:cubicBezTo>
                  <a:cubicBezTo>
                    <a:pt x="803" y="509"/>
                    <a:pt x="843" y="497"/>
                    <a:pt x="882" y="477"/>
                  </a:cubicBezTo>
                  <a:cubicBezTo>
                    <a:pt x="953" y="430"/>
                    <a:pt x="953" y="311"/>
                    <a:pt x="906" y="239"/>
                  </a:cubicBezTo>
                  <a:cubicBezTo>
                    <a:pt x="820" y="111"/>
                    <a:pt x="677" y="21"/>
                    <a:pt x="511" y="21"/>
                  </a:cubicBezTo>
                  <a:cubicBezTo>
                    <a:pt x="492" y="21"/>
                    <a:pt x="473" y="22"/>
                    <a:pt x="453" y="25"/>
                  </a:cubicBezTo>
                  <a:lnTo>
                    <a:pt x="45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76"/>
            <p:cNvSpPr/>
            <p:nvPr/>
          </p:nvSpPr>
          <p:spPr>
            <a:xfrm>
              <a:off x="6008350" y="3702000"/>
              <a:ext cx="24450" cy="12525"/>
            </a:xfrm>
            <a:custGeom>
              <a:rect b="b" l="l" r="r" t="t"/>
              <a:pathLst>
                <a:path extrusionOk="0" h="501" w="978">
                  <a:moveTo>
                    <a:pt x="477" y="1"/>
                  </a:moveTo>
                  <a:cubicBezTo>
                    <a:pt x="311" y="1"/>
                    <a:pt x="168" y="72"/>
                    <a:pt x="72" y="215"/>
                  </a:cubicBezTo>
                  <a:cubicBezTo>
                    <a:pt x="1" y="286"/>
                    <a:pt x="25" y="406"/>
                    <a:pt x="96" y="453"/>
                  </a:cubicBezTo>
                  <a:cubicBezTo>
                    <a:pt x="144" y="477"/>
                    <a:pt x="168" y="501"/>
                    <a:pt x="215" y="501"/>
                  </a:cubicBezTo>
                  <a:cubicBezTo>
                    <a:pt x="263" y="501"/>
                    <a:pt x="311" y="453"/>
                    <a:pt x="358" y="406"/>
                  </a:cubicBezTo>
                  <a:cubicBezTo>
                    <a:pt x="382" y="358"/>
                    <a:pt x="430" y="334"/>
                    <a:pt x="477" y="334"/>
                  </a:cubicBezTo>
                  <a:cubicBezTo>
                    <a:pt x="549" y="334"/>
                    <a:pt x="596" y="358"/>
                    <a:pt x="644" y="429"/>
                  </a:cubicBezTo>
                  <a:cubicBezTo>
                    <a:pt x="672" y="471"/>
                    <a:pt x="723" y="496"/>
                    <a:pt x="776" y="496"/>
                  </a:cubicBezTo>
                  <a:cubicBezTo>
                    <a:pt x="814" y="496"/>
                    <a:pt x="852" y="483"/>
                    <a:pt x="882" y="453"/>
                  </a:cubicBezTo>
                  <a:cubicBezTo>
                    <a:pt x="954" y="406"/>
                    <a:pt x="977" y="286"/>
                    <a:pt x="906" y="215"/>
                  </a:cubicBezTo>
                  <a:cubicBezTo>
                    <a:pt x="811" y="72"/>
                    <a:pt x="644" y="1"/>
                    <a:pt x="4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76"/>
            <p:cNvSpPr/>
            <p:nvPr/>
          </p:nvSpPr>
          <p:spPr>
            <a:xfrm>
              <a:off x="6030975" y="3739500"/>
              <a:ext cx="23850" cy="12575"/>
            </a:xfrm>
            <a:custGeom>
              <a:rect b="b" l="l" r="r" t="t"/>
              <a:pathLst>
                <a:path extrusionOk="0" h="503" w="954">
                  <a:moveTo>
                    <a:pt x="477" y="1"/>
                  </a:moveTo>
                  <a:cubicBezTo>
                    <a:pt x="311" y="1"/>
                    <a:pt x="144" y="96"/>
                    <a:pt x="49" y="215"/>
                  </a:cubicBezTo>
                  <a:cubicBezTo>
                    <a:pt x="1" y="311"/>
                    <a:pt x="1" y="406"/>
                    <a:pt x="96" y="477"/>
                  </a:cubicBezTo>
                  <a:cubicBezTo>
                    <a:pt x="122" y="494"/>
                    <a:pt x="150" y="502"/>
                    <a:pt x="179" y="502"/>
                  </a:cubicBezTo>
                  <a:cubicBezTo>
                    <a:pt x="232" y="502"/>
                    <a:pt x="288" y="476"/>
                    <a:pt x="334" y="430"/>
                  </a:cubicBezTo>
                  <a:cubicBezTo>
                    <a:pt x="358" y="382"/>
                    <a:pt x="430" y="358"/>
                    <a:pt x="477" y="358"/>
                  </a:cubicBezTo>
                  <a:cubicBezTo>
                    <a:pt x="525" y="358"/>
                    <a:pt x="572" y="382"/>
                    <a:pt x="620" y="430"/>
                  </a:cubicBezTo>
                  <a:cubicBezTo>
                    <a:pt x="644" y="477"/>
                    <a:pt x="715" y="501"/>
                    <a:pt x="763" y="501"/>
                  </a:cubicBezTo>
                  <a:cubicBezTo>
                    <a:pt x="787" y="501"/>
                    <a:pt x="834" y="501"/>
                    <a:pt x="858" y="477"/>
                  </a:cubicBezTo>
                  <a:cubicBezTo>
                    <a:pt x="930" y="430"/>
                    <a:pt x="954" y="311"/>
                    <a:pt x="906" y="239"/>
                  </a:cubicBezTo>
                  <a:cubicBezTo>
                    <a:pt x="811" y="96"/>
                    <a:pt x="668" y="1"/>
                    <a:pt x="5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76"/>
            <p:cNvSpPr/>
            <p:nvPr/>
          </p:nvSpPr>
          <p:spPr>
            <a:xfrm>
              <a:off x="5975025" y="3780000"/>
              <a:ext cx="23825" cy="12550"/>
            </a:xfrm>
            <a:custGeom>
              <a:rect b="b" l="l" r="r" t="t"/>
              <a:pathLst>
                <a:path extrusionOk="0" h="502" w="953">
                  <a:moveTo>
                    <a:pt x="453" y="0"/>
                  </a:moveTo>
                  <a:cubicBezTo>
                    <a:pt x="286" y="24"/>
                    <a:pt x="143" y="96"/>
                    <a:pt x="48" y="239"/>
                  </a:cubicBezTo>
                  <a:cubicBezTo>
                    <a:pt x="0" y="310"/>
                    <a:pt x="0" y="429"/>
                    <a:pt x="96" y="477"/>
                  </a:cubicBezTo>
                  <a:cubicBezTo>
                    <a:pt x="119" y="500"/>
                    <a:pt x="143" y="500"/>
                    <a:pt x="191" y="500"/>
                  </a:cubicBezTo>
                  <a:cubicBezTo>
                    <a:pt x="239" y="500"/>
                    <a:pt x="286" y="477"/>
                    <a:pt x="334" y="429"/>
                  </a:cubicBezTo>
                  <a:cubicBezTo>
                    <a:pt x="358" y="358"/>
                    <a:pt x="429" y="358"/>
                    <a:pt x="453" y="358"/>
                  </a:cubicBezTo>
                  <a:cubicBezTo>
                    <a:pt x="524" y="358"/>
                    <a:pt x="572" y="381"/>
                    <a:pt x="620" y="429"/>
                  </a:cubicBezTo>
                  <a:cubicBezTo>
                    <a:pt x="650" y="475"/>
                    <a:pt x="711" y="501"/>
                    <a:pt x="769" y="501"/>
                  </a:cubicBezTo>
                  <a:cubicBezTo>
                    <a:pt x="801" y="501"/>
                    <a:pt x="832" y="494"/>
                    <a:pt x="858" y="477"/>
                  </a:cubicBezTo>
                  <a:cubicBezTo>
                    <a:pt x="929" y="405"/>
                    <a:pt x="953" y="310"/>
                    <a:pt x="905" y="215"/>
                  </a:cubicBezTo>
                  <a:cubicBezTo>
                    <a:pt x="786" y="96"/>
                    <a:pt x="620" y="0"/>
                    <a:pt x="4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76"/>
            <p:cNvSpPr/>
            <p:nvPr/>
          </p:nvSpPr>
          <p:spPr>
            <a:xfrm>
              <a:off x="6042300" y="3780000"/>
              <a:ext cx="24425" cy="12700"/>
            </a:xfrm>
            <a:custGeom>
              <a:rect b="b" l="l" r="r" t="t"/>
              <a:pathLst>
                <a:path extrusionOk="0" h="508" w="977">
                  <a:moveTo>
                    <a:pt x="501" y="0"/>
                  </a:moveTo>
                  <a:cubicBezTo>
                    <a:pt x="334" y="0"/>
                    <a:pt x="167" y="96"/>
                    <a:pt x="72" y="239"/>
                  </a:cubicBezTo>
                  <a:cubicBezTo>
                    <a:pt x="0" y="310"/>
                    <a:pt x="24" y="405"/>
                    <a:pt x="96" y="477"/>
                  </a:cubicBezTo>
                  <a:cubicBezTo>
                    <a:pt x="125" y="496"/>
                    <a:pt x="163" y="508"/>
                    <a:pt x="201" y="508"/>
                  </a:cubicBezTo>
                  <a:cubicBezTo>
                    <a:pt x="254" y="508"/>
                    <a:pt x="306" y="485"/>
                    <a:pt x="334" y="429"/>
                  </a:cubicBezTo>
                  <a:cubicBezTo>
                    <a:pt x="381" y="381"/>
                    <a:pt x="453" y="358"/>
                    <a:pt x="501" y="358"/>
                  </a:cubicBezTo>
                  <a:cubicBezTo>
                    <a:pt x="548" y="358"/>
                    <a:pt x="596" y="381"/>
                    <a:pt x="643" y="429"/>
                  </a:cubicBezTo>
                  <a:cubicBezTo>
                    <a:pt x="667" y="477"/>
                    <a:pt x="715" y="500"/>
                    <a:pt x="786" y="500"/>
                  </a:cubicBezTo>
                  <a:cubicBezTo>
                    <a:pt x="810" y="500"/>
                    <a:pt x="834" y="500"/>
                    <a:pt x="882" y="477"/>
                  </a:cubicBezTo>
                  <a:cubicBezTo>
                    <a:pt x="953" y="429"/>
                    <a:pt x="977" y="310"/>
                    <a:pt x="929" y="239"/>
                  </a:cubicBezTo>
                  <a:cubicBezTo>
                    <a:pt x="834" y="96"/>
                    <a:pt x="667" y="24"/>
                    <a:pt x="5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76"/>
            <p:cNvSpPr/>
            <p:nvPr/>
          </p:nvSpPr>
          <p:spPr>
            <a:xfrm>
              <a:off x="5919650" y="3728800"/>
              <a:ext cx="23850" cy="12525"/>
            </a:xfrm>
            <a:custGeom>
              <a:rect b="b" l="l" r="r" t="t"/>
              <a:pathLst>
                <a:path extrusionOk="0" h="501" w="954">
                  <a:moveTo>
                    <a:pt x="453" y="0"/>
                  </a:moveTo>
                  <a:cubicBezTo>
                    <a:pt x="286" y="0"/>
                    <a:pt x="144" y="96"/>
                    <a:pt x="48" y="215"/>
                  </a:cubicBezTo>
                  <a:cubicBezTo>
                    <a:pt x="1" y="310"/>
                    <a:pt x="24" y="405"/>
                    <a:pt x="96" y="477"/>
                  </a:cubicBezTo>
                  <a:cubicBezTo>
                    <a:pt x="120" y="477"/>
                    <a:pt x="167" y="500"/>
                    <a:pt x="191" y="500"/>
                  </a:cubicBezTo>
                  <a:cubicBezTo>
                    <a:pt x="239" y="500"/>
                    <a:pt x="310" y="477"/>
                    <a:pt x="334" y="429"/>
                  </a:cubicBezTo>
                  <a:cubicBezTo>
                    <a:pt x="382" y="358"/>
                    <a:pt x="429" y="358"/>
                    <a:pt x="477" y="358"/>
                  </a:cubicBezTo>
                  <a:cubicBezTo>
                    <a:pt x="525" y="358"/>
                    <a:pt x="596" y="381"/>
                    <a:pt x="620" y="429"/>
                  </a:cubicBezTo>
                  <a:cubicBezTo>
                    <a:pt x="661" y="471"/>
                    <a:pt x="711" y="496"/>
                    <a:pt x="759" y="496"/>
                  </a:cubicBezTo>
                  <a:cubicBezTo>
                    <a:pt x="794" y="496"/>
                    <a:pt x="828" y="483"/>
                    <a:pt x="858" y="453"/>
                  </a:cubicBezTo>
                  <a:cubicBezTo>
                    <a:pt x="953" y="405"/>
                    <a:pt x="953" y="286"/>
                    <a:pt x="906" y="215"/>
                  </a:cubicBezTo>
                  <a:cubicBezTo>
                    <a:pt x="810" y="72"/>
                    <a:pt x="644" y="0"/>
                    <a:pt x="4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76"/>
            <p:cNvSpPr/>
            <p:nvPr/>
          </p:nvSpPr>
          <p:spPr>
            <a:xfrm>
              <a:off x="5939300" y="3691200"/>
              <a:ext cx="26225" cy="12625"/>
            </a:xfrm>
            <a:custGeom>
              <a:rect b="b" l="l" r="r" t="t"/>
              <a:pathLst>
                <a:path extrusionOk="0" h="505" w="1049">
                  <a:moveTo>
                    <a:pt x="542" y="0"/>
                  </a:moveTo>
                  <a:cubicBezTo>
                    <a:pt x="521" y="0"/>
                    <a:pt x="499" y="2"/>
                    <a:pt x="477" y="4"/>
                  </a:cubicBezTo>
                  <a:cubicBezTo>
                    <a:pt x="286" y="4"/>
                    <a:pt x="143" y="75"/>
                    <a:pt x="48" y="218"/>
                  </a:cubicBezTo>
                  <a:cubicBezTo>
                    <a:pt x="1" y="290"/>
                    <a:pt x="1" y="385"/>
                    <a:pt x="96" y="456"/>
                  </a:cubicBezTo>
                  <a:cubicBezTo>
                    <a:pt x="121" y="473"/>
                    <a:pt x="152" y="481"/>
                    <a:pt x="184" y="481"/>
                  </a:cubicBezTo>
                  <a:cubicBezTo>
                    <a:pt x="243" y="481"/>
                    <a:pt x="303" y="455"/>
                    <a:pt x="334" y="409"/>
                  </a:cubicBezTo>
                  <a:cubicBezTo>
                    <a:pt x="358" y="361"/>
                    <a:pt x="405" y="337"/>
                    <a:pt x="477" y="337"/>
                  </a:cubicBezTo>
                  <a:lnTo>
                    <a:pt x="501" y="337"/>
                  </a:lnTo>
                  <a:cubicBezTo>
                    <a:pt x="572" y="337"/>
                    <a:pt x="667" y="385"/>
                    <a:pt x="715" y="433"/>
                  </a:cubicBezTo>
                  <a:cubicBezTo>
                    <a:pt x="739" y="480"/>
                    <a:pt x="810" y="504"/>
                    <a:pt x="858" y="504"/>
                  </a:cubicBezTo>
                  <a:cubicBezTo>
                    <a:pt x="882" y="504"/>
                    <a:pt x="929" y="480"/>
                    <a:pt x="953" y="456"/>
                  </a:cubicBezTo>
                  <a:cubicBezTo>
                    <a:pt x="1025" y="409"/>
                    <a:pt x="1048" y="290"/>
                    <a:pt x="1001" y="218"/>
                  </a:cubicBezTo>
                  <a:cubicBezTo>
                    <a:pt x="894" y="90"/>
                    <a:pt x="730" y="0"/>
                    <a:pt x="5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76"/>
            <p:cNvSpPr/>
            <p:nvPr/>
          </p:nvSpPr>
          <p:spPr>
            <a:xfrm>
              <a:off x="5901800" y="3769275"/>
              <a:ext cx="24425" cy="12550"/>
            </a:xfrm>
            <a:custGeom>
              <a:rect b="b" l="l" r="r" t="t"/>
              <a:pathLst>
                <a:path extrusionOk="0" h="502" w="977">
                  <a:moveTo>
                    <a:pt x="476" y="1"/>
                  </a:moveTo>
                  <a:cubicBezTo>
                    <a:pt x="310" y="1"/>
                    <a:pt x="143" y="96"/>
                    <a:pt x="48" y="239"/>
                  </a:cubicBezTo>
                  <a:lnTo>
                    <a:pt x="48" y="215"/>
                  </a:lnTo>
                  <a:lnTo>
                    <a:pt x="48" y="215"/>
                  </a:lnTo>
                  <a:cubicBezTo>
                    <a:pt x="0" y="310"/>
                    <a:pt x="24" y="406"/>
                    <a:pt x="95" y="477"/>
                  </a:cubicBezTo>
                  <a:cubicBezTo>
                    <a:pt x="119" y="477"/>
                    <a:pt x="167" y="501"/>
                    <a:pt x="191" y="501"/>
                  </a:cubicBezTo>
                  <a:cubicBezTo>
                    <a:pt x="262" y="501"/>
                    <a:pt x="310" y="477"/>
                    <a:pt x="334" y="429"/>
                  </a:cubicBezTo>
                  <a:cubicBezTo>
                    <a:pt x="381" y="358"/>
                    <a:pt x="429" y="358"/>
                    <a:pt x="476" y="358"/>
                  </a:cubicBezTo>
                  <a:cubicBezTo>
                    <a:pt x="524" y="358"/>
                    <a:pt x="596" y="382"/>
                    <a:pt x="619" y="429"/>
                  </a:cubicBezTo>
                  <a:cubicBezTo>
                    <a:pt x="666" y="475"/>
                    <a:pt x="722" y="502"/>
                    <a:pt x="781" y="502"/>
                  </a:cubicBezTo>
                  <a:cubicBezTo>
                    <a:pt x="814" y="502"/>
                    <a:pt x="848" y="494"/>
                    <a:pt x="881" y="477"/>
                  </a:cubicBezTo>
                  <a:cubicBezTo>
                    <a:pt x="953" y="406"/>
                    <a:pt x="977" y="310"/>
                    <a:pt x="905" y="215"/>
                  </a:cubicBezTo>
                  <a:cubicBezTo>
                    <a:pt x="810" y="72"/>
                    <a:pt x="643" y="1"/>
                    <a:pt x="4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76"/>
            <p:cNvSpPr/>
            <p:nvPr/>
          </p:nvSpPr>
          <p:spPr>
            <a:xfrm>
              <a:off x="6097675" y="3728800"/>
              <a:ext cx="23825" cy="12525"/>
            </a:xfrm>
            <a:custGeom>
              <a:rect b="b" l="l" r="r" t="t"/>
              <a:pathLst>
                <a:path extrusionOk="0" h="501" w="953">
                  <a:moveTo>
                    <a:pt x="500" y="0"/>
                  </a:moveTo>
                  <a:cubicBezTo>
                    <a:pt x="334" y="0"/>
                    <a:pt x="167" y="72"/>
                    <a:pt x="48" y="215"/>
                  </a:cubicBezTo>
                  <a:cubicBezTo>
                    <a:pt x="0" y="286"/>
                    <a:pt x="24" y="405"/>
                    <a:pt x="95" y="453"/>
                  </a:cubicBezTo>
                  <a:cubicBezTo>
                    <a:pt x="125" y="483"/>
                    <a:pt x="164" y="496"/>
                    <a:pt x="202" y="496"/>
                  </a:cubicBezTo>
                  <a:cubicBezTo>
                    <a:pt x="254" y="496"/>
                    <a:pt x="306" y="471"/>
                    <a:pt x="334" y="429"/>
                  </a:cubicBezTo>
                  <a:cubicBezTo>
                    <a:pt x="381" y="381"/>
                    <a:pt x="429" y="358"/>
                    <a:pt x="500" y="358"/>
                  </a:cubicBezTo>
                  <a:cubicBezTo>
                    <a:pt x="524" y="358"/>
                    <a:pt x="596" y="358"/>
                    <a:pt x="619" y="429"/>
                  </a:cubicBezTo>
                  <a:cubicBezTo>
                    <a:pt x="667" y="477"/>
                    <a:pt x="715" y="500"/>
                    <a:pt x="762" y="500"/>
                  </a:cubicBezTo>
                  <a:cubicBezTo>
                    <a:pt x="810" y="500"/>
                    <a:pt x="834" y="477"/>
                    <a:pt x="857" y="477"/>
                  </a:cubicBezTo>
                  <a:cubicBezTo>
                    <a:pt x="953" y="405"/>
                    <a:pt x="953" y="310"/>
                    <a:pt x="905" y="215"/>
                  </a:cubicBezTo>
                  <a:cubicBezTo>
                    <a:pt x="810" y="72"/>
                    <a:pt x="667" y="0"/>
                    <a:pt x="50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76"/>
            <p:cNvSpPr/>
            <p:nvPr/>
          </p:nvSpPr>
          <p:spPr>
            <a:xfrm>
              <a:off x="6078025" y="3690700"/>
              <a:ext cx="23825" cy="12550"/>
            </a:xfrm>
            <a:custGeom>
              <a:rect b="b" l="l" r="r" t="t"/>
              <a:pathLst>
                <a:path extrusionOk="0" h="502" w="953">
                  <a:moveTo>
                    <a:pt x="500" y="0"/>
                  </a:moveTo>
                  <a:cubicBezTo>
                    <a:pt x="334" y="0"/>
                    <a:pt x="167" y="95"/>
                    <a:pt x="48" y="215"/>
                  </a:cubicBezTo>
                  <a:cubicBezTo>
                    <a:pt x="0" y="310"/>
                    <a:pt x="24" y="405"/>
                    <a:pt x="96" y="476"/>
                  </a:cubicBezTo>
                  <a:cubicBezTo>
                    <a:pt x="121" y="493"/>
                    <a:pt x="152" y="501"/>
                    <a:pt x="184" y="501"/>
                  </a:cubicBezTo>
                  <a:cubicBezTo>
                    <a:pt x="242" y="501"/>
                    <a:pt x="303" y="475"/>
                    <a:pt x="334" y="429"/>
                  </a:cubicBezTo>
                  <a:cubicBezTo>
                    <a:pt x="381" y="381"/>
                    <a:pt x="429" y="357"/>
                    <a:pt x="500" y="357"/>
                  </a:cubicBezTo>
                  <a:cubicBezTo>
                    <a:pt x="524" y="357"/>
                    <a:pt x="596" y="381"/>
                    <a:pt x="619" y="429"/>
                  </a:cubicBezTo>
                  <a:cubicBezTo>
                    <a:pt x="667" y="476"/>
                    <a:pt x="715" y="500"/>
                    <a:pt x="762" y="500"/>
                  </a:cubicBezTo>
                  <a:cubicBezTo>
                    <a:pt x="810" y="500"/>
                    <a:pt x="834" y="500"/>
                    <a:pt x="858" y="476"/>
                  </a:cubicBezTo>
                  <a:cubicBezTo>
                    <a:pt x="953" y="429"/>
                    <a:pt x="953" y="310"/>
                    <a:pt x="905" y="238"/>
                  </a:cubicBezTo>
                  <a:cubicBezTo>
                    <a:pt x="810" y="95"/>
                    <a:pt x="667" y="0"/>
                    <a:pt x="50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76"/>
            <p:cNvSpPr/>
            <p:nvPr/>
          </p:nvSpPr>
          <p:spPr>
            <a:xfrm>
              <a:off x="6114925" y="3769275"/>
              <a:ext cx="23850" cy="12525"/>
            </a:xfrm>
            <a:custGeom>
              <a:rect b="b" l="l" r="r" t="t"/>
              <a:pathLst>
                <a:path extrusionOk="0" h="501" w="954">
                  <a:moveTo>
                    <a:pt x="501" y="1"/>
                  </a:moveTo>
                  <a:cubicBezTo>
                    <a:pt x="334" y="1"/>
                    <a:pt x="167" y="72"/>
                    <a:pt x="48" y="215"/>
                  </a:cubicBezTo>
                  <a:cubicBezTo>
                    <a:pt x="1" y="286"/>
                    <a:pt x="1" y="406"/>
                    <a:pt x="96" y="453"/>
                  </a:cubicBezTo>
                  <a:cubicBezTo>
                    <a:pt x="126" y="483"/>
                    <a:pt x="160" y="496"/>
                    <a:pt x="195" y="496"/>
                  </a:cubicBezTo>
                  <a:cubicBezTo>
                    <a:pt x="243" y="496"/>
                    <a:pt x="293" y="471"/>
                    <a:pt x="334" y="429"/>
                  </a:cubicBezTo>
                  <a:cubicBezTo>
                    <a:pt x="382" y="382"/>
                    <a:pt x="429" y="334"/>
                    <a:pt x="501" y="334"/>
                  </a:cubicBezTo>
                  <a:cubicBezTo>
                    <a:pt x="525" y="334"/>
                    <a:pt x="572" y="358"/>
                    <a:pt x="620" y="406"/>
                  </a:cubicBezTo>
                  <a:cubicBezTo>
                    <a:pt x="644" y="477"/>
                    <a:pt x="715" y="501"/>
                    <a:pt x="763" y="501"/>
                  </a:cubicBezTo>
                  <a:cubicBezTo>
                    <a:pt x="787" y="501"/>
                    <a:pt x="834" y="477"/>
                    <a:pt x="858" y="453"/>
                  </a:cubicBezTo>
                  <a:cubicBezTo>
                    <a:pt x="953" y="406"/>
                    <a:pt x="953" y="310"/>
                    <a:pt x="906" y="215"/>
                  </a:cubicBezTo>
                  <a:cubicBezTo>
                    <a:pt x="810" y="72"/>
                    <a:pt x="668" y="1"/>
                    <a:pt x="5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76"/>
            <p:cNvSpPr/>
            <p:nvPr/>
          </p:nvSpPr>
          <p:spPr>
            <a:xfrm>
              <a:off x="5872625" y="3655575"/>
              <a:ext cx="295925" cy="208975"/>
            </a:xfrm>
            <a:custGeom>
              <a:rect b="b" l="l" r="r" t="t"/>
              <a:pathLst>
                <a:path extrusionOk="0" h="8359" w="11837">
                  <a:moveTo>
                    <a:pt x="5930" y="786"/>
                  </a:moveTo>
                  <a:cubicBezTo>
                    <a:pt x="6645" y="786"/>
                    <a:pt x="7240" y="1358"/>
                    <a:pt x="7240" y="2096"/>
                  </a:cubicBezTo>
                  <a:cubicBezTo>
                    <a:pt x="7240" y="2167"/>
                    <a:pt x="7240" y="2263"/>
                    <a:pt x="7216" y="2334"/>
                  </a:cubicBezTo>
                  <a:cubicBezTo>
                    <a:pt x="7216" y="2405"/>
                    <a:pt x="7240" y="2477"/>
                    <a:pt x="7311" y="2524"/>
                  </a:cubicBezTo>
                  <a:cubicBezTo>
                    <a:pt x="7740" y="2739"/>
                    <a:pt x="8002" y="3191"/>
                    <a:pt x="8002" y="3668"/>
                  </a:cubicBezTo>
                  <a:cubicBezTo>
                    <a:pt x="8002" y="3763"/>
                    <a:pt x="7978" y="3834"/>
                    <a:pt x="7978" y="3906"/>
                  </a:cubicBezTo>
                  <a:cubicBezTo>
                    <a:pt x="7954" y="3977"/>
                    <a:pt x="8002" y="4049"/>
                    <a:pt x="8050" y="4096"/>
                  </a:cubicBezTo>
                  <a:cubicBezTo>
                    <a:pt x="8478" y="4334"/>
                    <a:pt x="8740" y="4763"/>
                    <a:pt x="8740" y="5263"/>
                  </a:cubicBezTo>
                  <a:cubicBezTo>
                    <a:pt x="8740" y="5978"/>
                    <a:pt x="8145" y="6573"/>
                    <a:pt x="7407" y="6573"/>
                  </a:cubicBezTo>
                  <a:cubicBezTo>
                    <a:pt x="7192" y="6573"/>
                    <a:pt x="6954" y="6501"/>
                    <a:pt x="6764" y="6406"/>
                  </a:cubicBezTo>
                  <a:cubicBezTo>
                    <a:pt x="6740" y="6382"/>
                    <a:pt x="6692" y="6382"/>
                    <a:pt x="6668" y="6382"/>
                  </a:cubicBezTo>
                  <a:cubicBezTo>
                    <a:pt x="6645" y="6382"/>
                    <a:pt x="6621" y="6382"/>
                    <a:pt x="6573" y="6406"/>
                  </a:cubicBezTo>
                  <a:cubicBezTo>
                    <a:pt x="6383" y="6525"/>
                    <a:pt x="6144" y="6573"/>
                    <a:pt x="5930" y="6573"/>
                  </a:cubicBezTo>
                  <a:cubicBezTo>
                    <a:pt x="5692" y="6573"/>
                    <a:pt x="5454" y="6501"/>
                    <a:pt x="5263" y="6406"/>
                  </a:cubicBezTo>
                  <a:cubicBezTo>
                    <a:pt x="5239" y="6382"/>
                    <a:pt x="5210" y="6370"/>
                    <a:pt x="5180" y="6370"/>
                  </a:cubicBezTo>
                  <a:cubicBezTo>
                    <a:pt x="5150" y="6370"/>
                    <a:pt x="5120" y="6382"/>
                    <a:pt x="5097" y="6406"/>
                  </a:cubicBezTo>
                  <a:cubicBezTo>
                    <a:pt x="4882" y="6525"/>
                    <a:pt x="4668" y="6573"/>
                    <a:pt x="4430" y="6573"/>
                  </a:cubicBezTo>
                  <a:cubicBezTo>
                    <a:pt x="3692" y="6573"/>
                    <a:pt x="3096" y="5978"/>
                    <a:pt x="3096" y="5263"/>
                  </a:cubicBezTo>
                  <a:cubicBezTo>
                    <a:pt x="3096" y="4763"/>
                    <a:pt x="3358" y="4334"/>
                    <a:pt x="3787" y="4096"/>
                  </a:cubicBezTo>
                  <a:cubicBezTo>
                    <a:pt x="3858" y="4049"/>
                    <a:pt x="3882" y="3977"/>
                    <a:pt x="3882" y="3906"/>
                  </a:cubicBezTo>
                  <a:cubicBezTo>
                    <a:pt x="3858" y="3834"/>
                    <a:pt x="3858" y="3763"/>
                    <a:pt x="3858" y="3668"/>
                  </a:cubicBezTo>
                  <a:cubicBezTo>
                    <a:pt x="3858" y="3191"/>
                    <a:pt x="4120" y="2739"/>
                    <a:pt x="4525" y="2524"/>
                  </a:cubicBezTo>
                  <a:cubicBezTo>
                    <a:pt x="4596" y="2477"/>
                    <a:pt x="4644" y="2405"/>
                    <a:pt x="4620" y="2334"/>
                  </a:cubicBezTo>
                  <a:cubicBezTo>
                    <a:pt x="4596" y="2263"/>
                    <a:pt x="4596" y="2167"/>
                    <a:pt x="4596" y="2096"/>
                  </a:cubicBezTo>
                  <a:cubicBezTo>
                    <a:pt x="4596" y="1358"/>
                    <a:pt x="5192" y="786"/>
                    <a:pt x="5930" y="786"/>
                  </a:cubicBezTo>
                  <a:close/>
                  <a:moveTo>
                    <a:pt x="2596" y="6382"/>
                  </a:moveTo>
                  <a:cubicBezTo>
                    <a:pt x="2763" y="6454"/>
                    <a:pt x="2953" y="6501"/>
                    <a:pt x="3168" y="6501"/>
                  </a:cubicBezTo>
                  <a:cubicBezTo>
                    <a:pt x="3215" y="6501"/>
                    <a:pt x="3263" y="6501"/>
                    <a:pt x="3311" y="6478"/>
                  </a:cubicBezTo>
                  <a:cubicBezTo>
                    <a:pt x="3430" y="6597"/>
                    <a:pt x="3572" y="6692"/>
                    <a:pt x="3715" y="6763"/>
                  </a:cubicBezTo>
                  <a:lnTo>
                    <a:pt x="3715" y="8026"/>
                  </a:lnTo>
                  <a:lnTo>
                    <a:pt x="2596" y="8026"/>
                  </a:lnTo>
                  <a:lnTo>
                    <a:pt x="2596" y="6382"/>
                  </a:lnTo>
                  <a:close/>
                  <a:moveTo>
                    <a:pt x="5001" y="6811"/>
                  </a:moveTo>
                  <a:lnTo>
                    <a:pt x="5001" y="8026"/>
                  </a:lnTo>
                  <a:lnTo>
                    <a:pt x="4073" y="8026"/>
                  </a:lnTo>
                  <a:lnTo>
                    <a:pt x="4073" y="6883"/>
                  </a:lnTo>
                  <a:cubicBezTo>
                    <a:pt x="4192" y="6906"/>
                    <a:pt x="4311" y="6930"/>
                    <a:pt x="4430" y="6930"/>
                  </a:cubicBezTo>
                  <a:cubicBezTo>
                    <a:pt x="4620" y="6930"/>
                    <a:pt x="4811" y="6883"/>
                    <a:pt x="5001" y="6811"/>
                  </a:cubicBezTo>
                  <a:close/>
                  <a:moveTo>
                    <a:pt x="6478" y="6811"/>
                  </a:moveTo>
                  <a:lnTo>
                    <a:pt x="6478" y="8026"/>
                  </a:lnTo>
                  <a:lnTo>
                    <a:pt x="5335" y="8026"/>
                  </a:lnTo>
                  <a:lnTo>
                    <a:pt x="5335" y="6811"/>
                  </a:lnTo>
                  <a:cubicBezTo>
                    <a:pt x="5525" y="6883"/>
                    <a:pt x="5716" y="6930"/>
                    <a:pt x="5906" y="6930"/>
                  </a:cubicBezTo>
                  <a:cubicBezTo>
                    <a:pt x="6121" y="6930"/>
                    <a:pt x="6311" y="6883"/>
                    <a:pt x="6478" y="6811"/>
                  </a:cubicBezTo>
                  <a:close/>
                  <a:moveTo>
                    <a:pt x="6859" y="6811"/>
                  </a:moveTo>
                  <a:cubicBezTo>
                    <a:pt x="7026" y="6883"/>
                    <a:pt x="7240" y="6930"/>
                    <a:pt x="7430" y="6930"/>
                  </a:cubicBezTo>
                  <a:cubicBezTo>
                    <a:pt x="7549" y="6930"/>
                    <a:pt x="7669" y="6906"/>
                    <a:pt x="7788" y="6883"/>
                  </a:cubicBezTo>
                  <a:lnTo>
                    <a:pt x="7788" y="8026"/>
                  </a:lnTo>
                  <a:lnTo>
                    <a:pt x="6859" y="8026"/>
                  </a:lnTo>
                  <a:lnTo>
                    <a:pt x="6859" y="6811"/>
                  </a:lnTo>
                  <a:close/>
                  <a:moveTo>
                    <a:pt x="9264" y="6382"/>
                  </a:moveTo>
                  <a:lnTo>
                    <a:pt x="9264" y="8026"/>
                  </a:lnTo>
                  <a:lnTo>
                    <a:pt x="8121" y="8026"/>
                  </a:lnTo>
                  <a:lnTo>
                    <a:pt x="8121" y="6763"/>
                  </a:lnTo>
                  <a:cubicBezTo>
                    <a:pt x="8288" y="6692"/>
                    <a:pt x="8407" y="6597"/>
                    <a:pt x="8550" y="6478"/>
                  </a:cubicBezTo>
                  <a:cubicBezTo>
                    <a:pt x="8597" y="6501"/>
                    <a:pt x="8645" y="6501"/>
                    <a:pt x="8693" y="6501"/>
                  </a:cubicBezTo>
                  <a:cubicBezTo>
                    <a:pt x="8883" y="6501"/>
                    <a:pt x="9074" y="6454"/>
                    <a:pt x="9264" y="6382"/>
                  </a:cubicBezTo>
                  <a:close/>
                  <a:moveTo>
                    <a:pt x="3168" y="0"/>
                  </a:moveTo>
                  <a:cubicBezTo>
                    <a:pt x="2239" y="0"/>
                    <a:pt x="1501" y="738"/>
                    <a:pt x="1501" y="1667"/>
                  </a:cubicBezTo>
                  <a:cubicBezTo>
                    <a:pt x="1501" y="1739"/>
                    <a:pt x="1501" y="1786"/>
                    <a:pt x="1501" y="1858"/>
                  </a:cubicBezTo>
                  <a:cubicBezTo>
                    <a:pt x="1024" y="2143"/>
                    <a:pt x="739" y="2691"/>
                    <a:pt x="739" y="3239"/>
                  </a:cubicBezTo>
                  <a:cubicBezTo>
                    <a:pt x="739" y="3310"/>
                    <a:pt x="739" y="3358"/>
                    <a:pt x="762" y="3429"/>
                  </a:cubicBezTo>
                  <a:cubicBezTo>
                    <a:pt x="286" y="3739"/>
                    <a:pt x="0" y="4263"/>
                    <a:pt x="0" y="4834"/>
                  </a:cubicBezTo>
                  <a:cubicBezTo>
                    <a:pt x="0" y="5096"/>
                    <a:pt x="72" y="5382"/>
                    <a:pt x="191" y="5620"/>
                  </a:cubicBezTo>
                  <a:cubicBezTo>
                    <a:pt x="238" y="5668"/>
                    <a:pt x="286" y="5716"/>
                    <a:pt x="358" y="5716"/>
                  </a:cubicBezTo>
                  <a:cubicBezTo>
                    <a:pt x="381" y="5716"/>
                    <a:pt x="429" y="5692"/>
                    <a:pt x="453" y="5668"/>
                  </a:cubicBezTo>
                  <a:cubicBezTo>
                    <a:pt x="524" y="5620"/>
                    <a:pt x="548" y="5525"/>
                    <a:pt x="500" y="5454"/>
                  </a:cubicBezTo>
                  <a:cubicBezTo>
                    <a:pt x="405" y="5263"/>
                    <a:pt x="334" y="5049"/>
                    <a:pt x="334" y="4834"/>
                  </a:cubicBezTo>
                  <a:cubicBezTo>
                    <a:pt x="334" y="4334"/>
                    <a:pt x="596" y="3906"/>
                    <a:pt x="1024" y="3668"/>
                  </a:cubicBezTo>
                  <a:cubicBezTo>
                    <a:pt x="1096" y="3620"/>
                    <a:pt x="1120" y="3548"/>
                    <a:pt x="1096" y="3477"/>
                  </a:cubicBezTo>
                  <a:cubicBezTo>
                    <a:pt x="1096" y="3406"/>
                    <a:pt x="1096" y="3334"/>
                    <a:pt x="1096" y="3239"/>
                  </a:cubicBezTo>
                  <a:cubicBezTo>
                    <a:pt x="1096" y="2763"/>
                    <a:pt x="1358" y="2334"/>
                    <a:pt x="1763" y="2096"/>
                  </a:cubicBezTo>
                  <a:cubicBezTo>
                    <a:pt x="1834" y="2048"/>
                    <a:pt x="1858" y="1977"/>
                    <a:pt x="1858" y="1905"/>
                  </a:cubicBezTo>
                  <a:cubicBezTo>
                    <a:pt x="1834" y="1834"/>
                    <a:pt x="1834" y="1739"/>
                    <a:pt x="1834" y="1667"/>
                  </a:cubicBezTo>
                  <a:cubicBezTo>
                    <a:pt x="1834" y="929"/>
                    <a:pt x="2429" y="357"/>
                    <a:pt x="3144" y="357"/>
                  </a:cubicBezTo>
                  <a:cubicBezTo>
                    <a:pt x="3763" y="357"/>
                    <a:pt x="4287" y="762"/>
                    <a:pt x="4430" y="1334"/>
                  </a:cubicBezTo>
                  <a:cubicBezTo>
                    <a:pt x="4311" y="1548"/>
                    <a:pt x="4239" y="1810"/>
                    <a:pt x="4239" y="2096"/>
                  </a:cubicBezTo>
                  <a:cubicBezTo>
                    <a:pt x="4239" y="2143"/>
                    <a:pt x="4239" y="2215"/>
                    <a:pt x="4263" y="2263"/>
                  </a:cubicBezTo>
                  <a:cubicBezTo>
                    <a:pt x="3787" y="2572"/>
                    <a:pt x="3501" y="3096"/>
                    <a:pt x="3501" y="3668"/>
                  </a:cubicBezTo>
                  <a:cubicBezTo>
                    <a:pt x="3501" y="3739"/>
                    <a:pt x="3501" y="3787"/>
                    <a:pt x="3501" y="3858"/>
                  </a:cubicBezTo>
                  <a:cubicBezTo>
                    <a:pt x="3025" y="4168"/>
                    <a:pt x="2739" y="4692"/>
                    <a:pt x="2739" y="5239"/>
                  </a:cubicBezTo>
                  <a:cubicBezTo>
                    <a:pt x="2739" y="5573"/>
                    <a:pt x="2834" y="5858"/>
                    <a:pt x="3001" y="6120"/>
                  </a:cubicBezTo>
                  <a:cubicBezTo>
                    <a:pt x="3001" y="6120"/>
                    <a:pt x="3001" y="6120"/>
                    <a:pt x="3001" y="6144"/>
                  </a:cubicBezTo>
                  <a:cubicBezTo>
                    <a:pt x="2834" y="6120"/>
                    <a:pt x="2644" y="6049"/>
                    <a:pt x="2501" y="5978"/>
                  </a:cubicBezTo>
                  <a:cubicBezTo>
                    <a:pt x="2465" y="5954"/>
                    <a:pt x="2435" y="5942"/>
                    <a:pt x="2406" y="5942"/>
                  </a:cubicBezTo>
                  <a:cubicBezTo>
                    <a:pt x="2376" y="5942"/>
                    <a:pt x="2346" y="5954"/>
                    <a:pt x="2310" y="5978"/>
                  </a:cubicBezTo>
                  <a:cubicBezTo>
                    <a:pt x="2120" y="6073"/>
                    <a:pt x="1882" y="6144"/>
                    <a:pt x="1667" y="6144"/>
                  </a:cubicBezTo>
                  <a:cubicBezTo>
                    <a:pt x="1405" y="6144"/>
                    <a:pt x="1167" y="6073"/>
                    <a:pt x="953" y="5954"/>
                  </a:cubicBezTo>
                  <a:cubicBezTo>
                    <a:pt x="921" y="5930"/>
                    <a:pt x="887" y="5919"/>
                    <a:pt x="854" y="5919"/>
                  </a:cubicBezTo>
                  <a:cubicBezTo>
                    <a:pt x="789" y="5919"/>
                    <a:pt x="731" y="5962"/>
                    <a:pt x="715" y="6025"/>
                  </a:cubicBezTo>
                  <a:cubicBezTo>
                    <a:pt x="667" y="6120"/>
                    <a:pt x="715" y="6192"/>
                    <a:pt x="786" y="6240"/>
                  </a:cubicBezTo>
                  <a:cubicBezTo>
                    <a:pt x="1048" y="6406"/>
                    <a:pt x="1334" y="6478"/>
                    <a:pt x="1667" y="6478"/>
                  </a:cubicBezTo>
                  <a:cubicBezTo>
                    <a:pt x="1858" y="6478"/>
                    <a:pt x="2048" y="6454"/>
                    <a:pt x="2239" y="6382"/>
                  </a:cubicBezTo>
                  <a:lnTo>
                    <a:pt x="2239" y="8002"/>
                  </a:lnTo>
                  <a:lnTo>
                    <a:pt x="1501" y="8002"/>
                  </a:lnTo>
                  <a:cubicBezTo>
                    <a:pt x="1405" y="8002"/>
                    <a:pt x="1334" y="8073"/>
                    <a:pt x="1310" y="8168"/>
                  </a:cubicBezTo>
                  <a:cubicBezTo>
                    <a:pt x="1310" y="8264"/>
                    <a:pt x="1382" y="8359"/>
                    <a:pt x="1501" y="8359"/>
                  </a:cubicBezTo>
                  <a:lnTo>
                    <a:pt x="10336" y="8359"/>
                  </a:lnTo>
                  <a:cubicBezTo>
                    <a:pt x="10407" y="8359"/>
                    <a:pt x="10502" y="8288"/>
                    <a:pt x="10502" y="8216"/>
                  </a:cubicBezTo>
                  <a:cubicBezTo>
                    <a:pt x="10526" y="8097"/>
                    <a:pt x="10431" y="8002"/>
                    <a:pt x="10336" y="8002"/>
                  </a:cubicBezTo>
                  <a:lnTo>
                    <a:pt x="9598" y="8002"/>
                  </a:lnTo>
                  <a:lnTo>
                    <a:pt x="9598" y="6382"/>
                  </a:lnTo>
                  <a:cubicBezTo>
                    <a:pt x="9788" y="6454"/>
                    <a:pt x="9979" y="6478"/>
                    <a:pt x="10169" y="6478"/>
                  </a:cubicBezTo>
                  <a:cubicBezTo>
                    <a:pt x="10479" y="6478"/>
                    <a:pt x="10788" y="6406"/>
                    <a:pt x="11050" y="6240"/>
                  </a:cubicBezTo>
                  <a:cubicBezTo>
                    <a:pt x="11122" y="6192"/>
                    <a:pt x="11145" y="6120"/>
                    <a:pt x="11122" y="6025"/>
                  </a:cubicBezTo>
                  <a:cubicBezTo>
                    <a:pt x="11090" y="5962"/>
                    <a:pt x="11026" y="5919"/>
                    <a:pt x="10959" y="5919"/>
                  </a:cubicBezTo>
                  <a:cubicBezTo>
                    <a:pt x="10926" y="5919"/>
                    <a:pt x="10891" y="5930"/>
                    <a:pt x="10860" y="5954"/>
                  </a:cubicBezTo>
                  <a:cubicBezTo>
                    <a:pt x="10669" y="6073"/>
                    <a:pt x="10407" y="6144"/>
                    <a:pt x="10169" y="6144"/>
                  </a:cubicBezTo>
                  <a:cubicBezTo>
                    <a:pt x="9931" y="6144"/>
                    <a:pt x="9717" y="6073"/>
                    <a:pt x="9502" y="5978"/>
                  </a:cubicBezTo>
                  <a:cubicBezTo>
                    <a:pt x="9478" y="5954"/>
                    <a:pt x="9449" y="5942"/>
                    <a:pt x="9419" y="5942"/>
                  </a:cubicBezTo>
                  <a:cubicBezTo>
                    <a:pt x="9389" y="5942"/>
                    <a:pt x="9359" y="5954"/>
                    <a:pt x="9336" y="5978"/>
                  </a:cubicBezTo>
                  <a:cubicBezTo>
                    <a:pt x="9169" y="6049"/>
                    <a:pt x="9002" y="6120"/>
                    <a:pt x="8812" y="6144"/>
                  </a:cubicBezTo>
                  <a:cubicBezTo>
                    <a:pt x="8978" y="5882"/>
                    <a:pt x="9074" y="5573"/>
                    <a:pt x="9074" y="5239"/>
                  </a:cubicBezTo>
                  <a:cubicBezTo>
                    <a:pt x="9074" y="4692"/>
                    <a:pt x="8788" y="4144"/>
                    <a:pt x="8312" y="3858"/>
                  </a:cubicBezTo>
                  <a:cubicBezTo>
                    <a:pt x="8335" y="3787"/>
                    <a:pt x="8335" y="3739"/>
                    <a:pt x="8335" y="3668"/>
                  </a:cubicBezTo>
                  <a:cubicBezTo>
                    <a:pt x="8335" y="3096"/>
                    <a:pt x="8050" y="2572"/>
                    <a:pt x="7573" y="2263"/>
                  </a:cubicBezTo>
                  <a:cubicBezTo>
                    <a:pt x="7573" y="2215"/>
                    <a:pt x="7573" y="2143"/>
                    <a:pt x="7573" y="2096"/>
                  </a:cubicBezTo>
                  <a:cubicBezTo>
                    <a:pt x="7573" y="1810"/>
                    <a:pt x="7526" y="1548"/>
                    <a:pt x="7407" y="1334"/>
                  </a:cubicBezTo>
                  <a:cubicBezTo>
                    <a:pt x="7549" y="762"/>
                    <a:pt x="8073" y="334"/>
                    <a:pt x="8669" y="334"/>
                  </a:cubicBezTo>
                  <a:cubicBezTo>
                    <a:pt x="9407" y="334"/>
                    <a:pt x="10002" y="929"/>
                    <a:pt x="10002" y="1667"/>
                  </a:cubicBezTo>
                  <a:cubicBezTo>
                    <a:pt x="10002" y="1739"/>
                    <a:pt x="10002" y="1834"/>
                    <a:pt x="9979" y="1905"/>
                  </a:cubicBezTo>
                  <a:cubicBezTo>
                    <a:pt x="9955" y="1977"/>
                    <a:pt x="10002" y="2048"/>
                    <a:pt x="10074" y="2096"/>
                  </a:cubicBezTo>
                  <a:cubicBezTo>
                    <a:pt x="10479" y="2310"/>
                    <a:pt x="10741" y="2763"/>
                    <a:pt x="10741" y="3239"/>
                  </a:cubicBezTo>
                  <a:cubicBezTo>
                    <a:pt x="10741" y="3334"/>
                    <a:pt x="10741" y="3406"/>
                    <a:pt x="10717" y="3477"/>
                  </a:cubicBezTo>
                  <a:cubicBezTo>
                    <a:pt x="10717" y="3548"/>
                    <a:pt x="10741" y="3620"/>
                    <a:pt x="10812" y="3668"/>
                  </a:cubicBezTo>
                  <a:cubicBezTo>
                    <a:pt x="11241" y="3906"/>
                    <a:pt x="11503" y="4334"/>
                    <a:pt x="11503" y="4834"/>
                  </a:cubicBezTo>
                  <a:cubicBezTo>
                    <a:pt x="11503" y="5049"/>
                    <a:pt x="11431" y="5263"/>
                    <a:pt x="11336" y="5454"/>
                  </a:cubicBezTo>
                  <a:cubicBezTo>
                    <a:pt x="11288" y="5525"/>
                    <a:pt x="11312" y="5620"/>
                    <a:pt x="11384" y="5668"/>
                  </a:cubicBezTo>
                  <a:cubicBezTo>
                    <a:pt x="11407" y="5692"/>
                    <a:pt x="11455" y="5716"/>
                    <a:pt x="11479" y="5716"/>
                  </a:cubicBezTo>
                  <a:cubicBezTo>
                    <a:pt x="11550" y="5716"/>
                    <a:pt x="11622" y="5668"/>
                    <a:pt x="11646" y="5620"/>
                  </a:cubicBezTo>
                  <a:cubicBezTo>
                    <a:pt x="11765" y="5382"/>
                    <a:pt x="11836" y="5096"/>
                    <a:pt x="11836" y="4811"/>
                  </a:cubicBezTo>
                  <a:cubicBezTo>
                    <a:pt x="11836" y="4263"/>
                    <a:pt x="11550" y="3739"/>
                    <a:pt x="11074" y="3429"/>
                  </a:cubicBezTo>
                  <a:lnTo>
                    <a:pt x="11098" y="3429"/>
                  </a:lnTo>
                  <a:cubicBezTo>
                    <a:pt x="11098" y="3358"/>
                    <a:pt x="11098" y="3310"/>
                    <a:pt x="11098" y="3239"/>
                  </a:cubicBezTo>
                  <a:cubicBezTo>
                    <a:pt x="11098" y="2691"/>
                    <a:pt x="10812" y="2143"/>
                    <a:pt x="10336" y="1858"/>
                  </a:cubicBezTo>
                  <a:cubicBezTo>
                    <a:pt x="10360" y="1786"/>
                    <a:pt x="10360" y="1739"/>
                    <a:pt x="10360" y="1667"/>
                  </a:cubicBezTo>
                  <a:cubicBezTo>
                    <a:pt x="10360" y="762"/>
                    <a:pt x="9598" y="0"/>
                    <a:pt x="8693" y="0"/>
                  </a:cubicBezTo>
                  <a:cubicBezTo>
                    <a:pt x="8026" y="0"/>
                    <a:pt x="7430" y="405"/>
                    <a:pt x="7168" y="977"/>
                  </a:cubicBezTo>
                  <a:cubicBezTo>
                    <a:pt x="6859" y="643"/>
                    <a:pt x="6406" y="429"/>
                    <a:pt x="5930" y="429"/>
                  </a:cubicBezTo>
                  <a:cubicBezTo>
                    <a:pt x="5430" y="429"/>
                    <a:pt x="4978" y="643"/>
                    <a:pt x="4692" y="977"/>
                  </a:cubicBezTo>
                  <a:cubicBezTo>
                    <a:pt x="4406" y="405"/>
                    <a:pt x="3811" y="0"/>
                    <a:pt x="31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76"/>
            <p:cNvSpPr/>
            <p:nvPr/>
          </p:nvSpPr>
          <p:spPr>
            <a:xfrm>
              <a:off x="6113750" y="3571025"/>
              <a:ext cx="47650" cy="48250"/>
            </a:xfrm>
            <a:custGeom>
              <a:rect b="b" l="l" r="r" t="t"/>
              <a:pathLst>
                <a:path extrusionOk="0" h="1930" w="1906">
                  <a:moveTo>
                    <a:pt x="953" y="358"/>
                  </a:moveTo>
                  <a:cubicBezTo>
                    <a:pt x="1286" y="358"/>
                    <a:pt x="1572" y="620"/>
                    <a:pt x="1572" y="977"/>
                  </a:cubicBezTo>
                  <a:cubicBezTo>
                    <a:pt x="1572" y="1310"/>
                    <a:pt x="1286" y="1572"/>
                    <a:pt x="953" y="1572"/>
                  </a:cubicBezTo>
                  <a:cubicBezTo>
                    <a:pt x="619" y="1572"/>
                    <a:pt x="334" y="1310"/>
                    <a:pt x="334" y="977"/>
                  </a:cubicBezTo>
                  <a:cubicBezTo>
                    <a:pt x="334" y="644"/>
                    <a:pt x="619" y="358"/>
                    <a:pt x="953" y="358"/>
                  </a:cubicBezTo>
                  <a:close/>
                  <a:moveTo>
                    <a:pt x="953" y="1"/>
                  </a:moveTo>
                  <a:cubicBezTo>
                    <a:pt x="429" y="1"/>
                    <a:pt x="0" y="429"/>
                    <a:pt x="0" y="977"/>
                  </a:cubicBezTo>
                  <a:cubicBezTo>
                    <a:pt x="0" y="1501"/>
                    <a:pt x="429" y="1929"/>
                    <a:pt x="953" y="1929"/>
                  </a:cubicBezTo>
                  <a:cubicBezTo>
                    <a:pt x="1477" y="1929"/>
                    <a:pt x="1905" y="1501"/>
                    <a:pt x="1905" y="977"/>
                  </a:cubicBezTo>
                  <a:cubicBezTo>
                    <a:pt x="1905" y="429"/>
                    <a:pt x="1477" y="1"/>
                    <a:pt x="9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76"/>
            <p:cNvSpPr/>
            <p:nvPr/>
          </p:nvSpPr>
          <p:spPr>
            <a:xfrm>
              <a:off x="6075050" y="3586500"/>
              <a:ext cx="22050" cy="8950"/>
            </a:xfrm>
            <a:custGeom>
              <a:rect b="b" l="l" r="r" t="t"/>
              <a:pathLst>
                <a:path extrusionOk="0" h="358" w="882">
                  <a:moveTo>
                    <a:pt x="191" y="1"/>
                  </a:moveTo>
                  <a:cubicBezTo>
                    <a:pt x="95" y="1"/>
                    <a:pt x="24" y="72"/>
                    <a:pt x="24" y="167"/>
                  </a:cubicBezTo>
                  <a:cubicBezTo>
                    <a:pt x="0" y="263"/>
                    <a:pt x="95" y="358"/>
                    <a:pt x="191" y="358"/>
                  </a:cubicBezTo>
                  <a:lnTo>
                    <a:pt x="691" y="358"/>
                  </a:lnTo>
                  <a:cubicBezTo>
                    <a:pt x="786" y="358"/>
                    <a:pt x="858" y="286"/>
                    <a:pt x="881" y="215"/>
                  </a:cubicBezTo>
                  <a:cubicBezTo>
                    <a:pt x="881" y="96"/>
                    <a:pt x="810" y="1"/>
                    <a:pt x="6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76"/>
            <p:cNvSpPr/>
            <p:nvPr/>
          </p:nvSpPr>
          <p:spPr>
            <a:xfrm>
              <a:off x="6144100" y="3634025"/>
              <a:ext cx="8375" cy="21575"/>
            </a:xfrm>
            <a:custGeom>
              <a:rect b="b" l="l" r="r" t="t"/>
              <a:pathLst>
                <a:path extrusionOk="0" h="863" w="335">
                  <a:moveTo>
                    <a:pt x="155" y="0"/>
                  </a:moveTo>
                  <a:cubicBezTo>
                    <a:pt x="73" y="0"/>
                    <a:pt x="1" y="68"/>
                    <a:pt x="1" y="172"/>
                  </a:cubicBezTo>
                  <a:lnTo>
                    <a:pt x="1" y="672"/>
                  </a:lnTo>
                  <a:cubicBezTo>
                    <a:pt x="1" y="767"/>
                    <a:pt x="48" y="838"/>
                    <a:pt x="144" y="862"/>
                  </a:cubicBezTo>
                  <a:cubicBezTo>
                    <a:pt x="263" y="862"/>
                    <a:pt x="334" y="791"/>
                    <a:pt x="334" y="672"/>
                  </a:cubicBezTo>
                  <a:lnTo>
                    <a:pt x="334" y="172"/>
                  </a:lnTo>
                  <a:cubicBezTo>
                    <a:pt x="334" y="76"/>
                    <a:pt x="286" y="5"/>
                    <a:pt x="191" y="5"/>
                  </a:cubicBezTo>
                  <a:cubicBezTo>
                    <a:pt x="179" y="2"/>
                    <a:pt x="167" y="0"/>
                    <a:pt x="1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76"/>
            <p:cNvSpPr/>
            <p:nvPr/>
          </p:nvSpPr>
          <p:spPr>
            <a:xfrm>
              <a:off x="6083975" y="3611950"/>
              <a:ext cx="19075" cy="18050"/>
            </a:xfrm>
            <a:custGeom>
              <a:rect b="b" l="l" r="r" t="t"/>
              <a:pathLst>
                <a:path extrusionOk="0" h="722" w="763">
                  <a:moveTo>
                    <a:pt x="560" y="1"/>
                  </a:moveTo>
                  <a:cubicBezTo>
                    <a:pt x="512" y="1"/>
                    <a:pt x="465" y="19"/>
                    <a:pt x="429" y="54"/>
                  </a:cubicBezTo>
                  <a:lnTo>
                    <a:pt x="72" y="412"/>
                  </a:lnTo>
                  <a:cubicBezTo>
                    <a:pt x="0" y="483"/>
                    <a:pt x="0" y="602"/>
                    <a:pt x="72" y="674"/>
                  </a:cubicBezTo>
                  <a:cubicBezTo>
                    <a:pt x="120" y="697"/>
                    <a:pt x="167" y="721"/>
                    <a:pt x="191" y="721"/>
                  </a:cubicBezTo>
                  <a:cubicBezTo>
                    <a:pt x="239" y="721"/>
                    <a:pt x="286" y="697"/>
                    <a:pt x="310" y="674"/>
                  </a:cubicBezTo>
                  <a:lnTo>
                    <a:pt x="691" y="292"/>
                  </a:lnTo>
                  <a:cubicBezTo>
                    <a:pt x="762" y="221"/>
                    <a:pt x="762" y="126"/>
                    <a:pt x="691" y="54"/>
                  </a:cubicBezTo>
                  <a:cubicBezTo>
                    <a:pt x="655" y="19"/>
                    <a:pt x="608" y="1"/>
                    <a:pt x="5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76"/>
            <p:cNvSpPr/>
            <p:nvPr/>
          </p:nvSpPr>
          <p:spPr>
            <a:xfrm>
              <a:off x="6110175" y="3627375"/>
              <a:ext cx="14900" cy="20475"/>
            </a:xfrm>
            <a:custGeom>
              <a:rect b="b" l="l" r="r" t="t"/>
              <a:pathLst>
                <a:path extrusionOk="0" h="819" w="596">
                  <a:moveTo>
                    <a:pt x="396" y="0"/>
                  </a:moveTo>
                  <a:cubicBezTo>
                    <a:pt x="330" y="0"/>
                    <a:pt x="257" y="31"/>
                    <a:pt x="238" y="104"/>
                  </a:cubicBezTo>
                  <a:lnTo>
                    <a:pt x="48" y="580"/>
                  </a:lnTo>
                  <a:cubicBezTo>
                    <a:pt x="0" y="676"/>
                    <a:pt x="48" y="771"/>
                    <a:pt x="143" y="819"/>
                  </a:cubicBezTo>
                  <a:lnTo>
                    <a:pt x="215" y="819"/>
                  </a:lnTo>
                  <a:cubicBezTo>
                    <a:pt x="286" y="819"/>
                    <a:pt x="334" y="771"/>
                    <a:pt x="381" y="723"/>
                  </a:cubicBezTo>
                  <a:lnTo>
                    <a:pt x="548" y="247"/>
                  </a:lnTo>
                  <a:cubicBezTo>
                    <a:pt x="596" y="152"/>
                    <a:pt x="548" y="57"/>
                    <a:pt x="453" y="9"/>
                  </a:cubicBezTo>
                  <a:cubicBezTo>
                    <a:pt x="436" y="3"/>
                    <a:pt x="416" y="0"/>
                    <a:pt x="3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76"/>
            <p:cNvSpPr/>
            <p:nvPr/>
          </p:nvSpPr>
          <p:spPr>
            <a:xfrm>
              <a:off x="5913100" y="3570600"/>
              <a:ext cx="148875" cy="71900"/>
            </a:xfrm>
            <a:custGeom>
              <a:rect b="b" l="l" r="r" t="t"/>
              <a:pathLst>
                <a:path extrusionOk="0" h="2876" w="5955">
                  <a:moveTo>
                    <a:pt x="1685" y="365"/>
                  </a:moveTo>
                  <a:cubicBezTo>
                    <a:pt x="1991" y="365"/>
                    <a:pt x="2336" y="512"/>
                    <a:pt x="2501" y="946"/>
                  </a:cubicBezTo>
                  <a:cubicBezTo>
                    <a:pt x="2430" y="1113"/>
                    <a:pt x="2382" y="1303"/>
                    <a:pt x="2358" y="1518"/>
                  </a:cubicBezTo>
                  <a:cubicBezTo>
                    <a:pt x="2096" y="1589"/>
                    <a:pt x="1906" y="1780"/>
                    <a:pt x="1858" y="2066"/>
                  </a:cubicBezTo>
                  <a:lnTo>
                    <a:pt x="644" y="2066"/>
                  </a:lnTo>
                  <a:cubicBezTo>
                    <a:pt x="501" y="2066"/>
                    <a:pt x="382" y="1946"/>
                    <a:pt x="382" y="1804"/>
                  </a:cubicBezTo>
                  <a:cubicBezTo>
                    <a:pt x="382" y="1637"/>
                    <a:pt x="501" y="1518"/>
                    <a:pt x="667" y="1518"/>
                  </a:cubicBezTo>
                  <a:cubicBezTo>
                    <a:pt x="715" y="1518"/>
                    <a:pt x="763" y="1518"/>
                    <a:pt x="787" y="1470"/>
                  </a:cubicBezTo>
                  <a:cubicBezTo>
                    <a:pt x="810" y="1446"/>
                    <a:pt x="834" y="1399"/>
                    <a:pt x="834" y="1351"/>
                  </a:cubicBezTo>
                  <a:cubicBezTo>
                    <a:pt x="810" y="780"/>
                    <a:pt x="1191" y="446"/>
                    <a:pt x="1549" y="375"/>
                  </a:cubicBezTo>
                  <a:cubicBezTo>
                    <a:pt x="1593" y="368"/>
                    <a:pt x="1638" y="365"/>
                    <a:pt x="1685" y="365"/>
                  </a:cubicBezTo>
                  <a:close/>
                  <a:moveTo>
                    <a:pt x="3763" y="494"/>
                  </a:moveTo>
                  <a:cubicBezTo>
                    <a:pt x="4073" y="494"/>
                    <a:pt x="4359" y="637"/>
                    <a:pt x="4549" y="899"/>
                  </a:cubicBezTo>
                  <a:cubicBezTo>
                    <a:pt x="4584" y="934"/>
                    <a:pt x="4632" y="956"/>
                    <a:pt x="4683" y="956"/>
                  </a:cubicBezTo>
                  <a:cubicBezTo>
                    <a:pt x="4701" y="956"/>
                    <a:pt x="4721" y="953"/>
                    <a:pt x="4740" y="946"/>
                  </a:cubicBezTo>
                  <a:cubicBezTo>
                    <a:pt x="4787" y="946"/>
                    <a:pt x="4835" y="922"/>
                    <a:pt x="4883" y="922"/>
                  </a:cubicBezTo>
                  <a:cubicBezTo>
                    <a:pt x="5121" y="922"/>
                    <a:pt x="5335" y="1137"/>
                    <a:pt x="5335" y="1375"/>
                  </a:cubicBezTo>
                  <a:cubicBezTo>
                    <a:pt x="5335" y="1470"/>
                    <a:pt x="5311" y="1542"/>
                    <a:pt x="5264" y="1613"/>
                  </a:cubicBezTo>
                  <a:cubicBezTo>
                    <a:pt x="5240" y="1637"/>
                    <a:pt x="5240" y="1661"/>
                    <a:pt x="5240" y="1661"/>
                  </a:cubicBezTo>
                  <a:cubicBezTo>
                    <a:pt x="5216" y="1756"/>
                    <a:pt x="5264" y="1851"/>
                    <a:pt x="5335" y="1875"/>
                  </a:cubicBezTo>
                  <a:cubicBezTo>
                    <a:pt x="5502" y="1923"/>
                    <a:pt x="5549" y="2018"/>
                    <a:pt x="5549" y="2185"/>
                  </a:cubicBezTo>
                  <a:cubicBezTo>
                    <a:pt x="5549" y="2351"/>
                    <a:pt x="5407" y="2518"/>
                    <a:pt x="5216" y="2518"/>
                  </a:cubicBezTo>
                  <a:lnTo>
                    <a:pt x="2549" y="2518"/>
                  </a:lnTo>
                  <a:cubicBezTo>
                    <a:pt x="2358" y="2518"/>
                    <a:pt x="2215" y="2399"/>
                    <a:pt x="2192" y="2208"/>
                  </a:cubicBezTo>
                  <a:cubicBezTo>
                    <a:pt x="2192" y="1994"/>
                    <a:pt x="2334" y="1851"/>
                    <a:pt x="2549" y="1851"/>
                  </a:cubicBezTo>
                  <a:cubicBezTo>
                    <a:pt x="2620" y="1851"/>
                    <a:pt x="2692" y="1804"/>
                    <a:pt x="2716" y="1708"/>
                  </a:cubicBezTo>
                  <a:cubicBezTo>
                    <a:pt x="2716" y="1708"/>
                    <a:pt x="2716" y="1685"/>
                    <a:pt x="2716" y="1661"/>
                  </a:cubicBezTo>
                  <a:cubicBezTo>
                    <a:pt x="2692" y="1042"/>
                    <a:pt x="3073" y="684"/>
                    <a:pt x="3406" y="565"/>
                  </a:cubicBezTo>
                  <a:cubicBezTo>
                    <a:pt x="3525" y="518"/>
                    <a:pt x="3644" y="494"/>
                    <a:pt x="3763" y="494"/>
                  </a:cubicBezTo>
                  <a:close/>
                  <a:moveTo>
                    <a:pt x="1687" y="0"/>
                  </a:moveTo>
                  <a:cubicBezTo>
                    <a:pt x="1615" y="0"/>
                    <a:pt x="1545" y="6"/>
                    <a:pt x="1477" y="18"/>
                  </a:cubicBezTo>
                  <a:cubicBezTo>
                    <a:pt x="1191" y="65"/>
                    <a:pt x="929" y="232"/>
                    <a:pt x="763" y="446"/>
                  </a:cubicBezTo>
                  <a:cubicBezTo>
                    <a:pt x="572" y="637"/>
                    <a:pt x="477" y="899"/>
                    <a:pt x="453" y="1184"/>
                  </a:cubicBezTo>
                  <a:cubicBezTo>
                    <a:pt x="191" y="1256"/>
                    <a:pt x="1" y="1494"/>
                    <a:pt x="1" y="1780"/>
                  </a:cubicBezTo>
                  <a:cubicBezTo>
                    <a:pt x="1" y="2137"/>
                    <a:pt x="286" y="2399"/>
                    <a:pt x="620" y="2399"/>
                  </a:cubicBezTo>
                  <a:lnTo>
                    <a:pt x="1882" y="2399"/>
                  </a:lnTo>
                  <a:cubicBezTo>
                    <a:pt x="1977" y="2685"/>
                    <a:pt x="2215" y="2875"/>
                    <a:pt x="2525" y="2875"/>
                  </a:cubicBezTo>
                  <a:lnTo>
                    <a:pt x="5240" y="2875"/>
                  </a:lnTo>
                  <a:cubicBezTo>
                    <a:pt x="5597" y="2875"/>
                    <a:pt x="5907" y="2589"/>
                    <a:pt x="5930" y="2232"/>
                  </a:cubicBezTo>
                  <a:cubicBezTo>
                    <a:pt x="5954" y="1970"/>
                    <a:pt x="5859" y="1756"/>
                    <a:pt x="5669" y="1613"/>
                  </a:cubicBezTo>
                  <a:cubicBezTo>
                    <a:pt x="5692" y="1542"/>
                    <a:pt x="5692" y="1446"/>
                    <a:pt x="5692" y="1351"/>
                  </a:cubicBezTo>
                  <a:cubicBezTo>
                    <a:pt x="5692" y="922"/>
                    <a:pt x="5335" y="565"/>
                    <a:pt x="4906" y="565"/>
                  </a:cubicBezTo>
                  <a:lnTo>
                    <a:pt x="4764" y="565"/>
                  </a:lnTo>
                  <a:cubicBezTo>
                    <a:pt x="4512" y="280"/>
                    <a:pt x="4153" y="125"/>
                    <a:pt x="3772" y="125"/>
                  </a:cubicBezTo>
                  <a:cubicBezTo>
                    <a:pt x="3612" y="125"/>
                    <a:pt x="3449" y="152"/>
                    <a:pt x="3287" y="208"/>
                  </a:cubicBezTo>
                  <a:cubicBezTo>
                    <a:pt x="3097" y="279"/>
                    <a:pt x="2882" y="399"/>
                    <a:pt x="2716" y="589"/>
                  </a:cubicBezTo>
                  <a:cubicBezTo>
                    <a:pt x="2475" y="168"/>
                    <a:pt x="2066" y="0"/>
                    <a:pt x="16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 name="Google Shape;1217;p76"/>
          <p:cNvGrpSpPr/>
          <p:nvPr/>
        </p:nvGrpSpPr>
        <p:grpSpPr>
          <a:xfrm>
            <a:off x="5782343" y="3587806"/>
            <a:ext cx="345111" cy="341742"/>
            <a:chOff x="4904550" y="3570925"/>
            <a:chExt cx="297125" cy="294225"/>
          </a:xfrm>
        </p:grpSpPr>
        <p:sp>
          <p:nvSpPr>
            <p:cNvPr id="1218" name="Google Shape;1218;p76"/>
            <p:cNvSpPr/>
            <p:nvPr/>
          </p:nvSpPr>
          <p:spPr>
            <a:xfrm>
              <a:off x="4904550" y="3570925"/>
              <a:ext cx="297125" cy="294225"/>
            </a:xfrm>
            <a:custGeom>
              <a:rect b="b" l="l" r="r" t="t"/>
              <a:pathLst>
                <a:path extrusionOk="0" h="11769" w="11885">
                  <a:moveTo>
                    <a:pt x="5648" y="2838"/>
                  </a:moveTo>
                  <a:cubicBezTo>
                    <a:pt x="5705" y="2838"/>
                    <a:pt x="5764" y="2862"/>
                    <a:pt x="5812" y="2910"/>
                  </a:cubicBezTo>
                  <a:lnTo>
                    <a:pt x="8884" y="5982"/>
                  </a:lnTo>
                  <a:cubicBezTo>
                    <a:pt x="8979" y="6077"/>
                    <a:pt x="8979" y="6220"/>
                    <a:pt x="8884" y="6292"/>
                  </a:cubicBezTo>
                  <a:cubicBezTo>
                    <a:pt x="8848" y="6339"/>
                    <a:pt x="8794" y="6363"/>
                    <a:pt x="8738" y="6363"/>
                  </a:cubicBezTo>
                  <a:cubicBezTo>
                    <a:pt x="8681" y="6363"/>
                    <a:pt x="8622" y="6339"/>
                    <a:pt x="8574" y="6292"/>
                  </a:cubicBezTo>
                  <a:lnTo>
                    <a:pt x="8527" y="6244"/>
                  </a:lnTo>
                  <a:lnTo>
                    <a:pt x="8503" y="6220"/>
                  </a:lnTo>
                  <a:lnTo>
                    <a:pt x="7217" y="4958"/>
                  </a:lnTo>
                  <a:cubicBezTo>
                    <a:pt x="7193" y="4922"/>
                    <a:pt x="7151" y="4904"/>
                    <a:pt x="7107" y="4904"/>
                  </a:cubicBezTo>
                  <a:cubicBezTo>
                    <a:pt x="7062" y="4904"/>
                    <a:pt x="7014" y="4922"/>
                    <a:pt x="6979" y="4958"/>
                  </a:cubicBezTo>
                  <a:cubicBezTo>
                    <a:pt x="6907" y="5029"/>
                    <a:pt x="6907" y="5125"/>
                    <a:pt x="6979" y="5196"/>
                  </a:cubicBezTo>
                  <a:lnTo>
                    <a:pt x="8122" y="6339"/>
                  </a:lnTo>
                  <a:lnTo>
                    <a:pt x="5978" y="7744"/>
                  </a:lnTo>
                  <a:cubicBezTo>
                    <a:pt x="5955" y="7744"/>
                    <a:pt x="4049" y="5815"/>
                    <a:pt x="4049" y="5815"/>
                  </a:cubicBezTo>
                  <a:lnTo>
                    <a:pt x="5454" y="3672"/>
                  </a:lnTo>
                  <a:lnTo>
                    <a:pt x="6359" y="4577"/>
                  </a:lnTo>
                  <a:cubicBezTo>
                    <a:pt x="6395" y="4613"/>
                    <a:pt x="6443" y="4630"/>
                    <a:pt x="6490" y="4630"/>
                  </a:cubicBezTo>
                  <a:cubicBezTo>
                    <a:pt x="6538" y="4630"/>
                    <a:pt x="6586" y="4613"/>
                    <a:pt x="6621" y="4577"/>
                  </a:cubicBezTo>
                  <a:cubicBezTo>
                    <a:pt x="6693" y="4505"/>
                    <a:pt x="6693" y="4410"/>
                    <a:pt x="6621" y="4339"/>
                  </a:cubicBezTo>
                  <a:lnTo>
                    <a:pt x="5502" y="3219"/>
                  </a:lnTo>
                  <a:cubicBezTo>
                    <a:pt x="5454" y="3172"/>
                    <a:pt x="5431" y="3124"/>
                    <a:pt x="5431" y="3053"/>
                  </a:cubicBezTo>
                  <a:cubicBezTo>
                    <a:pt x="5431" y="3005"/>
                    <a:pt x="5454" y="2934"/>
                    <a:pt x="5502" y="2910"/>
                  </a:cubicBezTo>
                  <a:cubicBezTo>
                    <a:pt x="5538" y="2862"/>
                    <a:pt x="5591" y="2838"/>
                    <a:pt x="5648" y="2838"/>
                  </a:cubicBezTo>
                  <a:close/>
                  <a:moveTo>
                    <a:pt x="596" y="10650"/>
                  </a:moveTo>
                  <a:lnTo>
                    <a:pt x="1144" y="11197"/>
                  </a:lnTo>
                  <a:lnTo>
                    <a:pt x="1001" y="11364"/>
                  </a:lnTo>
                  <a:lnTo>
                    <a:pt x="977" y="11364"/>
                  </a:lnTo>
                  <a:cubicBezTo>
                    <a:pt x="954" y="11412"/>
                    <a:pt x="882" y="11435"/>
                    <a:pt x="834" y="11435"/>
                  </a:cubicBezTo>
                  <a:cubicBezTo>
                    <a:pt x="763" y="11435"/>
                    <a:pt x="715" y="11412"/>
                    <a:pt x="668" y="11364"/>
                  </a:cubicBezTo>
                  <a:lnTo>
                    <a:pt x="430" y="11126"/>
                  </a:lnTo>
                  <a:cubicBezTo>
                    <a:pt x="382" y="11078"/>
                    <a:pt x="358" y="11031"/>
                    <a:pt x="358" y="10959"/>
                  </a:cubicBezTo>
                  <a:cubicBezTo>
                    <a:pt x="358" y="10911"/>
                    <a:pt x="382" y="10840"/>
                    <a:pt x="430" y="10792"/>
                  </a:cubicBezTo>
                  <a:lnTo>
                    <a:pt x="596" y="10650"/>
                  </a:lnTo>
                  <a:close/>
                  <a:moveTo>
                    <a:pt x="6180" y="1"/>
                  </a:moveTo>
                  <a:cubicBezTo>
                    <a:pt x="6083" y="1"/>
                    <a:pt x="6026" y="86"/>
                    <a:pt x="6026" y="171"/>
                  </a:cubicBezTo>
                  <a:lnTo>
                    <a:pt x="6026" y="2648"/>
                  </a:lnTo>
                  <a:cubicBezTo>
                    <a:pt x="5910" y="2555"/>
                    <a:pt x="5772" y="2508"/>
                    <a:pt x="5636" y="2508"/>
                  </a:cubicBezTo>
                  <a:cubicBezTo>
                    <a:pt x="5492" y="2508"/>
                    <a:pt x="5350" y="2561"/>
                    <a:pt x="5240" y="2672"/>
                  </a:cubicBezTo>
                  <a:cubicBezTo>
                    <a:pt x="5121" y="2767"/>
                    <a:pt x="5073" y="2910"/>
                    <a:pt x="5073" y="3053"/>
                  </a:cubicBezTo>
                  <a:cubicBezTo>
                    <a:pt x="5073" y="3196"/>
                    <a:pt x="5121" y="3315"/>
                    <a:pt x="5192" y="3434"/>
                  </a:cubicBezTo>
                  <a:lnTo>
                    <a:pt x="3740" y="5625"/>
                  </a:lnTo>
                  <a:cubicBezTo>
                    <a:pt x="3645" y="5791"/>
                    <a:pt x="3668" y="5910"/>
                    <a:pt x="3740" y="6006"/>
                  </a:cubicBezTo>
                  <a:lnTo>
                    <a:pt x="2406" y="7339"/>
                  </a:lnTo>
                  <a:cubicBezTo>
                    <a:pt x="2335" y="7387"/>
                    <a:pt x="2335" y="7506"/>
                    <a:pt x="2382" y="7577"/>
                  </a:cubicBezTo>
                  <a:cubicBezTo>
                    <a:pt x="2418" y="7613"/>
                    <a:pt x="2466" y="7631"/>
                    <a:pt x="2513" y="7631"/>
                  </a:cubicBezTo>
                  <a:cubicBezTo>
                    <a:pt x="2561" y="7631"/>
                    <a:pt x="2609" y="7613"/>
                    <a:pt x="2644" y="7577"/>
                  </a:cubicBezTo>
                  <a:lnTo>
                    <a:pt x="3978" y="6244"/>
                  </a:lnTo>
                  <a:lnTo>
                    <a:pt x="4740" y="7030"/>
                  </a:lnTo>
                  <a:lnTo>
                    <a:pt x="5526" y="7816"/>
                  </a:lnTo>
                  <a:lnTo>
                    <a:pt x="2097" y="11245"/>
                  </a:lnTo>
                  <a:cubicBezTo>
                    <a:pt x="2049" y="11293"/>
                    <a:pt x="1978" y="11316"/>
                    <a:pt x="1906" y="11316"/>
                  </a:cubicBezTo>
                  <a:cubicBezTo>
                    <a:pt x="1811" y="11316"/>
                    <a:pt x="1739" y="11293"/>
                    <a:pt x="1692" y="11245"/>
                  </a:cubicBezTo>
                  <a:lnTo>
                    <a:pt x="1525" y="11054"/>
                  </a:lnTo>
                  <a:lnTo>
                    <a:pt x="715" y="10269"/>
                  </a:lnTo>
                  <a:lnTo>
                    <a:pt x="525" y="10078"/>
                  </a:lnTo>
                  <a:cubicBezTo>
                    <a:pt x="430" y="9983"/>
                    <a:pt x="430" y="9792"/>
                    <a:pt x="525" y="9673"/>
                  </a:cubicBezTo>
                  <a:lnTo>
                    <a:pt x="2073" y="8149"/>
                  </a:lnTo>
                  <a:cubicBezTo>
                    <a:pt x="2144" y="8078"/>
                    <a:pt x="2144" y="7959"/>
                    <a:pt x="2073" y="7911"/>
                  </a:cubicBezTo>
                  <a:cubicBezTo>
                    <a:pt x="2037" y="7875"/>
                    <a:pt x="1995" y="7857"/>
                    <a:pt x="1954" y="7857"/>
                  </a:cubicBezTo>
                  <a:cubicBezTo>
                    <a:pt x="1912" y="7857"/>
                    <a:pt x="1870" y="7875"/>
                    <a:pt x="1835" y="7911"/>
                  </a:cubicBezTo>
                  <a:lnTo>
                    <a:pt x="287" y="9435"/>
                  </a:lnTo>
                  <a:cubicBezTo>
                    <a:pt x="49" y="9673"/>
                    <a:pt x="49" y="10078"/>
                    <a:pt x="287" y="10340"/>
                  </a:cubicBezTo>
                  <a:lnTo>
                    <a:pt x="334" y="10388"/>
                  </a:lnTo>
                  <a:lnTo>
                    <a:pt x="191" y="10554"/>
                  </a:lnTo>
                  <a:cubicBezTo>
                    <a:pt x="72" y="10673"/>
                    <a:pt x="1" y="10816"/>
                    <a:pt x="1" y="10959"/>
                  </a:cubicBezTo>
                  <a:cubicBezTo>
                    <a:pt x="1" y="11126"/>
                    <a:pt x="72" y="11269"/>
                    <a:pt x="191" y="11364"/>
                  </a:cubicBezTo>
                  <a:lnTo>
                    <a:pt x="406" y="11602"/>
                  </a:lnTo>
                  <a:cubicBezTo>
                    <a:pt x="525" y="11697"/>
                    <a:pt x="668" y="11769"/>
                    <a:pt x="811" y="11769"/>
                  </a:cubicBezTo>
                  <a:lnTo>
                    <a:pt x="834" y="11769"/>
                  </a:lnTo>
                  <a:cubicBezTo>
                    <a:pt x="977" y="11769"/>
                    <a:pt x="1120" y="11697"/>
                    <a:pt x="1239" y="11602"/>
                  </a:cubicBezTo>
                  <a:lnTo>
                    <a:pt x="1406" y="11435"/>
                  </a:lnTo>
                  <a:lnTo>
                    <a:pt x="1454" y="11483"/>
                  </a:lnTo>
                  <a:cubicBezTo>
                    <a:pt x="1573" y="11602"/>
                    <a:pt x="1739" y="11674"/>
                    <a:pt x="1906" y="11674"/>
                  </a:cubicBezTo>
                  <a:cubicBezTo>
                    <a:pt x="2073" y="11674"/>
                    <a:pt x="2239" y="11602"/>
                    <a:pt x="2359" y="11483"/>
                  </a:cubicBezTo>
                  <a:lnTo>
                    <a:pt x="5788" y="8054"/>
                  </a:lnTo>
                  <a:cubicBezTo>
                    <a:pt x="5835" y="8078"/>
                    <a:pt x="5907" y="8101"/>
                    <a:pt x="5955" y="8101"/>
                  </a:cubicBezTo>
                  <a:cubicBezTo>
                    <a:pt x="6026" y="8101"/>
                    <a:pt x="6097" y="8078"/>
                    <a:pt x="6169" y="8030"/>
                  </a:cubicBezTo>
                  <a:lnTo>
                    <a:pt x="8360" y="6577"/>
                  </a:lnTo>
                  <a:cubicBezTo>
                    <a:pt x="8479" y="6673"/>
                    <a:pt x="8598" y="6720"/>
                    <a:pt x="8717" y="6720"/>
                  </a:cubicBezTo>
                  <a:cubicBezTo>
                    <a:pt x="8884" y="6720"/>
                    <a:pt x="9027" y="6649"/>
                    <a:pt x="9122" y="6553"/>
                  </a:cubicBezTo>
                  <a:cubicBezTo>
                    <a:pt x="9336" y="6339"/>
                    <a:pt x="9336" y="5982"/>
                    <a:pt x="9146" y="5768"/>
                  </a:cubicBezTo>
                  <a:lnTo>
                    <a:pt x="11694" y="5768"/>
                  </a:lnTo>
                  <a:cubicBezTo>
                    <a:pt x="11765" y="5768"/>
                    <a:pt x="11861" y="5696"/>
                    <a:pt x="11861" y="5625"/>
                  </a:cubicBezTo>
                  <a:cubicBezTo>
                    <a:pt x="11884" y="5506"/>
                    <a:pt x="11789" y="5410"/>
                    <a:pt x="11694" y="5410"/>
                  </a:cubicBezTo>
                  <a:lnTo>
                    <a:pt x="11694" y="5434"/>
                  </a:lnTo>
                  <a:lnTo>
                    <a:pt x="8788" y="5434"/>
                  </a:lnTo>
                  <a:lnTo>
                    <a:pt x="6359" y="2981"/>
                  </a:lnTo>
                  <a:lnTo>
                    <a:pt x="6359" y="171"/>
                  </a:lnTo>
                  <a:cubicBezTo>
                    <a:pt x="6359" y="100"/>
                    <a:pt x="6288" y="5"/>
                    <a:pt x="6217" y="5"/>
                  </a:cubicBezTo>
                  <a:cubicBezTo>
                    <a:pt x="6204" y="2"/>
                    <a:pt x="6192" y="1"/>
                    <a:pt x="61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76"/>
            <p:cNvSpPr/>
            <p:nvPr/>
          </p:nvSpPr>
          <p:spPr>
            <a:xfrm>
              <a:off x="4966475" y="3753200"/>
              <a:ext cx="51225" cy="47650"/>
            </a:xfrm>
            <a:custGeom>
              <a:rect b="b" l="l" r="r" t="t"/>
              <a:pathLst>
                <a:path extrusionOk="0" h="1906" w="2049">
                  <a:moveTo>
                    <a:pt x="1358" y="334"/>
                  </a:moveTo>
                  <a:cubicBezTo>
                    <a:pt x="1430" y="334"/>
                    <a:pt x="1501" y="358"/>
                    <a:pt x="1549" y="429"/>
                  </a:cubicBezTo>
                  <a:cubicBezTo>
                    <a:pt x="1668" y="525"/>
                    <a:pt x="1668" y="715"/>
                    <a:pt x="1549" y="810"/>
                  </a:cubicBezTo>
                  <a:lnTo>
                    <a:pt x="906" y="1477"/>
                  </a:lnTo>
                  <a:cubicBezTo>
                    <a:pt x="846" y="1537"/>
                    <a:pt x="775" y="1567"/>
                    <a:pt x="703" y="1567"/>
                  </a:cubicBezTo>
                  <a:cubicBezTo>
                    <a:pt x="632" y="1567"/>
                    <a:pt x="560" y="1537"/>
                    <a:pt x="501" y="1477"/>
                  </a:cubicBezTo>
                  <a:cubicBezTo>
                    <a:pt x="382" y="1358"/>
                    <a:pt x="382" y="1191"/>
                    <a:pt x="501" y="1072"/>
                  </a:cubicBezTo>
                  <a:lnTo>
                    <a:pt x="1144" y="429"/>
                  </a:lnTo>
                  <a:cubicBezTo>
                    <a:pt x="1215" y="358"/>
                    <a:pt x="1287" y="334"/>
                    <a:pt x="1358" y="334"/>
                  </a:cubicBezTo>
                  <a:close/>
                  <a:moveTo>
                    <a:pt x="1358" y="1"/>
                  </a:moveTo>
                  <a:cubicBezTo>
                    <a:pt x="1191" y="1"/>
                    <a:pt x="1025" y="48"/>
                    <a:pt x="906" y="167"/>
                  </a:cubicBezTo>
                  <a:lnTo>
                    <a:pt x="239" y="834"/>
                  </a:lnTo>
                  <a:cubicBezTo>
                    <a:pt x="1" y="1072"/>
                    <a:pt x="1" y="1477"/>
                    <a:pt x="239" y="1715"/>
                  </a:cubicBezTo>
                  <a:cubicBezTo>
                    <a:pt x="239" y="1715"/>
                    <a:pt x="239" y="1715"/>
                    <a:pt x="239" y="1739"/>
                  </a:cubicBezTo>
                  <a:cubicBezTo>
                    <a:pt x="382" y="1858"/>
                    <a:pt x="525" y="1906"/>
                    <a:pt x="691" y="1906"/>
                  </a:cubicBezTo>
                  <a:cubicBezTo>
                    <a:pt x="858" y="1906"/>
                    <a:pt x="1025" y="1858"/>
                    <a:pt x="1144" y="1715"/>
                  </a:cubicBezTo>
                  <a:lnTo>
                    <a:pt x="1811" y="1072"/>
                  </a:lnTo>
                  <a:cubicBezTo>
                    <a:pt x="2049" y="810"/>
                    <a:pt x="2049" y="429"/>
                    <a:pt x="1811" y="167"/>
                  </a:cubicBezTo>
                  <a:cubicBezTo>
                    <a:pt x="1691" y="48"/>
                    <a:pt x="1525" y="1"/>
                    <a:pt x="13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76"/>
            <p:cNvSpPr/>
            <p:nvPr/>
          </p:nvSpPr>
          <p:spPr>
            <a:xfrm>
              <a:off x="5039700" y="3711975"/>
              <a:ext cx="19075" cy="18025"/>
            </a:xfrm>
            <a:custGeom>
              <a:rect b="b" l="l" r="r" t="t"/>
              <a:pathLst>
                <a:path extrusionOk="0" h="721" w="763">
                  <a:moveTo>
                    <a:pt x="563" y="1"/>
                  </a:moveTo>
                  <a:cubicBezTo>
                    <a:pt x="519" y="1"/>
                    <a:pt x="477" y="18"/>
                    <a:pt x="453" y="54"/>
                  </a:cubicBezTo>
                  <a:lnTo>
                    <a:pt x="72" y="435"/>
                  </a:lnTo>
                  <a:cubicBezTo>
                    <a:pt x="1" y="507"/>
                    <a:pt x="1" y="602"/>
                    <a:pt x="72" y="673"/>
                  </a:cubicBezTo>
                  <a:cubicBezTo>
                    <a:pt x="96" y="721"/>
                    <a:pt x="144" y="721"/>
                    <a:pt x="191" y="721"/>
                  </a:cubicBezTo>
                  <a:cubicBezTo>
                    <a:pt x="239" y="721"/>
                    <a:pt x="287" y="721"/>
                    <a:pt x="310" y="673"/>
                  </a:cubicBezTo>
                  <a:lnTo>
                    <a:pt x="691" y="292"/>
                  </a:lnTo>
                  <a:cubicBezTo>
                    <a:pt x="763" y="221"/>
                    <a:pt x="763" y="126"/>
                    <a:pt x="691" y="54"/>
                  </a:cubicBezTo>
                  <a:cubicBezTo>
                    <a:pt x="656" y="18"/>
                    <a:pt x="608" y="1"/>
                    <a:pt x="5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76"/>
            <p:cNvSpPr/>
            <p:nvPr/>
          </p:nvSpPr>
          <p:spPr>
            <a:xfrm>
              <a:off x="5025425" y="3697700"/>
              <a:ext cx="19075" cy="18025"/>
            </a:xfrm>
            <a:custGeom>
              <a:rect b="b" l="l" r="r" t="t"/>
              <a:pathLst>
                <a:path extrusionOk="0" h="721" w="763">
                  <a:moveTo>
                    <a:pt x="572" y="0"/>
                  </a:moveTo>
                  <a:cubicBezTo>
                    <a:pt x="530" y="0"/>
                    <a:pt x="488" y="18"/>
                    <a:pt x="453" y="54"/>
                  </a:cubicBezTo>
                  <a:lnTo>
                    <a:pt x="72" y="435"/>
                  </a:lnTo>
                  <a:cubicBezTo>
                    <a:pt x="0" y="506"/>
                    <a:pt x="0" y="601"/>
                    <a:pt x="72" y="673"/>
                  </a:cubicBezTo>
                  <a:cubicBezTo>
                    <a:pt x="96" y="720"/>
                    <a:pt x="143" y="720"/>
                    <a:pt x="191" y="720"/>
                  </a:cubicBezTo>
                  <a:cubicBezTo>
                    <a:pt x="238" y="720"/>
                    <a:pt x="286" y="720"/>
                    <a:pt x="310" y="673"/>
                  </a:cubicBezTo>
                  <a:lnTo>
                    <a:pt x="691" y="292"/>
                  </a:lnTo>
                  <a:cubicBezTo>
                    <a:pt x="762" y="220"/>
                    <a:pt x="762" y="125"/>
                    <a:pt x="691" y="54"/>
                  </a:cubicBezTo>
                  <a:cubicBezTo>
                    <a:pt x="655" y="18"/>
                    <a:pt x="614" y="0"/>
                    <a:pt x="5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76"/>
            <p:cNvSpPr/>
            <p:nvPr/>
          </p:nvSpPr>
          <p:spPr>
            <a:xfrm>
              <a:off x="5054000" y="3726275"/>
              <a:ext cx="19075" cy="18025"/>
            </a:xfrm>
            <a:custGeom>
              <a:rect b="b" l="l" r="r" t="t"/>
              <a:pathLst>
                <a:path extrusionOk="0" h="721" w="763">
                  <a:moveTo>
                    <a:pt x="560" y="0"/>
                  </a:moveTo>
                  <a:cubicBezTo>
                    <a:pt x="512" y="0"/>
                    <a:pt x="465" y="18"/>
                    <a:pt x="429" y="54"/>
                  </a:cubicBezTo>
                  <a:lnTo>
                    <a:pt x="72" y="411"/>
                  </a:lnTo>
                  <a:cubicBezTo>
                    <a:pt x="0" y="482"/>
                    <a:pt x="0" y="601"/>
                    <a:pt x="72" y="673"/>
                  </a:cubicBezTo>
                  <a:cubicBezTo>
                    <a:pt x="96" y="697"/>
                    <a:pt x="143" y="720"/>
                    <a:pt x="191" y="720"/>
                  </a:cubicBezTo>
                  <a:cubicBezTo>
                    <a:pt x="239" y="720"/>
                    <a:pt x="262" y="697"/>
                    <a:pt x="310" y="673"/>
                  </a:cubicBezTo>
                  <a:lnTo>
                    <a:pt x="691" y="292"/>
                  </a:lnTo>
                  <a:cubicBezTo>
                    <a:pt x="762" y="220"/>
                    <a:pt x="762" y="101"/>
                    <a:pt x="691" y="54"/>
                  </a:cubicBezTo>
                  <a:cubicBezTo>
                    <a:pt x="655" y="18"/>
                    <a:pt x="608" y="0"/>
                    <a:pt x="5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 name="Google Shape;1223;p76"/>
          <p:cNvGrpSpPr/>
          <p:nvPr/>
        </p:nvGrpSpPr>
        <p:grpSpPr>
          <a:xfrm>
            <a:off x="5186261" y="3596227"/>
            <a:ext cx="344414" cy="344385"/>
            <a:chOff x="4391350" y="3578175"/>
            <a:chExt cx="296525" cy="296500"/>
          </a:xfrm>
        </p:grpSpPr>
        <p:sp>
          <p:nvSpPr>
            <p:cNvPr id="1224" name="Google Shape;1224;p76"/>
            <p:cNvSpPr/>
            <p:nvPr/>
          </p:nvSpPr>
          <p:spPr>
            <a:xfrm>
              <a:off x="4391350" y="3578175"/>
              <a:ext cx="296525" cy="296500"/>
            </a:xfrm>
            <a:custGeom>
              <a:rect b="b" l="l" r="r" t="t"/>
              <a:pathLst>
                <a:path extrusionOk="0" h="11860" w="11861">
                  <a:moveTo>
                    <a:pt x="10551" y="1262"/>
                  </a:moveTo>
                  <a:cubicBezTo>
                    <a:pt x="10670" y="1262"/>
                    <a:pt x="10741" y="1358"/>
                    <a:pt x="10741" y="1477"/>
                  </a:cubicBezTo>
                  <a:lnTo>
                    <a:pt x="10741" y="4287"/>
                  </a:lnTo>
                  <a:cubicBezTo>
                    <a:pt x="10741" y="4382"/>
                    <a:pt x="10670" y="4477"/>
                    <a:pt x="10551" y="4477"/>
                  </a:cubicBezTo>
                  <a:lnTo>
                    <a:pt x="6407" y="4477"/>
                  </a:lnTo>
                  <a:cubicBezTo>
                    <a:pt x="6336" y="4477"/>
                    <a:pt x="6264" y="4525"/>
                    <a:pt x="6240" y="4596"/>
                  </a:cubicBezTo>
                  <a:cubicBezTo>
                    <a:pt x="6193" y="4716"/>
                    <a:pt x="6288" y="4858"/>
                    <a:pt x="6407" y="4858"/>
                  </a:cubicBezTo>
                  <a:lnTo>
                    <a:pt x="10384" y="4858"/>
                  </a:lnTo>
                  <a:lnTo>
                    <a:pt x="10384" y="5668"/>
                  </a:lnTo>
                  <a:lnTo>
                    <a:pt x="1454" y="5668"/>
                  </a:lnTo>
                  <a:lnTo>
                    <a:pt x="1454" y="4858"/>
                  </a:lnTo>
                  <a:lnTo>
                    <a:pt x="5526" y="4858"/>
                  </a:lnTo>
                  <a:cubicBezTo>
                    <a:pt x="5597" y="4858"/>
                    <a:pt x="5669" y="4811"/>
                    <a:pt x="5693" y="4716"/>
                  </a:cubicBezTo>
                  <a:cubicBezTo>
                    <a:pt x="5740" y="4596"/>
                    <a:pt x="5645" y="4477"/>
                    <a:pt x="5550" y="4477"/>
                  </a:cubicBezTo>
                  <a:lnTo>
                    <a:pt x="1287" y="4477"/>
                  </a:lnTo>
                  <a:cubicBezTo>
                    <a:pt x="1192" y="4477"/>
                    <a:pt x="1096" y="4382"/>
                    <a:pt x="1096" y="4287"/>
                  </a:cubicBezTo>
                  <a:lnTo>
                    <a:pt x="1096" y="1477"/>
                  </a:lnTo>
                  <a:cubicBezTo>
                    <a:pt x="1096" y="1358"/>
                    <a:pt x="1192" y="1262"/>
                    <a:pt x="1287" y="1262"/>
                  </a:cubicBezTo>
                  <a:close/>
                  <a:moveTo>
                    <a:pt x="1001" y="334"/>
                  </a:moveTo>
                  <a:cubicBezTo>
                    <a:pt x="1073" y="334"/>
                    <a:pt x="1120" y="381"/>
                    <a:pt x="1120" y="453"/>
                  </a:cubicBezTo>
                  <a:lnTo>
                    <a:pt x="1120" y="953"/>
                  </a:lnTo>
                  <a:cubicBezTo>
                    <a:pt x="906" y="1024"/>
                    <a:pt x="739" y="1239"/>
                    <a:pt x="739" y="1477"/>
                  </a:cubicBezTo>
                  <a:lnTo>
                    <a:pt x="739" y="4287"/>
                  </a:lnTo>
                  <a:cubicBezTo>
                    <a:pt x="739" y="4549"/>
                    <a:pt x="906" y="4739"/>
                    <a:pt x="1120" y="4811"/>
                  </a:cubicBezTo>
                  <a:lnTo>
                    <a:pt x="1120" y="5692"/>
                  </a:lnTo>
                  <a:cubicBezTo>
                    <a:pt x="906" y="5763"/>
                    <a:pt x="739" y="5954"/>
                    <a:pt x="739" y="6216"/>
                  </a:cubicBezTo>
                  <a:lnTo>
                    <a:pt x="739" y="9026"/>
                  </a:lnTo>
                  <a:cubicBezTo>
                    <a:pt x="739" y="9264"/>
                    <a:pt x="906" y="9478"/>
                    <a:pt x="1120" y="9550"/>
                  </a:cubicBezTo>
                  <a:lnTo>
                    <a:pt x="1120" y="11384"/>
                  </a:lnTo>
                  <a:cubicBezTo>
                    <a:pt x="1120" y="11455"/>
                    <a:pt x="1073" y="11503"/>
                    <a:pt x="1001" y="11503"/>
                  </a:cubicBezTo>
                  <a:lnTo>
                    <a:pt x="453" y="11503"/>
                  </a:lnTo>
                  <a:cubicBezTo>
                    <a:pt x="406" y="11503"/>
                    <a:pt x="358" y="11455"/>
                    <a:pt x="358" y="11384"/>
                  </a:cubicBezTo>
                  <a:lnTo>
                    <a:pt x="358" y="453"/>
                  </a:lnTo>
                  <a:cubicBezTo>
                    <a:pt x="358" y="381"/>
                    <a:pt x="406" y="334"/>
                    <a:pt x="453" y="334"/>
                  </a:cubicBezTo>
                  <a:close/>
                  <a:moveTo>
                    <a:pt x="11408" y="334"/>
                  </a:moveTo>
                  <a:cubicBezTo>
                    <a:pt x="11456" y="334"/>
                    <a:pt x="11503" y="381"/>
                    <a:pt x="11503" y="453"/>
                  </a:cubicBezTo>
                  <a:lnTo>
                    <a:pt x="11503" y="11384"/>
                  </a:lnTo>
                  <a:cubicBezTo>
                    <a:pt x="11503" y="11455"/>
                    <a:pt x="11456" y="11503"/>
                    <a:pt x="11408" y="11503"/>
                  </a:cubicBezTo>
                  <a:lnTo>
                    <a:pt x="10860" y="11503"/>
                  </a:lnTo>
                  <a:cubicBezTo>
                    <a:pt x="10789" y="11503"/>
                    <a:pt x="10741" y="11455"/>
                    <a:pt x="10741" y="11384"/>
                  </a:cubicBezTo>
                  <a:lnTo>
                    <a:pt x="10741" y="9550"/>
                  </a:lnTo>
                  <a:cubicBezTo>
                    <a:pt x="10956" y="9478"/>
                    <a:pt x="11122" y="9264"/>
                    <a:pt x="11122" y="9026"/>
                  </a:cubicBezTo>
                  <a:lnTo>
                    <a:pt x="11122" y="6192"/>
                  </a:lnTo>
                  <a:cubicBezTo>
                    <a:pt x="11122" y="5954"/>
                    <a:pt x="10956" y="5763"/>
                    <a:pt x="10741" y="5692"/>
                  </a:cubicBezTo>
                  <a:lnTo>
                    <a:pt x="10741" y="4811"/>
                  </a:lnTo>
                  <a:cubicBezTo>
                    <a:pt x="10956" y="4739"/>
                    <a:pt x="11122" y="4525"/>
                    <a:pt x="11122" y="4287"/>
                  </a:cubicBezTo>
                  <a:lnTo>
                    <a:pt x="11122" y="1477"/>
                  </a:lnTo>
                  <a:cubicBezTo>
                    <a:pt x="11122" y="1239"/>
                    <a:pt x="10956" y="1024"/>
                    <a:pt x="10741" y="953"/>
                  </a:cubicBezTo>
                  <a:lnTo>
                    <a:pt x="10741" y="453"/>
                  </a:lnTo>
                  <a:cubicBezTo>
                    <a:pt x="10741" y="381"/>
                    <a:pt x="10789" y="334"/>
                    <a:pt x="10860" y="334"/>
                  </a:cubicBezTo>
                  <a:close/>
                  <a:moveTo>
                    <a:pt x="453" y="0"/>
                  </a:moveTo>
                  <a:cubicBezTo>
                    <a:pt x="215" y="0"/>
                    <a:pt x="1" y="191"/>
                    <a:pt x="1" y="453"/>
                  </a:cubicBezTo>
                  <a:lnTo>
                    <a:pt x="1" y="11384"/>
                  </a:lnTo>
                  <a:cubicBezTo>
                    <a:pt x="1" y="11646"/>
                    <a:pt x="215" y="11860"/>
                    <a:pt x="453" y="11860"/>
                  </a:cubicBezTo>
                  <a:lnTo>
                    <a:pt x="1001" y="11860"/>
                  </a:lnTo>
                  <a:cubicBezTo>
                    <a:pt x="1263" y="11860"/>
                    <a:pt x="1454" y="11646"/>
                    <a:pt x="1454" y="11384"/>
                  </a:cubicBezTo>
                  <a:lnTo>
                    <a:pt x="1454" y="9574"/>
                  </a:lnTo>
                  <a:lnTo>
                    <a:pt x="5526" y="9574"/>
                  </a:lnTo>
                  <a:cubicBezTo>
                    <a:pt x="5621" y="9574"/>
                    <a:pt x="5693" y="9526"/>
                    <a:pt x="5716" y="9431"/>
                  </a:cubicBezTo>
                  <a:cubicBezTo>
                    <a:pt x="5716" y="9336"/>
                    <a:pt x="5645" y="9240"/>
                    <a:pt x="5526" y="9240"/>
                  </a:cubicBezTo>
                  <a:lnTo>
                    <a:pt x="1287" y="9240"/>
                  </a:lnTo>
                  <a:cubicBezTo>
                    <a:pt x="1192" y="9240"/>
                    <a:pt x="1096" y="9145"/>
                    <a:pt x="1096" y="9026"/>
                  </a:cubicBezTo>
                  <a:lnTo>
                    <a:pt x="1096" y="6216"/>
                  </a:lnTo>
                  <a:cubicBezTo>
                    <a:pt x="1096" y="6097"/>
                    <a:pt x="1192" y="6025"/>
                    <a:pt x="1287" y="6025"/>
                  </a:cubicBezTo>
                  <a:lnTo>
                    <a:pt x="10551" y="6025"/>
                  </a:lnTo>
                  <a:cubicBezTo>
                    <a:pt x="10670" y="6025"/>
                    <a:pt x="10741" y="6097"/>
                    <a:pt x="10741" y="6216"/>
                  </a:cubicBezTo>
                  <a:lnTo>
                    <a:pt x="10741" y="9050"/>
                  </a:lnTo>
                  <a:cubicBezTo>
                    <a:pt x="10741" y="9145"/>
                    <a:pt x="10670" y="9240"/>
                    <a:pt x="10574" y="9240"/>
                  </a:cubicBezTo>
                  <a:lnTo>
                    <a:pt x="6431" y="9240"/>
                  </a:lnTo>
                  <a:cubicBezTo>
                    <a:pt x="6383" y="9240"/>
                    <a:pt x="6312" y="9264"/>
                    <a:pt x="6288" y="9312"/>
                  </a:cubicBezTo>
                  <a:cubicBezTo>
                    <a:pt x="6240" y="9455"/>
                    <a:pt x="6336" y="9574"/>
                    <a:pt x="6455" y="9574"/>
                  </a:cubicBezTo>
                  <a:lnTo>
                    <a:pt x="10384" y="9574"/>
                  </a:lnTo>
                  <a:lnTo>
                    <a:pt x="10384" y="11384"/>
                  </a:lnTo>
                  <a:cubicBezTo>
                    <a:pt x="10384" y="11646"/>
                    <a:pt x="10574" y="11860"/>
                    <a:pt x="10836" y="11860"/>
                  </a:cubicBezTo>
                  <a:lnTo>
                    <a:pt x="11408" y="11860"/>
                  </a:lnTo>
                  <a:cubicBezTo>
                    <a:pt x="11646" y="11860"/>
                    <a:pt x="11860" y="11646"/>
                    <a:pt x="11860" y="11384"/>
                  </a:cubicBezTo>
                  <a:lnTo>
                    <a:pt x="11860" y="453"/>
                  </a:lnTo>
                  <a:cubicBezTo>
                    <a:pt x="11860" y="191"/>
                    <a:pt x="11646" y="0"/>
                    <a:pt x="11408" y="0"/>
                  </a:cubicBezTo>
                  <a:lnTo>
                    <a:pt x="10836" y="0"/>
                  </a:lnTo>
                  <a:cubicBezTo>
                    <a:pt x="10574" y="0"/>
                    <a:pt x="10384" y="191"/>
                    <a:pt x="10384" y="453"/>
                  </a:cubicBezTo>
                  <a:lnTo>
                    <a:pt x="10384" y="929"/>
                  </a:lnTo>
                  <a:lnTo>
                    <a:pt x="1454" y="929"/>
                  </a:lnTo>
                  <a:lnTo>
                    <a:pt x="1454" y="453"/>
                  </a:lnTo>
                  <a:cubicBezTo>
                    <a:pt x="1454" y="191"/>
                    <a:pt x="1263" y="0"/>
                    <a:pt x="10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76"/>
            <p:cNvSpPr/>
            <p:nvPr/>
          </p:nvSpPr>
          <p:spPr>
            <a:xfrm>
              <a:off x="4475900" y="3629975"/>
              <a:ext cx="127425" cy="8950"/>
            </a:xfrm>
            <a:custGeom>
              <a:rect b="b" l="l" r="r" t="t"/>
              <a:pathLst>
                <a:path extrusionOk="0" h="358" w="5097">
                  <a:moveTo>
                    <a:pt x="191" y="0"/>
                  </a:moveTo>
                  <a:cubicBezTo>
                    <a:pt x="96" y="0"/>
                    <a:pt x="24" y="72"/>
                    <a:pt x="24" y="167"/>
                  </a:cubicBezTo>
                  <a:cubicBezTo>
                    <a:pt x="1" y="262"/>
                    <a:pt x="96" y="357"/>
                    <a:pt x="191" y="357"/>
                  </a:cubicBezTo>
                  <a:lnTo>
                    <a:pt x="4906" y="357"/>
                  </a:lnTo>
                  <a:cubicBezTo>
                    <a:pt x="5002" y="357"/>
                    <a:pt x="5073" y="286"/>
                    <a:pt x="5097" y="191"/>
                  </a:cubicBezTo>
                  <a:cubicBezTo>
                    <a:pt x="5097" y="95"/>
                    <a:pt x="5025" y="0"/>
                    <a:pt x="49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76"/>
            <p:cNvSpPr/>
            <p:nvPr/>
          </p:nvSpPr>
          <p:spPr>
            <a:xfrm>
              <a:off x="4458625" y="3659150"/>
              <a:ext cx="161975" cy="8350"/>
            </a:xfrm>
            <a:custGeom>
              <a:rect b="b" l="l" r="r" t="t"/>
              <a:pathLst>
                <a:path extrusionOk="0" h="334" w="6479">
                  <a:moveTo>
                    <a:pt x="191" y="0"/>
                  </a:moveTo>
                  <a:cubicBezTo>
                    <a:pt x="96" y="0"/>
                    <a:pt x="25" y="48"/>
                    <a:pt x="25" y="143"/>
                  </a:cubicBezTo>
                  <a:cubicBezTo>
                    <a:pt x="1" y="262"/>
                    <a:pt x="96" y="333"/>
                    <a:pt x="191" y="333"/>
                  </a:cubicBezTo>
                  <a:lnTo>
                    <a:pt x="6288" y="333"/>
                  </a:lnTo>
                  <a:cubicBezTo>
                    <a:pt x="6383" y="333"/>
                    <a:pt x="6455" y="286"/>
                    <a:pt x="6478" y="191"/>
                  </a:cubicBezTo>
                  <a:cubicBezTo>
                    <a:pt x="6478" y="95"/>
                    <a:pt x="6407" y="0"/>
                    <a:pt x="62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76"/>
            <p:cNvSpPr/>
            <p:nvPr/>
          </p:nvSpPr>
          <p:spPr>
            <a:xfrm>
              <a:off x="4474700" y="3749050"/>
              <a:ext cx="126850" cy="8950"/>
            </a:xfrm>
            <a:custGeom>
              <a:rect b="b" l="l" r="r" t="t"/>
              <a:pathLst>
                <a:path extrusionOk="0" h="358" w="5074">
                  <a:moveTo>
                    <a:pt x="191" y="0"/>
                  </a:moveTo>
                  <a:cubicBezTo>
                    <a:pt x="96" y="0"/>
                    <a:pt x="1" y="71"/>
                    <a:pt x="1" y="167"/>
                  </a:cubicBezTo>
                  <a:cubicBezTo>
                    <a:pt x="1" y="262"/>
                    <a:pt x="72" y="357"/>
                    <a:pt x="168" y="357"/>
                  </a:cubicBezTo>
                  <a:lnTo>
                    <a:pt x="4907" y="357"/>
                  </a:lnTo>
                  <a:cubicBezTo>
                    <a:pt x="5002" y="357"/>
                    <a:pt x="5073" y="262"/>
                    <a:pt x="5073" y="167"/>
                  </a:cubicBezTo>
                  <a:cubicBezTo>
                    <a:pt x="5050" y="71"/>
                    <a:pt x="4978" y="0"/>
                    <a:pt x="488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76"/>
            <p:cNvSpPr/>
            <p:nvPr/>
          </p:nvSpPr>
          <p:spPr>
            <a:xfrm>
              <a:off x="4457450" y="3778800"/>
              <a:ext cx="161350" cy="8950"/>
            </a:xfrm>
            <a:custGeom>
              <a:rect b="b" l="l" r="r" t="t"/>
              <a:pathLst>
                <a:path extrusionOk="0" h="358" w="6454">
                  <a:moveTo>
                    <a:pt x="167" y="1"/>
                  </a:moveTo>
                  <a:cubicBezTo>
                    <a:pt x="72" y="1"/>
                    <a:pt x="0" y="72"/>
                    <a:pt x="0" y="167"/>
                  </a:cubicBezTo>
                  <a:cubicBezTo>
                    <a:pt x="0" y="263"/>
                    <a:pt x="72" y="358"/>
                    <a:pt x="167" y="358"/>
                  </a:cubicBezTo>
                  <a:lnTo>
                    <a:pt x="6263" y="358"/>
                  </a:lnTo>
                  <a:cubicBezTo>
                    <a:pt x="6359" y="358"/>
                    <a:pt x="6430" y="287"/>
                    <a:pt x="6454" y="191"/>
                  </a:cubicBezTo>
                  <a:cubicBezTo>
                    <a:pt x="6454" y="96"/>
                    <a:pt x="6383" y="1"/>
                    <a:pt x="62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 name="Google Shape;1229;p76"/>
          <p:cNvGrpSpPr/>
          <p:nvPr/>
        </p:nvGrpSpPr>
        <p:grpSpPr>
          <a:xfrm>
            <a:off x="4615761" y="3613504"/>
            <a:ext cx="344414" cy="291159"/>
            <a:chOff x="3900175" y="3593050"/>
            <a:chExt cx="296525" cy="250675"/>
          </a:xfrm>
        </p:grpSpPr>
        <p:sp>
          <p:nvSpPr>
            <p:cNvPr id="1230" name="Google Shape;1230;p76"/>
            <p:cNvSpPr/>
            <p:nvPr/>
          </p:nvSpPr>
          <p:spPr>
            <a:xfrm>
              <a:off x="4093075" y="3648425"/>
              <a:ext cx="20275" cy="8950"/>
            </a:xfrm>
            <a:custGeom>
              <a:rect b="b" l="l" r="r" t="t"/>
              <a:pathLst>
                <a:path extrusionOk="0" h="358" w="811">
                  <a:moveTo>
                    <a:pt x="191" y="0"/>
                  </a:moveTo>
                  <a:cubicBezTo>
                    <a:pt x="96" y="0"/>
                    <a:pt x="1" y="72"/>
                    <a:pt x="1" y="143"/>
                  </a:cubicBezTo>
                  <a:cubicBezTo>
                    <a:pt x="1" y="262"/>
                    <a:pt x="72" y="358"/>
                    <a:pt x="167" y="358"/>
                  </a:cubicBezTo>
                  <a:lnTo>
                    <a:pt x="620" y="358"/>
                  </a:lnTo>
                  <a:cubicBezTo>
                    <a:pt x="715" y="358"/>
                    <a:pt x="787" y="286"/>
                    <a:pt x="810" y="191"/>
                  </a:cubicBezTo>
                  <a:cubicBezTo>
                    <a:pt x="810" y="96"/>
                    <a:pt x="739" y="0"/>
                    <a:pt x="6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76"/>
            <p:cNvSpPr/>
            <p:nvPr/>
          </p:nvSpPr>
          <p:spPr>
            <a:xfrm>
              <a:off x="4077000" y="3738925"/>
              <a:ext cx="8375" cy="13700"/>
            </a:xfrm>
            <a:custGeom>
              <a:rect b="b" l="l" r="r" t="t"/>
              <a:pathLst>
                <a:path extrusionOk="0" h="548" w="335">
                  <a:moveTo>
                    <a:pt x="144" y="0"/>
                  </a:moveTo>
                  <a:cubicBezTo>
                    <a:pt x="48" y="24"/>
                    <a:pt x="1" y="95"/>
                    <a:pt x="1" y="191"/>
                  </a:cubicBezTo>
                  <a:lnTo>
                    <a:pt x="1" y="357"/>
                  </a:lnTo>
                  <a:cubicBezTo>
                    <a:pt x="1" y="453"/>
                    <a:pt x="48" y="548"/>
                    <a:pt x="144" y="548"/>
                  </a:cubicBezTo>
                  <a:cubicBezTo>
                    <a:pt x="263" y="548"/>
                    <a:pt x="334" y="476"/>
                    <a:pt x="334" y="381"/>
                  </a:cubicBezTo>
                  <a:lnTo>
                    <a:pt x="334" y="191"/>
                  </a:lnTo>
                  <a:cubicBezTo>
                    <a:pt x="334" y="72"/>
                    <a:pt x="263" y="0"/>
                    <a:pt x="1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76"/>
            <p:cNvSpPr/>
            <p:nvPr/>
          </p:nvSpPr>
          <p:spPr>
            <a:xfrm>
              <a:off x="3966875" y="3784175"/>
              <a:ext cx="36925" cy="36925"/>
            </a:xfrm>
            <a:custGeom>
              <a:rect b="b" l="l" r="r" t="t"/>
              <a:pathLst>
                <a:path extrusionOk="0" h="1477" w="1477">
                  <a:moveTo>
                    <a:pt x="738" y="357"/>
                  </a:moveTo>
                  <a:cubicBezTo>
                    <a:pt x="953" y="357"/>
                    <a:pt x="1143" y="524"/>
                    <a:pt x="1143" y="738"/>
                  </a:cubicBezTo>
                  <a:cubicBezTo>
                    <a:pt x="1143" y="953"/>
                    <a:pt x="953" y="1119"/>
                    <a:pt x="738" y="1119"/>
                  </a:cubicBezTo>
                  <a:cubicBezTo>
                    <a:pt x="524" y="1119"/>
                    <a:pt x="357" y="953"/>
                    <a:pt x="357" y="738"/>
                  </a:cubicBezTo>
                  <a:cubicBezTo>
                    <a:pt x="357" y="524"/>
                    <a:pt x="524" y="357"/>
                    <a:pt x="738" y="357"/>
                  </a:cubicBezTo>
                  <a:close/>
                  <a:moveTo>
                    <a:pt x="738" y="0"/>
                  </a:moveTo>
                  <a:cubicBezTo>
                    <a:pt x="334" y="0"/>
                    <a:pt x="0" y="333"/>
                    <a:pt x="0" y="738"/>
                  </a:cubicBezTo>
                  <a:cubicBezTo>
                    <a:pt x="0" y="1143"/>
                    <a:pt x="334" y="1477"/>
                    <a:pt x="738" y="1477"/>
                  </a:cubicBezTo>
                  <a:cubicBezTo>
                    <a:pt x="1143" y="1477"/>
                    <a:pt x="1477" y="1143"/>
                    <a:pt x="1477" y="738"/>
                  </a:cubicBezTo>
                  <a:cubicBezTo>
                    <a:pt x="1477" y="333"/>
                    <a:pt x="1143" y="0"/>
                    <a:pt x="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76"/>
            <p:cNvSpPr/>
            <p:nvPr/>
          </p:nvSpPr>
          <p:spPr>
            <a:xfrm>
              <a:off x="3975800" y="3660325"/>
              <a:ext cx="60750" cy="58975"/>
            </a:xfrm>
            <a:custGeom>
              <a:rect b="b" l="l" r="r" t="t"/>
              <a:pathLst>
                <a:path extrusionOk="0" h="2359" w="2430">
                  <a:moveTo>
                    <a:pt x="2072" y="358"/>
                  </a:moveTo>
                  <a:lnTo>
                    <a:pt x="2072" y="2001"/>
                  </a:lnTo>
                  <a:lnTo>
                    <a:pt x="334" y="2001"/>
                  </a:lnTo>
                  <a:lnTo>
                    <a:pt x="334" y="358"/>
                  </a:lnTo>
                  <a:close/>
                  <a:moveTo>
                    <a:pt x="334" y="1"/>
                  </a:moveTo>
                  <a:cubicBezTo>
                    <a:pt x="143" y="1"/>
                    <a:pt x="0" y="167"/>
                    <a:pt x="0" y="358"/>
                  </a:cubicBezTo>
                  <a:lnTo>
                    <a:pt x="0" y="2001"/>
                  </a:lnTo>
                  <a:cubicBezTo>
                    <a:pt x="0" y="2192"/>
                    <a:pt x="143" y="2358"/>
                    <a:pt x="334" y="2358"/>
                  </a:cubicBezTo>
                  <a:lnTo>
                    <a:pt x="2072" y="2358"/>
                  </a:lnTo>
                  <a:cubicBezTo>
                    <a:pt x="2263" y="2358"/>
                    <a:pt x="2429" y="2192"/>
                    <a:pt x="2429" y="2001"/>
                  </a:cubicBezTo>
                  <a:lnTo>
                    <a:pt x="2429" y="358"/>
                  </a:lnTo>
                  <a:cubicBezTo>
                    <a:pt x="2429" y="167"/>
                    <a:pt x="2263" y="1"/>
                    <a:pt x="20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76"/>
            <p:cNvSpPr/>
            <p:nvPr/>
          </p:nvSpPr>
          <p:spPr>
            <a:xfrm>
              <a:off x="3900175" y="3593050"/>
              <a:ext cx="296525" cy="250675"/>
            </a:xfrm>
            <a:custGeom>
              <a:rect b="b" l="l" r="r" t="t"/>
              <a:pathLst>
                <a:path extrusionOk="0" h="10027" w="11861">
                  <a:moveTo>
                    <a:pt x="9408" y="3525"/>
                  </a:moveTo>
                  <a:cubicBezTo>
                    <a:pt x="9431" y="3525"/>
                    <a:pt x="9455" y="3573"/>
                    <a:pt x="9455" y="3597"/>
                  </a:cubicBezTo>
                  <a:lnTo>
                    <a:pt x="9455" y="3930"/>
                  </a:lnTo>
                  <a:cubicBezTo>
                    <a:pt x="9455" y="3978"/>
                    <a:pt x="9431" y="4001"/>
                    <a:pt x="9408" y="4001"/>
                  </a:cubicBezTo>
                  <a:lnTo>
                    <a:pt x="6645" y="4001"/>
                  </a:lnTo>
                  <a:cubicBezTo>
                    <a:pt x="6598" y="4001"/>
                    <a:pt x="6574" y="3978"/>
                    <a:pt x="6574" y="3930"/>
                  </a:cubicBezTo>
                  <a:lnTo>
                    <a:pt x="6574" y="3597"/>
                  </a:lnTo>
                  <a:cubicBezTo>
                    <a:pt x="6574" y="3573"/>
                    <a:pt x="6621" y="3525"/>
                    <a:pt x="6645" y="3525"/>
                  </a:cubicBezTo>
                  <a:close/>
                  <a:moveTo>
                    <a:pt x="1978" y="3049"/>
                  </a:moveTo>
                  <a:cubicBezTo>
                    <a:pt x="2025" y="3049"/>
                    <a:pt x="2049" y="3073"/>
                    <a:pt x="2049" y="3120"/>
                  </a:cubicBezTo>
                  <a:lnTo>
                    <a:pt x="2049" y="4621"/>
                  </a:lnTo>
                  <a:cubicBezTo>
                    <a:pt x="2049" y="4668"/>
                    <a:pt x="2001" y="4692"/>
                    <a:pt x="1978" y="4692"/>
                  </a:cubicBezTo>
                  <a:lnTo>
                    <a:pt x="596" y="4692"/>
                  </a:lnTo>
                  <a:lnTo>
                    <a:pt x="596" y="3049"/>
                  </a:lnTo>
                  <a:close/>
                  <a:moveTo>
                    <a:pt x="11194" y="3049"/>
                  </a:moveTo>
                  <a:cubicBezTo>
                    <a:pt x="11408" y="3478"/>
                    <a:pt x="11503" y="3954"/>
                    <a:pt x="11503" y="4406"/>
                  </a:cubicBezTo>
                  <a:lnTo>
                    <a:pt x="11503" y="4692"/>
                  </a:lnTo>
                  <a:lnTo>
                    <a:pt x="10479" y="4692"/>
                  </a:lnTo>
                  <a:lnTo>
                    <a:pt x="10479" y="3049"/>
                  </a:lnTo>
                  <a:close/>
                  <a:moveTo>
                    <a:pt x="930" y="5692"/>
                  </a:moveTo>
                  <a:cubicBezTo>
                    <a:pt x="953" y="5692"/>
                    <a:pt x="977" y="5716"/>
                    <a:pt x="977" y="5740"/>
                  </a:cubicBezTo>
                  <a:lnTo>
                    <a:pt x="977" y="6311"/>
                  </a:lnTo>
                  <a:cubicBezTo>
                    <a:pt x="977" y="6335"/>
                    <a:pt x="953" y="6359"/>
                    <a:pt x="930" y="6359"/>
                  </a:cubicBezTo>
                  <a:lnTo>
                    <a:pt x="406" y="6359"/>
                  </a:lnTo>
                  <a:cubicBezTo>
                    <a:pt x="382" y="6359"/>
                    <a:pt x="358" y="6335"/>
                    <a:pt x="358" y="6311"/>
                  </a:cubicBezTo>
                  <a:lnTo>
                    <a:pt x="358" y="5740"/>
                  </a:lnTo>
                  <a:cubicBezTo>
                    <a:pt x="358" y="5716"/>
                    <a:pt x="382" y="5692"/>
                    <a:pt x="406" y="5692"/>
                  </a:cubicBezTo>
                  <a:close/>
                  <a:moveTo>
                    <a:pt x="3430" y="6288"/>
                  </a:moveTo>
                  <a:cubicBezTo>
                    <a:pt x="4526" y="6288"/>
                    <a:pt x="5431" y="7145"/>
                    <a:pt x="5502" y="8217"/>
                  </a:cubicBezTo>
                  <a:lnTo>
                    <a:pt x="5050" y="8217"/>
                  </a:lnTo>
                  <a:cubicBezTo>
                    <a:pt x="4954" y="7383"/>
                    <a:pt x="4264" y="6740"/>
                    <a:pt x="3430" y="6740"/>
                  </a:cubicBezTo>
                  <a:cubicBezTo>
                    <a:pt x="2573" y="6740"/>
                    <a:pt x="1882" y="7383"/>
                    <a:pt x="1787" y="8217"/>
                  </a:cubicBezTo>
                  <a:lnTo>
                    <a:pt x="1335" y="8217"/>
                  </a:lnTo>
                  <a:cubicBezTo>
                    <a:pt x="1430" y="7145"/>
                    <a:pt x="2335" y="6288"/>
                    <a:pt x="3430" y="6288"/>
                  </a:cubicBezTo>
                  <a:close/>
                  <a:moveTo>
                    <a:pt x="4954" y="334"/>
                  </a:moveTo>
                  <a:cubicBezTo>
                    <a:pt x="5573" y="334"/>
                    <a:pt x="5955" y="548"/>
                    <a:pt x="6169" y="715"/>
                  </a:cubicBezTo>
                  <a:cubicBezTo>
                    <a:pt x="6359" y="858"/>
                    <a:pt x="6455" y="1025"/>
                    <a:pt x="6502" y="1168"/>
                  </a:cubicBezTo>
                  <a:lnTo>
                    <a:pt x="4240" y="1168"/>
                  </a:lnTo>
                  <a:cubicBezTo>
                    <a:pt x="4168" y="1168"/>
                    <a:pt x="4073" y="1239"/>
                    <a:pt x="4073" y="1310"/>
                  </a:cubicBezTo>
                  <a:cubicBezTo>
                    <a:pt x="4049" y="1430"/>
                    <a:pt x="4145" y="1525"/>
                    <a:pt x="4240" y="1525"/>
                  </a:cubicBezTo>
                  <a:lnTo>
                    <a:pt x="8646" y="1525"/>
                  </a:lnTo>
                  <a:cubicBezTo>
                    <a:pt x="9717" y="1525"/>
                    <a:pt x="10503" y="2001"/>
                    <a:pt x="10979" y="2692"/>
                  </a:cubicBezTo>
                  <a:lnTo>
                    <a:pt x="10479" y="2692"/>
                  </a:lnTo>
                  <a:cubicBezTo>
                    <a:pt x="10289" y="2692"/>
                    <a:pt x="10122" y="2858"/>
                    <a:pt x="10122" y="3049"/>
                  </a:cubicBezTo>
                  <a:lnTo>
                    <a:pt x="10122" y="4668"/>
                  </a:lnTo>
                  <a:cubicBezTo>
                    <a:pt x="10122" y="4883"/>
                    <a:pt x="10289" y="5025"/>
                    <a:pt x="10479" y="5025"/>
                  </a:cubicBezTo>
                  <a:lnTo>
                    <a:pt x="11527" y="5025"/>
                  </a:lnTo>
                  <a:lnTo>
                    <a:pt x="11527" y="7812"/>
                  </a:lnTo>
                  <a:lnTo>
                    <a:pt x="11503" y="7812"/>
                  </a:lnTo>
                  <a:cubicBezTo>
                    <a:pt x="11503" y="8026"/>
                    <a:pt x="11337" y="8217"/>
                    <a:pt x="11122" y="8217"/>
                  </a:cubicBezTo>
                  <a:lnTo>
                    <a:pt x="9646" y="8217"/>
                  </a:lnTo>
                  <a:lnTo>
                    <a:pt x="9646" y="6621"/>
                  </a:lnTo>
                  <a:cubicBezTo>
                    <a:pt x="9646" y="6550"/>
                    <a:pt x="9574" y="6454"/>
                    <a:pt x="9479" y="6454"/>
                  </a:cubicBezTo>
                  <a:cubicBezTo>
                    <a:pt x="9469" y="6452"/>
                    <a:pt x="9459" y="6451"/>
                    <a:pt x="9449" y="6451"/>
                  </a:cubicBezTo>
                  <a:cubicBezTo>
                    <a:pt x="9365" y="6451"/>
                    <a:pt x="9289" y="6536"/>
                    <a:pt x="9289" y="6621"/>
                  </a:cubicBezTo>
                  <a:lnTo>
                    <a:pt x="9289" y="8217"/>
                  </a:lnTo>
                  <a:lnTo>
                    <a:pt x="6812" y="8217"/>
                  </a:lnTo>
                  <a:lnTo>
                    <a:pt x="6812" y="4335"/>
                  </a:lnTo>
                  <a:lnTo>
                    <a:pt x="9289" y="4335"/>
                  </a:lnTo>
                  <a:lnTo>
                    <a:pt x="9289" y="5811"/>
                  </a:lnTo>
                  <a:cubicBezTo>
                    <a:pt x="9289" y="5907"/>
                    <a:pt x="9360" y="5978"/>
                    <a:pt x="9431" y="6002"/>
                  </a:cubicBezTo>
                  <a:cubicBezTo>
                    <a:pt x="9551" y="6002"/>
                    <a:pt x="9646" y="5930"/>
                    <a:pt x="9646" y="5835"/>
                  </a:cubicBezTo>
                  <a:lnTo>
                    <a:pt x="9646" y="4240"/>
                  </a:lnTo>
                  <a:cubicBezTo>
                    <a:pt x="9741" y="4168"/>
                    <a:pt x="9789" y="4049"/>
                    <a:pt x="9789" y="3906"/>
                  </a:cubicBezTo>
                  <a:lnTo>
                    <a:pt x="9789" y="3573"/>
                  </a:lnTo>
                  <a:cubicBezTo>
                    <a:pt x="9789" y="3335"/>
                    <a:pt x="9622" y="3168"/>
                    <a:pt x="9384" y="3168"/>
                  </a:cubicBezTo>
                  <a:lnTo>
                    <a:pt x="6621" y="3168"/>
                  </a:lnTo>
                  <a:cubicBezTo>
                    <a:pt x="6383" y="3168"/>
                    <a:pt x="6216" y="3335"/>
                    <a:pt x="6216" y="3573"/>
                  </a:cubicBezTo>
                  <a:lnTo>
                    <a:pt x="6216" y="3906"/>
                  </a:lnTo>
                  <a:cubicBezTo>
                    <a:pt x="6216" y="4073"/>
                    <a:pt x="6312" y="4216"/>
                    <a:pt x="6455" y="4287"/>
                  </a:cubicBezTo>
                  <a:lnTo>
                    <a:pt x="6455" y="8217"/>
                  </a:lnTo>
                  <a:lnTo>
                    <a:pt x="5859" y="8217"/>
                  </a:lnTo>
                  <a:cubicBezTo>
                    <a:pt x="5764" y="6954"/>
                    <a:pt x="4716" y="5930"/>
                    <a:pt x="3430" y="5930"/>
                  </a:cubicBezTo>
                  <a:cubicBezTo>
                    <a:pt x="2120" y="5930"/>
                    <a:pt x="1073" y="6954"/>
                    <a:pt x="977" y="8217"/>
                  </a:cubicBezTo>
                  <a:cubicBezTo>
                    <a:pt x="763" y="8217"/>
                    <a:pt x="572" y="8026"/>
                    <a:pt x="572" y="7812"/>
                  </a:cubicBezTo>
                  <a:lnTo>
                    <a:pt x="572" y="6716"/>
                  </a:lnTo>
                  <a:lnTo>
                    <a:pt x="930" y="6716"/>
                  </a:lnTo>
                  <a:cubicBezTo>
                    <a:pt x="1144" y="6716"/>
                    <a:pt x="1335" y="6526"/>
                    <a:pt x="1335" y="6311"/>
                  </a:cubicBezTo>
                  <a:lnTo>
                    <a:pt x="1335" y="5740"/>
                  </a:lnTo>
                  <a:cubicBezTo>
                    <a:pt x="1335" y="5526"/>
                    <a:pt x="1144" y="5335"/>
                    <a:pt x="930" y="5335"/>
                  </a:cubicBezTo>
                  <a:lnTo>
                    <a:pt x="572" y="5335"/>
                  </a:lnTo>
                  <a:lnTo>
                    <a:pt x="572" y="5025"/>
                  </a:lnTo>
                  <a:lnTo>
                    <a:pt x="1978" y="5025"/>
                  </a:lnTo>
                  <a:cubicBezTo>
                    <a:pt x="2216" y="5025"/>
                    <a:pt x="2382" y="4859"/>
                    <a:pt x="2382" y="4621"/>
                  </a:cubicBezTo>
                  <a:lnTo>
                    <a:pt x="2382" y="3097"/>
                  </a:lnTo>
                  <a:cubicBezTo>
                    <a:pt x="2382" y="2882"/>
                    <a:pt x="2192" y="2692"/>
                    <a:pt x="1978" y="2692"/>
                  </a:cubicBezTo>
                  <a:lnTo>
                    <a:pt x="572" y="2692"/>
                  </a:lnTo>
                  <a:lnTo>
                    <a:pt x="572" y="1691"/>
                  </a:lnTo>
                  <a:cubicBezTo>
                    <a:pt x="572" y="1596"/>
                    <a:pt x="668" y="1525"/>
                    <a:pt x="763" y="1525"/>
                  </a:cubicBezTo>
                  <a:lnTo>
                    <a:pt x="3502" y="1525"/>
                  </a:lnTo>
                  <a:cubicBezTo>
                    <a:pt x="3525" y="1525"/>
                    <a:pt x="3549" y="1501"/>
                    <a:pt x="3549" y="1477"/>
                  </a:cubicBezTo>
                  <a:cubicBezTo>
                    <a:pt x="3692" y="1334"/>
                    <a:pt x="3597" y="1168"/>
                    <a:pt x="3454" y="1168"/>
                  </a:cubicBezTo>
                  <a:lnTo>
                    <a:pt x="1358" y="1168"/>
                  </a:lnTo>
                  <a:lnTo>
                    <a:pt x="1358" y="953"/>
                  </a:lnTo>
                  <a:cubicBezTo>
                    <a:pt x="1358" y="596"/>
                    <a:pt x="1573" y="334"/>
                    <a:pt x="1882" y="334"/>
                  </a:cubicBezTo>
                  <a:close/>
                  <a:moveTo>
                    <a:pt x="3406" y="7097"/>
                  </a:moveTo>
                  <a:cubicBezTo>
                    <a:pt x="4121" y="7097"/>
                    <a:pt x="4692" y="7669"/>
                    <a:pt x="4692" y="8383"/>
                  </a:cubicBezTo>
                  <a:cubicBezTo>
                    <a:pt x="4692" y="9098"/>
                    <a:pt x="4121" y="9669"/>
                    <a:pt x="3406" y="9669"/>
                  </a:cubicBezTo>
                  <a:cubicBezTo>
                    <a:pt x="2692" y="9669"/>
                    <a:pt x="2120" y="9098"/>
                    <a:pt x="2120" y="8383"/>
                  </a:cubicBezTo>
                  <a:cubicBezTo>
                    <a:pt x="2120" y="7669"/>
                    <a:pt x="2692" y="7097"/>
                    <a:pt x="3406" y="7097"/>
                  </a:cubicBezTo>
                  <a:close/>
                  <a:moveTo>
                    <a:pt x="10932" y="8550"/>
                  </a:moveTo>
                  <a:lnTo>
                    <a:pt x="10932" y="9503"/>
                  </a:lnTo>
                  <a:cubicBezTo>
                    <a:pt x="10932" y="9574"/>
                    <a:pt x="10932" y="9669"/>
                    <a:pt x="10884" y="9693"/>
                  </a:cubicBezTo>
                  <a:cubicBezTo>
                    <a:pt x="10836" y="9693"/>
                    <a:pt x="10741" y="9645"/>
                    <a:pt x="10717" y="9622"/>
                  </a:cubicBezTo>
                  <a:lnTo>
                    <a:pt x="10146" y="8550"/>
                  </a:lnTo>
                  <a:close/>
                  <a:moveTo>
                    <a:pt x="1858" y="1"/>
                  </a:moveTo>
                  <a:cubicBezTo>
                    <a:pt x="1382" y="1"/>
                    <a:pt x="1001" y="429"/>
                    <a:pt x="1001" y="953"/>
                  </a:cubicBezTo>
                  <a:lnTo>
                    <a:pt x="1001" y="1168"/>
                  </a:lnTo>
                  <a:lnTo>
                    <a:pt x="977" y="1168"/>
                  </a:lnTo>
                  <a:cubicBezTo>
                    <a:pt x="572" y="1168"/>
                    <a:pt x="239" y="1525"/>
                    <a:pt x="239" y="1930"/>
                  </a:cubicBezTo>
                  <a:lnTo>
                    <a:pt x="239" y="5383"/>
                  </a:lnTo>
                  <a:cubicBezTo>
                    <a:pt x="96" y="5454"/>
                    <a:pt x="1" y="5597"/>
                    <a:pt x="1" y="5740"/>
                  </a:cubicBezTo>
                  <a:lnTo>
                    <a:pt x="1" y="6311"/>
                  </a:lnTo>
                  <a:cubicBezTo>
                    <a:pt x="1" y="6478"/>
                    <a:pt x="96" y="6621"/>
                    <a:pt x="239" y="6669"/>
                  </a:cubicBezTo>
                  <a:lnTo>
                    <a:pt x="239" y="7812"/>
                  </a:lnTo>
                  <a:cubicBezTo>
                    <a:pt x="239" y="8217"/>
                    <a:pt x="572" y="8550"/>
                    <a:pt x="977" y="8550"/>
                  </a:cubicBezTo>
                  <a:lnTo>
                    <a:pt x="1739" y="8550"/>
                  </a:lnTo>
                  <a:cubicBezTo>
                    <a:pt x="1835" y="9384"/>
                    <a:pt x="2525" y="10026"/>
                    <a:pt x="3383" y="10026"/>
                  </a:cubicBezTo>
                  <a:cubicBezTo>
                    <a:pt x="4240" y="10026"/>
                    <a:pt x="4931" y="9384"/>
                    <a:pt x="5026" y="8550"/>
                  </a:cubicBezTo>
                  <a:lnTo>
                    <a:pt x="9741" y="8550"/>
                  </a:lnTo>
                  <a:lnTo>
                    <a:pt x="10432" y="9788"/>
                  </a:lnTo>
                  <a:cubicBezTo>
                    <a:pt x="10503" y="9931"/>
                    <a:pt x="10694" y="10026"/>
                    <a:pt x="10860" y="10026"/>
                  </a:cubicBezTo>
                  <a:lnTo>
                    <a:pt x="10956" y="10026"/>
                  </a:lnTo>
                  <a:cubicBezTo>
                    <a:pt x="11051" y="10003"/>
                    <a:pt x="11289" y="9884"/>
                    <a:pt x="11289" y="9503"/>
                  </a:cubicBezTo>
                  <a:lnTo>
                    <a:pt x="11289" y="8526"/>
                  </a:lnTo>
                  <a:cubicBezTo>
                    <a:pt x="11622" y="8455"/>
                    <a:pt x="11861" y="8169"/>
                    <a:pt x="11861" y="7812"/>
                  </a:cubicBezTo>
                  <a:lnTo>
                    <a:pt x="11861" y="4406"/>
                  </a:lnTo>
                  <a:cubicBezTo>
                    <a:pt x="11861" y="3620"/>
                    <a:pt x="11575" y="2835"/>
                    <a:pt x="11075" y="2239"/>
                  </a:cubicBezTo>
                  <a:cubicBezTo>
                    <a:pt x="10646" y="1763"/>
                    <a:pt x="9908" y="1168"/>
                    <a:pt x="8669" y="1168"/>
                  </a:cubicBezTo>
                  <a:lnTo>
                    <a:pt x="6859" y="1168"/>
                  </a:lnTo>
                  <a:cubicBezTo>
                    <a:pt x="6812" y="929"/>
                    <a:pt x="6645" y="667"/>
                    <a:pt x="6383" y="453"/>
                  </a:cubicBezTo>
                  <a:cubicBezTo>
                    <a:pt x="6145" y="239"/>
                    <a:pt x="5693" y="1"/>
                    <a:pt x="49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5" name="Google Shape;1235;p76"/>
          <p:cNvSpPr/>
          <p:nvPr/>
        </p:nvSpPr>
        <p:spPr>
          <a:xfrm>
            <a:off x="4113782" y="3578423"/>
            <a:ext cx="223385" cy="344965"/>
          </a:xfrm>
          <a:custGeom>
            <a:rect b="b" l="l" r="r" t="t"/>
            <a:pathLst>
              <a:path extrusionOk="0" h="11880" w="7693">
                <a:moveTo>
                  <a:pt x="3573" y="2211"/>
                </a:moveTo>
                <a:cubicBezTo>
                  <a:pt x="3763" y="2354"/>
                  <a:pt x="4192" y="2759"/>
                  <a:pt x="3978" y="3497"/>
                </a:cubicBezTo>
                <a:lnTo>
                  <a:pt x="3168" y="3497"/>
                </a:lnTo>
                <a:cubicBezTo>
                  <a:pt x="2977" y="2759"/>
                  <a:pt x="3382" y="2354"/>
                  <a:pt x="3573" y="2211"/>
                </a:cubicBezTo>
                <a:close/>
                <a:moveTo>
                  <a:pt x="3311" y="496"/>
                </a:moveTo>
                <a:cubicBezTo>
                  <a:pt x="4192" y="1044"/>
                  <a:pt x="4549" y="1663"/>
                  <a:pt x="4692" y="2116"/>
                </a:cubicBezTo>
                <a:cubicBezTo>
                  <a:pt x="4835" y="2592"/>
                  <a:pt x="4835" y="3092"/>
                  <a:pt x="4644" y="3497"/>
                </a:cubicBezTo>
                <a:lnTo>
                  <a:pt x="4335" y="3497"/>
                </a:lnTo>
                <a:cubicBezTo>
                  <a:pt x="4430" y="3116"/>
                  <a:pt x="4382" y="2759"/>
                  <a:pt x="4216" y="2449"/>
                </a:cubicBezTo>
                <a:cubicBezTo>
                  <a:pt x="4025" y="2092"/>
                  <a:pt x="3763" y="1901"/>
                  <a:pt x="3668" y="1854"/>
                </a:cubicBezTo>
                <a:lnTo>
                  <a:pt x="3644" y="1854"/>
                </a:lnTo>
                <a:cubicBezTo>
                  <a:pt x="3620" y="1854"/>
                  <a:pt x="3597" y="1830"/>
                  <a:pt x="3573" y="1830"/>
                </a:cubicBezTo>
                <a:cubicBezTo>
                  <a:pt x="3549" y="1830"/>
                  <a:pt x="3525" y="1854"/>
                  <a:pt x="3501" y="1854"/>
                </a:cubicBezTo>
                <a:lnTo>
                  <a:pt x="3478" y="1854"/>
                </a:lnTo>
                <a:cubicBezTo>
                  <a:pt x="3406" y="1901"/>
                  <a:pt x="3120" y="2092"/>
                  <a:pt x="2930" y="2449"/>
                </a:cubicBezTo>
                <a:cubicBezTo>
                  <a:pt x="2763" y="2759"/>
                  <a:pt x="2739" y="3116"/>
                  <a:pt x="2811" y="3521"/>
                </a:cubicBezTo>
                <a:lnTo>
                  <a:pt x="2453" y="3521"/>
                </a:lnTo>
                <a:cubicBezTo>
                  <a:pt x="2192" y="2663"/>
                  <a:pt x="2501" y="2187"/>
                  <a:pt x="2835" y="1687"/>
                </a:cubicBezTo>
                <a:cubicBezTo>
                  <a:pt x="3049" y="1330"/>
                  <a:pt x="3287" y="973"/>
                  <a:pt x="3311" y="496"/>
                </a:cubicBezTo>
                <a:close/>
                <a:moveTo>
                  <a:pt x="4930" y="3830"/>
                </a:moveTo>
                <a:cubicBezTo>
                  <a:pt x="4978" y="3830"/>
                  <a:pt x="5002" y="3854"/>
                  <a:pt x="5002" y="3902"/>
                </a:cubicBezTo>
                <a:lnTo>
                  <a:pt x="5002" y="4545"/>
                </a:lnTo>
                <a:cubicBezTo>
                  <a:pt x="5002" y="4688"/>
                  <a:pt x="4906" y="4783"/>
                  <a:pt x="4763" y="4783"/>
                </a:cubicBezTo>
                <a:lnTo>
                  <a:pt x="2453" y="4783"/>
                </a:lnTo>
                <a:cubicBezTo>
                  <a:pt x="2192" y="4783"/>
                  <a:pt x="1977" y="4568"/>
                  <a:pt x="1977" y="4307"/>
                </a:cubicBezTo>
                <a:lnTo>
                  <a:pt x="1977" y="3902"/>
                </a:lnTo>
                <a:cubicBezTo>
                  <a:pt x="1977" y="3878"/>
                  <a:pt x="2001" y="3830"/>
                  <a:pt x="2049" y="3830"/>
                </a:cubicBezTo>
                <a:close/>
                <a:moveTo>
                  <a:pt x="6954" y="5426"/>
                </a:moveTo>
                <a:cubicBezTo>
                  <a:pt x="7169" y="5426"/>
                  <a:pt x="7359" y="5592"/>
                  <a:pt x="7359" y="5807"/>
                </a:cubicBezTo>
                <a:cubicBezTo>
                  <a:pt x="7359" y="6021"/>
                  <a:pt x="7169" y="6212"/>
                  <a:pt x="6954" y="6212"/>
                </a:cubicBezTo>
                <a:cubicBezTo>
                  <a:pt x="6764" y="6212"/>
                  <a:pt x="6573" y="6021"/>
                  <a:pt x="6573" y="5807"/>
                </a:cubicBezTo>
                <a:cubicBezTo>
                  <a:pt x="6573" y="5592"/>
                  <a:pt x="6764" y="5426"/>
                  <a:pt x="6954" y="5426"/>
                </a:cubicBezTo>
                <a:close/>
                <a:moveTo>
                  <a:pt x="4359" y="5140"/>
                </a:moveTo>
                <a:lnTo>
                  <a:pt x="4359" y="6759"/>
                </a:lnTo>
                <a:lnTo>
                  <a:pt x="2620" y="6759"/>
                </a:lnTo>
                <a:lnTo>
                  <a:pt x="2620" y="5140"/>
                </a:lnTo>
                <a:close/>
                <a:moveTo>
                  <a:pt x="5645" y="7093"/>
                </a:moveTo>
                <a:cubicBezTo>
                  <a:pt x="6073" y="7093"/>
                  <a:pt x="6407" y="7450"/>
                  <a:pt x="6407" y="7855"/>
                </a:cubicBezTo>
                <a:lnTo>
                  <a:pt x="6407" y="8379"/>
                </a:lnTo>
                <a:lnTo>
                  <a:pt x="3906" y="8379"/>
                </a:lnTo>
                <a:cubicBezTo>
                  <a:pt x="3811" y="8379"/>
                  <a:pt x="3739" y="8426"/>
                  <a:pt x="3716" y="8522"/>
                </a:cubicBezTo>
                <a:cubicBezTo>
                  <a:pt x="3716" y="8641"/>
                  <a:pt x="3787" y="8712"/>
                  <a:pt x="3906" y="8712"/>
                </a:cubicBezTo>
                <a:lnTo>
                  <a:pt x="6407" y="8712"/>
                </a:lnTo>
                <a:lnTo>
                  <a:pt x="6407" y="10736"/>
                </a:lnTo>
                <a:lnTo>
                  <a:pt x="3954" y="10736"/>
                </a:lnTo>
                <a:cubicBezTo>
                  <a:pt x="3859" y="10736"/>
                  <a:pt x="3787" y="10808"/>
                  <a:pt x="3763" y="10879"/>
                </a:cubicBezTo>
                <a:cubicBezTo>
                  <a:pt x="3763" y="10998"/>
                  <a:pt x="3835" y="11094"/>
                  <a:pt x="3930" y="11094"/>
                </a:cubicBezTo>
                <a:lnTo>
                  <a:pt x="6550" y="11094"/>
                </a:lnTo>
                <a:cubicBezTo>
                  <a:pt x="6573" y="11094"/>
                  <a:pt x="6597" y="11094"/>
                  <a:pt x="6597" y="11117"/>
                </a:cubicBezTo>
                <a:lnTo>
                  <a:pt x="6597" y="11498"/>
                </a:lnTo>
                <a:cubicBezTo>
                  <a:pt x="6597" y="11522"/>
                  <a:pt x="6573" y="11522"/>
                  <a:pt x="6550" y="11522"/>
                </a:cubicBezTo>
                <a:lnTo>
                  <a:pt x="429" y="11522"/>
                </a:lnTo>
                <a:cubicBezTo>
                  <a:pt x="429" y="11522"/>
                  <a:pt x="405" y="11522"/>
                  <a:pt x="405" y="11498"/>
                </a:cubicBezTo>
                <a:lnTo>
                  <a:pt x="405" y="11117"/>
                </a:lnTo>
                <a:cubicBezTo>
                  <a:pt x="405" y="11117"/>
                  <a:pt x="405" y="11087"/>
                  <a:pt x="418" y="11087"/>
                </a:cubicBezTo>
                <a:cubicBezTo>
                  <a:pt x="421" y="11087"/>
                  <a:pt x="424" y="11089"/>
                  <a:pt x="429" y="11094"/>
                </a:cubicBezTo>
                <a:lnTo>
                  <a:pt x="3096" y="11094"/>
                </a:lnTo>
                <a:cubicBezTo>
                  <a:pt x="3192" y="11070"/>
                  <a:pt x="3263" y="10998"/>
                  <a:pt x="3263" y="10903"/>
                </a:cubicBezTo>
                <a:cubicBezTo>
                  <a:pt x="3263" y="10808"/>
                  <a:pt x="3192" y="10736"/>
                  <a:pt x="3096" y="10736"/>
                </a:cubicBezTo>
                <a:lnTo>
                  <a:pt x="620" y="10736"/>
                </a:lnTo>
                <a:lnTo>
                  <a:pt x="620" y="8712"/>
                </a:lnTo>
                <a:lnTo>
                  <a:pt x="3096" y="8712"/>
                </a:lnTo>
                <a:cubicBezTo>
                  <a:pt x="3192" y="8712"/>
                  <a:pt x="3263" y="8665"/>
                  <a:pt x="3287" y="8569"/>
                </a:cubicBezTo>
                <a:cubicBezTo>
                  <a:pt x="3287" y="8474"/>
                  <a:pt x="3216" y="8379"/>
                  <a:pt x="3096" y="8379"/>
                </a:cubicBezTo>
                <a:lnTo>
                  <a:pt x="620" y="8379"/>
                </a:lnTo>
                <a:lnTo>
                  <a:pt x="620" y="7855"/>
                </a:lnTo>
                <a:cubicBezTo>
                  <a:pt x="620" y="7426"/>
                  <a:pt x="953" y="7093"/>
                  <a:pt x="1358" y="7093"/>
                </a:cubicBezTo>
                <a:close/>
                <a:moveTo>
                  <a:pt x="3123" y="1"/>
                </a:moveTo>
                <a:cubicBezTo>
                  <a:pt x="3059" y="1"/>
                  <a:pt x="2988" y="40"/>
                  <a:pt x="2954" y="91"/>
                </a:cubicBezTo>
                <a:cubicBezTo>
                  <a:pt x="2954" y="139"/>
                  <a:pt x="2930" y="163"/>
                  <a:pt x="2954" y="210"/>
                </a:cubicBezTo>
                <a:cubicBezTo>
                  <a:pt x="3025" y="734"/>
                  <a:pt x="2787" y="1092"/>
                  <a:pt x="2525" y="1496"/>
                </a:cubicBezTo>
                <a:cubicBezTo>
                  <a:pt x="2215" y="1997"/>
                  <a:pt x="1834" y="2568"/>
                  <a:pt x="2096" y="3497"/>
                </a:cubicBezTo>
                <a:cubicBezTo>
                  <a:pt x="1834" y="3521"/>
                  <a:pt x="1620" y="3735"/>
                  <a:pt x="1620" y="3997"/>
                </a:cubicBezTo>
                <a:lnTo>
                  <a:pt x="1620" y="4140"/>
                </a:lnTo>
                <a:lnTo>
                  <a:pt x="1334" y="4140"/>
                </a:lnTo>
                <a:lnTo>
                  <a:pt x="453" y="1997"/>
                </a:lnTo>
                <a:lnTo>
                  <a:pt x="1239" y="1997"/>
                </a:lnTo>
                <a:cubicBezTo>
                  <a:pt x="1334" y="1997"/>
                  <a:pt x="1406" y="1925"/>
                  <a:pt x="1429" y="1830"/>
                </a:cubicBezTo>
                <a:cubicBezTo>
                  <a:pt x="1429" y="1735"/>
                  <a:pt x="1358" y="1639"/>
                  <a:pt x="1239" y="1639"/>
                </a:cubicBezTo>
                <a:lnTo>
                  <a:pt x="191" y="1639"/>
                </a:lnTo>
                <a:cubicBezTo>
                  <a:pt x="72" y="1639"/>
                  <a:pt x="1" y="1758"/>
                  <a:pt x="48" y="1877"/>
                </a:cubicBezTo>
                <a:lnTo>
                  <a:pt x="1072" y="4378"/>
                </a:lnTo>
                <a:cubicBezTo>
                  <a:pt x="1096" y="4449"/>
                  <a:pt x="1144" y="4497"/>
                  <a:pt x="1215" y="4497"/>
                </a:cubicBezTo>
                <a:lnTo>
                  <a:pt x="1644" y="4497"/>
                </a:lnTo>
                <a:cubicBezTo>
                  <a:pt x="1715" y="4807"/>
                  <a:pt x="1953" y="5045"/>
                  <a:pt x="2263" y="5116"/>
                </a:cubicBezTo>
                <a:lnTo>
                  <a:pt x="2263" y="6759"/>
                </a:lnTo>
                <a:lnTo>
                  <a:pt x="1334" y="6759"/>
                </a:lnTo>
                <a:cubicBezTo>
                  <a:pt x="1334" y="6759"/>
                  <a:pt x="239" y="7259"/>
                  <a:pt x="263" y="7855"/>
                </a:cubicBezTo>
                <a:lnTo>
                  <a:pt x="263" y="10784"/>
                </a:lnTo>
                <a:cubicBezTo>
                  <a:pt x="120" y="10832"/>
                  <a:pt x="48" y="10975"/>
                  <a:pt x="48" y="11117"/>
                </a:cubicBezTo>
                <a:lnTo>
                  <a:pt x="48" y="11498"/>
                </a:lnTo>
                <a:cubicBezTo>
                  <a:pt x="48" y="11713"/>
                  <a:pt x="215" y="11879"/>
                  <a:pt x="429" y="11879"/>
                </a:cubicBezTo>
                <a:lnTo>
                  <a:pt x="6550" y="11879"/>
                </a:lnTo>
                <a:cubicBezTo>
                  <a:pt x="6764" y="11879"/>
                  <a:pt x="6931" y="11713"/>
                  <a:pt x="6931" y="11498"/>
                </a:cubicBezTo>
                <a:lnTo>
                  <a:pt x="6931" y="11117"/>
                </a:lnTo>
                <a:cubicBezTo>
                  <a:pt x="6931" y="10975"/>
                  <a:pt x="6835" y="10832"/>
                  <a:pt x="6716" y="10784"/>
                </a:cubicBezTo>
                <a:lnTo>
                  <a:pt x="6716" y="7855"/>
                </a:lnTo>
                <a:cubicBezTo>
                  <a:pt x="6716" y="7259"/>
                  <a:pt x="6216" y="6759"/>
                  <a:pt x="5621" y="6759"/>
                </a:cubicBezTo>
                <a:lnTo>
                  <a:pt x="4692" y="6759"/>
                </a:lnTo>
                <a:lnTo>
                  <a:pt x="4692" y="5997"/>
                </a:lnTo>
                <a:lnTo>
                  <a:pt x="6240" y="5997"/>
                </a:lnTo>
                <a:cubicBezTo>
                  <a:pt x="6335" y="6307"/>
                  <a:pt x="6621" y="6545"/>
                  <a:pt x="6954" y="6545"/>
                </a:cubicBezTo>
                <a:cubicBezTo>
                  <a:pt x="7359" y="6545"/>
                  <a:pt x="7693" y="6235"/>
                  <a:pt x="7693" y="5831"/>
                </a:cubicBezTo>
                <a:cubicBezTo>
                  <a:pt x="7693" y="5426"/>
                  <a:pt x="7359" y="5092"/>
                  <a:pt x="6954" y="5092"/>
                </a:cubicBezTo>
                <a:cubicBezTo>
                  <a:pt x="6621" y="5092"/>
                  <a:pt x="6335" y="5331"/>
                  <a:pt x="6264" y="5640"/>
                </a:cubicBezTo>
                <a:lnTo>
                  <a:pt x="4716" y="5640"/>
                </a:lnTo>
                <a:lnTo>
                  <a:pt x="4716" y="5116"/>
                </a:lnTo>
                <a:cubicBezTo>
                  <a:pt x="5025" y="5045"/>
                  <a:pt x="5264" y="4807"/>
                  <a:pt x="5335" y="4473"/>
                </a:cubicBezTo>
                <a:lnTo>
                  <a:pt x="5764" y="4473"/>
                </a:lnTo>
                <a:cubicBezTo>
                  <a:pt x="5835" y="4473"/>
                  <a:pt x="5883" y="4449"/>
                  <a:pt x="5907" y="4378"/>
                </a:cubicBezTo>
                <a:lnTo>
                  <a:pt x="6954" y="1877"/>
                </a:lnTo>
                <a:cubicBezTo>
                  <a:pt x="7002" y="1758"/>
                  <a:pt x="6907" y="1639"/>
                  <a:pt x="6788" y="1639"/>
                </a:cubicBezTo>
                <a:lnTo>
                  <a:pt x="5740" y="1639"/>
                </a:lnTo>
                <a:cubicBezTo>
                  <a:pt x="5645" y="1639"/>
                  <a:pt x="5573" y="1711"/>
                  <a:pt x="5549" y="1782"/>
                </a:cubicBezTo>
                <a:cubicBezTo>
                  <a:pt x="5549" y="1901"/>
                  <a:pt x="5621" y="1997"/>
                  <a:pt x="5716" y="1997"/>
                </a:cubicBezTo>
                <a:lnTo>
                  <a:pt x="6526" y="1997"/>
                </a:lnTo>
                <a:lnTo>
                  <a:pt x="5645" y="4140"/>
                </a:lnTo>
                <a:lnTo>
                  <a:pt x="5359" y="4140"/>
                </a:lnTo>
                <a:lnTo>
                  <a:pt x="5359" y="3997"/>
                </a:lnTo>
                <a:cubicBezTo>
                  <a:pt x="5359" y="3783"/>
                  <a:pt x="5216" y="3592"/>
                  <a:pt x="5002" y="3521"/>
                </a:cubicBezTo>
                <a:cubicBezTo>
                  <a:pt x="5168" y="3068"/>
                  <a:pt x="5192" y="2520"/>
                  <a:pt x="5025" y="2020"/>
                </a:cubicBezTo>
                <a:cubicBezTo>
                  <a:pt x="4859" y="1449"/>
                  <a:pt x="4382" y="639"/>
                  <a:pt x="3192" y="20"/>
                </a:cubicBezTo>
                <a:cubicBezTo>
                  <a:pt x="3172" y="7"/>
                  <a:pt x="3148" y="1"/>
                  <a:pt x="31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6" name="Google Shape;1236;p76"/>
          <p:cNvGrpSpPr/>
          <p:nvPr/>
        </p:nvGrpSpPr>
        <p:grpSpPr>
          <a:xfrm>
            <a:off x="3431205" y="3578833"/>
            <a:ext cx="351325" cy="335499"/>
            <a:chOff x="2880325" y="3563200"/>
            <a:chExt cx="302475" cy="288850"/>
          </a:xfrm>
        </p:grpSpPr>
        <p:sp>
          <p:nvSpPr>
            <p:cNvPr id="1237" name="Google Shape;1237;p76"/>
            <p:cNvSpPr/>
            <p:nvPr/>
          </p:nvSpPr>
          <p:spPr>
            <a:xfrm>
              <a:off x="2880325" y="3584725"/>
              <a:ext cx="291150" cy="267325"/>
            </a:xfrm>
            <a:custGeom>
              <a:rect b="b" l="l" r="r" t="t"/>
              <a:pathLst>
                <a:path extrusionOk="0" h="10693" w="11646">
                  <a:moveTo>
                    <a:pt x="5746" y="893"/>
                  </a:moveTo>
                  <a:cubicBezTo>
                    <a:pt x="5886" y="893"/>
                    <a:pt x="6028" y="920"/>
                    <a:pt x="6169" y="977"/>
                  </a:cubicBezTo>
                  <a:cubicBezTo>
                    <a:pt x="6550" y="1096"/>
                    <a:pt x="6955" y="1501"/>
                    <a:pt x="6955" y="2191"/>
                  </a:cubicBezTo>
                  <a:cubicBezTo>
                    <a:pt x="6955" y="2215"/>
                    <a:pt x="6955" y="2239"/>
                    <a:pt x="6955" y="2263"/>
                  </a:cubicBezTo>
                  <a:cubicBezTo>
                    <a:pt x="6978" y="2334"/>
                    <a:pt x="7050" y="2382"/>
                    <a:pt x="7121" y="2382"/>
                  </a:cubicBezTo>
                  <a:cubicBezTo>
                    <a:pt x="7359" y="2382"/>
                    <a:pt x="7550" y="2548"/>
                    <a:pt x="7526" y="2787"/>
                  </a:cubicBezTo>
                  <a:cubicBezTo>
                    <a:pt x="7502" y="3001"/>
                    <a:pt x="7336" y="3168"/>
                    <a:pt x="7121" y="3168"/>
                  </a:cubicBezTo>
                  <a:lnTo>
                    <a:pt x="4859" y="3168"/>
                  </a:lnTo>
                  <a:lnTo>
                    <a:pt x="4240" y="1953"/>
                  </a:lnTo>
                  <a:lnTo>
                    <a:pt x="4073" y="1667"/>
                  </a:lnTo>
                  <a:cubicBezTo>
                    <a:pt x="4168" y="1477"/>
                    <a:pt x="4335" y="1358"/>
                    <a:pt x="4549" y="1358"/>
                  </a:cubicBezTo>
                  <a:cubicBezTo>
                    <a:pt x="4597" y="1358"/>
                    <a:pt x="4645" y="1381"/>
                    <a:pt x="4716" y="1381"/>
                  </a:cubicBezTo>
                  <a:cubicBezTo>
                    <a:pt x="4729" y="1388"/>
                    <a:pt x="4745" y="1391"/>
                    <a:pt x="4762" y="1391"/>
                  </a:cubicBezTo>
                  <a:cubicBezTo>
                    <a:pt x="4810" y="1391"/>
                    <a:pt x="4865" y="1369"/>
                    <a:pt x="4883" y="1334"/>
                  </a:cubicBezTo>
                  <a:cubicBezTo>
                    <a:pt x="5101" y="1048"/>
                    <a:pt x="5414" y="893"/>
                    <a:pt x="5746" y="893"/>
                  </a:cubicBezTo>
                  <a:close/>
                  <a:moveTo>
                    <a:pt x="6740" y="6025"/>
                  </a:moveTo>
                  <a:cubicBezTo>
                    <a:pt x="6812" y="6025"/>
                    <a:pt x="6835" y="6049"/>
                    <a:pt x="6835" y="6097"/>
                  </a:cubicBezTo>
                  <a:lnTo>
                    <a:pt x="6835" y="6502"/>
                  </a:lnTo>
                  <a:cubicBezTo>
                    <a:pt x="6835" y="6549"/>
                    <a:pt x="6812" y="6597"/>
                    <a:pt x="6740" y="6597"/>
                  </a:cubicBezTo>
                  <a:lnTo>
                    <a:pt x="5359" y="6597"/>
                  </a:lnTo>
                  <a:cubicBezTo>
                    <a:pt x="5311" y="6597"/>
                    <a:pt x="5264" y="6549"/>
                    <a:pt x="5264" y="6502"/>
                  </a:cubicBezTo>
                  <a:lnTo>
                    <a:pt x="5264" y="6097"/>
                  </a:lnTo>
                  <a:cubicBezTo>
                    <a:pt x="5264" y="6049"/>
                    <a:pt x="5311" y="6025"/>
                    <a:pt x="5359" y="6025"/>
                  </a:cubicBezTo>
                  <a:close/>
                  <a:moveTo>
                    <a:pt x="3120" y="6692"/>
                  </a:moveTo>
                  <a:lnTo>
                    <a:pt x="2906" y="8526"/>
                  </a:lnTo>
                  <a:lnTo>
                    <a:pt x="2192" y="8526"/>
                  </a:lnTo>
                  <a:lnTo>
                    <a:pt x="3120" y="6692"/>
                  </a:lnTo>
                  <a:close/>
                  <a:moveTo>
                    <a:pt x="5716" y="7192"/>
                  </a:moveTo>
                  <a:lnTo>
                    <a:pt x="4811" y="10264"/>
                  </a:lnTo>
                  <a:cubicBezTo>
                    <a:pt x="4406" y="9955"/>
                    <a:pt x="4144" y="9145"/>
                    <a:pt x="4073" y="8645"/>
                  </a:cubicBezTo>
                  <a:lnTo>
                    <a:pt x="5716" y="7192"/>
                  </a:lnTo>
                  <a:close/>
                  <a:moveTo>
                    <a:pt x="6407" y="7192"/>
                  </a:moveTo>
                  <a:lnTo>
                    <a:pt x="8050" y="8645"/>
                  </a:lnTo>
                  <a:cubicBezTo>
                    <a:pt x="7979" y="9145"/>
                    <a:pt x="7693" y="9955"/>
                    <a:pt x="7312" y="10264"/>
                  </a:cubicBezTo>
                  <a:lnTo>
                    <a:pt x="6407" y="7192"/>
                  </a:lnTo>
                  <a:close/>
                  <a:moveTo>
                    <a:pt x="1739" y="9455"/>
                  </a:moveTo>
                  <a:lnTo>
                    <a:pt x="1739" y="10336"/>
                  </a:lnTo>
                  <a:lnTo>
                    <a:pt x="1310" y="10336"/>
                  </a:lnTo>
                  <a:lnTo>
                    <a:pt x="1739" y="9455"/>
                  </a:lnTo>
                  <a:close/>
                  <a:moveTo>
                    <a:pt x="2858" y="8883"/>
                  </a:moveTo>
                  <a:lnTo>
                    <a:pt x="2716" y="10336"/>
                  </a:lnTo>
                  <a:lnTo>
                    <a:pt x="2096" y="10336"/>
                  </a:lnTo>
                  <a:lnTo>
                    <a:pt x="2096" y="8883"/>
                  </a:lnTo>
                  <a:close/>
                  <a:moveTo>
                    <a:pt x="6050" y="7264"/>
                  </a:moveTo>
                  <a:lnTo>
                    <a:pt x="6978" y="10336"/>
                  </a:lnTo>
                  <a:lnTo>
                    <a:pt x="5145" y="10336"/>
                  </a:lnTo>
                  <a:lnTo>
                    <a:pt x="6050" y="7264"/>
                  </a:lnTo>
                  <a:close/>
                  <a:moveTo>
                    <a:pt x="8979" y="6692"/>
                  </a:moveTo>
                  <a:lnTo>
                    <a:pt x="10789" y="10336"/>
                  </a:lnTo>
                  <a:lnTo>
                    <a:pt x="9384" y="10336"/>
                  </a:lnTo>
                  <a:lnTo>
                    <a:pt x="8979" y="6692"/>
                  </a:lnTo>
                  <a:close/>
                  <a:moveTo>
                    <a:pt x="6050" y="4525"/>
                  </a:moveTo>
                  <a:lnTo>
                    <a:pt x="8550" y="5835"/>
                  </a:lnTo>
                  <a:lnTo>
                    <a:pt x="9026" y="10383"/>
                  </a:lnTo>
                  <a:lnTo>
                    <a:pt x="7717" y="10383"/>
                  </a:lnTo>
                  <a:lnTo>
                    <a:pt x="7717" y="10359"/>
                  </a:lnTo>
                  <a:cubicBezTo>
                    <a:pt x="8121" y="9883"/>
                    <a:pt x="8360" y="9074"/>
                    <a:pt x="8407" y="8621"/>
                  </a:cubicBezTo>
                  <a:cubicBezTo>
                    <a:pt x="8407" y="8550"/>
                    <a:pt x="8383" y="8502"/>
                    <a:pt x="8336" y="8454"/>
                  </a:cubicBezTo>
                  <a:lnTo>
                    <a:pt x="6645" y="6954"/>
                  </a:lnTo>
                  <a:lnTo>
                    <a:pt x="6764" y="6954"/>
                  </a:lnTo>
                  <a:cubicBezTo>
                    <a:pt x="7002" y="6954"/>
                    <a:pt x="7193" y="6740"/>
                    <a:pt x="7193" y="6502"/>
                  </a:cubicBezTo>
                  <a:lnTo>
                    <a:pt x="7193" y="6121"/>
                  </a:lnTo>
                  <a:cubicBezTo>
                    <a:pt x="7193" y="5859"/>
                    <a:pt x="7002" y="5668"/>
                    <a:pt x="6764" y="5668"/>
                  </a:cubicBezTo>
                  <a:lnTo>
                    <a:pt x="5359" y="5668"/>
                  </a:lnTo>
                  <a:cubicBezTo>
                    <a:pt x="5121" y="5668"/>
                    <a:pt x="4930" y="5859"/>
                    <a:pt x="4930" y="6121"/>
                  </a:cubicBezTo>
                  <a:lnTo>
                    <a:pt x="4930" y="6502"/>
                  </a:lnTo>
                  <a:cubicBezTo>
                    <a:pt x="4930" y="6740"/>
                    <a:pt x="5121" y="6954"/>
                    <a:pt x="5359" y="6954"/>
                  </a:cubicBezTo>
                  <a:lnTo>
                    <a:pt x="5454" y="6954"/>
                  </a:lnTo>
                  <a:lnTo>
                    <a:pt x="3763" y="8454"/>
                  </a:lnTo>
                  <a:cubicBezTo>
                    <a:pt x="3716" y="8502"/>
                    <a:pt x="3716" y="8550"/>
                    <a:pt x="3716" y="8597"/>
                  </a:cubicBezTo>
                  <a:cubicBezTo>
                    <a:pt x="3763" y="9050"/>
                    <a:pt x="4002" y="9859"/>
                    <a:pt x="4406" y="10359"/>
                  </a:cubicBezTo>
                  <a:lnTo>
                    <a:pt x="3073" y="10359"/>
                  </a:lnTo>
                  <a:lnTo>
                    <a:pt x="3549" y="5835"/>
                  </a:lnTo>
                  <a:lnTo>
                    <a:pt x="6050" y="4525"/>
                  </a:lnTo>
                  <a:close/>
                  <a:moveTo>
                    <a:pt x="3120" y="0"/>
                  </a:moveTo>
                  <a:cubicBezTo>
                    <a:pt x="3049" y="0"/>
                    <a:pt x="3001" y="24"/>
                    <a:pt x="2954" y="96"/>
                  </a:cubicBezTo>
                  <a:lnTo>
                    <a:pt x="2025" y="1929"/>
                  </a:lnTo>
                  <a:cubicBezTo>
                    <a:pt x="1977" y="2024"/>
                    <a:pt x="2001" y="2120"/>
                    <a:pt x="2096" y="2167"/>
                  </a:cubicBezTo>
                  <a:cubicBezTo>
                    <a:pt x="2116" y="2181"/>
                    <a:pt x="2140" y="2187"/>
                    <a:pt x="2165" y="2187"/>
                  </a:cubicBezTo>
                  <a:cubicBezTo>
                    <a:pt x="2229" y="2187"/>
                    <a:pt x="2300" y="2147"/>
                    <a:pt x="2335" y="2096"/>
                  </a:cubicBezTo>
                  <a:lnTo>
                    <a:pt x="3120" y="548"/>
                  </a:lnTo>
                  <a:lnTo>
                    <a:pt x="4740" y="3739"/>
                  </a:lnTo>
                  <a:lnTo>
                    <a:pt x="4430" y="3739"/>
                  </a:lnTo>
                  <a:cubicBezTo>
                    <a:pt x="4406" y="3739"/>
                    <a:pt x="4359" y="3739"/>
                    <a:pt x="4335" y="3763"/>
                  </a:cubicBezTo>
                  <a:cubicBezTo>
                    <a:pt x="4263" y="3834"/>
                    <a:pt x="4240" y="3930"/>
                    <a:pt x="4263" y="4001"/>
                  </a:cubicBezTo>
                  <a:lnTo>
                    <a:pt x="4716" y="4835"/>
                  </a:lnTo>
                  <a:lnTo>
                    <a:pt x="3311" y="5573"/>
                  </a:lnTo>
                  <a:cubicBezTo>
                    <a:pt x="3263" y="5597"/>
                    <a:pt x="3239" y="5620"/>
                    <a:pt x="3239" y="5644"/>
                  </a:cubicBezTo>
                  <a:lnTo>
                    <a:pt x="1811" y="8526"/>
                  </a:lnTo>
                  <a:lnTo>
                    <a:pt x="453" y="8526"/>
                  </a:lnTo>
                  <a:lnTo>
                    <a:pt x="1382" y="6287"/>
                  </a:lnTo>
                  <a:cubicBezTo>
                    <a:pt x="1430" y="6192"/>
                    <a:pt x="1406" y="6121"/>
                    <a:pt x="1334" y="6073"/>
                  </a:cubicBezTo>
                  <a:cubicBezTo>
                    <a:pt x="1287" y="6049"/>
                    <a:pt x="1263" y="6049"/>
                    <a:pt x="1239" y="6049"/>
                  </a:cubicBezTo>
                  <a:lnTo>
                    <a:pt x="906" y="6049"/>
                  </a:lnTo>
                  <a:lnTo>
                    <a:pt x="1953" y="4001"/>
                  </a:lnTo>
                  <a:cubicBezTo>
                    <a:pt x="1977" y="3977"/>
                    <a:pt x="1977" y="3930"/>
                    <a:pt x="1977" y="3882"/>
                  </a:cubicBezTo>
                  <a:cubicBezTo>
                    <a:pt x="1953" y="3811"/>
                    <a:pt x="1882" y="3739"/>
                    <a:pt x="1787" y="3739"/>
                  </a:cubicBezTo>
                  <a:lnTo>
                    <a:pt x="1477" y="3739"/>
                  </a:lnTo>
                  <a:lnTo>
                    <a:pt x="1953" y="2810"/>
                  </a:lnTo>
                  <a:cubicBezTo>
                    <a:pt x="2001" y="2715"/>
                    <a:pt x="1977" y="2620"/>
                    <a:pt x="1882" y="2572"/>
                  </a:cubicBezTo>
                  <a:cubicBezTo>
                    <a:pt x="1850" y="2556"/>
                    <a:pt x="1819" y="2548"/>
                    <a:pt x="1789" y="2548"/>
                  </a:cubicBezTo>
                  <a:cubicBezTo>
                    <a:pt x="1729" y="2548"/>
                    <a:pt x="1676" y="2580"/>
                    <a:pt x="1644" y="2644"/>
                  </a:cubicBezTo>
                  <a:lnTo>
                    <a:pt x="1049" y="3834"/>
                  </a:lnTo>
                  <a:cubicBezTo>
                    <a:pt x="1025" y="3882"/>
                    <a:pt x="1025" y="3906"/>
                    <a:pt x="1025" y="3953"/>
                  </a:cubicBezTo>
                  <a:cubicBezTo>
                    <a:pt x="1049" y="4049"/>
                    <a:pt x="1120" y="4096"/>
                    <a:pt x="1191" y="4096"/>
                  </a:cubicBezTo>
                  <a:lnTo>
                    <a:pt x="1525" y="4096"/>
                  </a:lnTo>
                  <a:lnTo>
                    <a:pt x="477" y="6144"/>
                  </a:lnTo>
                  <a:cubicBezTo>
                    <a:pt x="429" y="6216"/>
                    <a:pt x="453" y="6311"/>
                    <a:pt x="525" y="6359"/>
                  </a:cubicBezTo>
                  <a:cubicBezTo>
                    <a:pt x="572" y="6382"/>
                    <a:pt x="596" y="6382"/>
                    <a:pt x="644" y="6382"/>
                  </a:cubicBezTo>
                  <a:lnTo>
                    <a:pt x="977" y="6382"/>
                  </a:lnTo>
                  <a:lnTo>
                    <a:pt x="25" y="8645"/>
                  </a:lnTo>
                  <a:cubicBezTo>
                    <a:pt x="1" y="8716"/>
                    <a:pt x="25" y="8812"/>
                    <a:pt x="96" y="8859"/>
                  </a:cubicBezTo>
                  <a:cubicBezTo>
                    <a:pt x="120" y="8883"/>
                    <a:pt x="144" y="8883"/>
                    <a:pt x="191" y="8883"/>
                  </a:cubicBezTo>
                  <a:lnTo>
                    <a:pt x="1644" y="8883"/>
                  </a:lnTo>
                  <a:lnTo>
                    <a:pt x="929" y="10336"/>
                  </a:lnTo>
                  <a:lnTo>
                    <a:pt x="453" y="10336"/>
                  </a:lnTo>
                  <a:cubicBezTo>
                    <a:pt x="358" y="10336"/>
                    <a:pt x="286" y="10407"/>
                    <a:pt x="286" y="10502"/>
                  </a:cubicBezTo>
                  <a:cubicBezTo>
                    <a:pt x="263" y="10598"/>
                    <a:pt x="334" y="10693"/>
                    <a:pt x="453" y="10693"/>
                  </a:cubicBezTo>
                  <a:lnTo>
                    <a:pt x="11455" y="10693"/>
                  </a:lnTo>
                  <a:cubicBezTo>
                    <a:pt x="11551" y="10693"/>
                    <a:pt x="11622" y="10621"/>
                    <a:pt x="11646" y="10550"/>
                  </a:cubicBezTo>
                  <a:cubicBezTo>
                    <a:pt x="11646" y="10431"/>
                    <a:pt x="11575" y="10336"/>
                    <a:pt x="11479" y="10336"/>
                  </a:cubicBezTo>
                  <a:lnTo>
                    <a:pt x="11170" y="10336"/>
                  </a:lnTo>
                  <a:lnTo>
                    <a:pt x="8860" y="5644"/>
                  </a:lnTo>
                  <a:cubicBezTo>
                    <a:pt x="8860" y="5620"/>
                    <a:pt x="8836" y="5597"/>
                    <a:pt x="8788" y="5573"/>
                  </a:cubicBezTo>
                  <a:lnTo>
                    <a:pt x="6145" y="4168"/>
                  </a:lnTo>
                  <a:cubicBezTo>
                    <a:pt x="6121" y="4156"/>
                    <a:pt x="6091" y="4150"/>
                    <a:pt x="6061" y="4150"/>
                  </a:cubicBezTo>
                  <a:cubicBezTo>
                    <a:pt x="6032" y="4150"/>
                    <a:pt x="6002" y="4156"/>
                    <a:pt x="5978" y="4168"/>
                  </a:cubicBezTo>
                  <a:lnTo>
                    <a:pt x="5026" y="4668"/>
                  </a:lnTo>
                  <a:lnTo>
                    <a:pt x="4716" y="4096"/>
                  </a:lnTo>
                  <a:lnTo>
                    <a:pt x="5026" y="4096"/>
                  </a:lnTo>
                  <a:cubicBezTo>
                    <a:pt x="5073" y="4096"/>
                    <a:pt x="5121" y="4073"/>
                    <a:pt x="5145" y="4049"/>
                  </a:cubicBezTo>
                  <a:cubicBezTo>
                    <a:pt x="5216" y="4001"/>
                    <a:pt x="5216" y="3906"/>
                    <a:pt x="5192" y="3834"/>
                  </a:cubicBezTo>
                  <a:lnTo>
                    <a:pt x="5026" y="3525"/>
                  </a:lnTo>
                  <a:lnTo>
                    <a:pt x="7121" y="3525"/>
                  </a:lnTo>
                  <a:cubicBezTo>
                    <a:pt x="7526" y="3525"/>
                    <a:pt x="7859" y="3215"/>
                    <a:pt x="7883" y="2834"/>
                  </a:cubicBezTo>
                  <a:cubicBezTo>
                    <a:pt x="7883" y="2453"/>
                    <a:pt x="7645" y="2144"/>
                    <a:pt x="7288" y="2072"/>
                  </a:cubicBezTo>
                  <a:cubicBezTo>
                    <a:pt x="7264" y="1286"/>
                    <a:pt x="6764" y="834"/>
                    <a:pt x="6288" y="667"/>
                  </a:cubicBezTo>
                  <a:cubicBezTo>
                    <a:pt x="6113" y="601"/>
                    <a:pt x="5933" y="569"/>
                    <a:pt x="5757" y="569"/>
                  </a:cubicBezTo>
                  <a:cubicBezTo>
                    <a:pt x="5357" y="569"/>
                    <a:pt x="4973" y="734"/>
                    <a:pt x="4692" y="1048"/>
                  </a:cubicBezTo>
                  <a:lnTo>
                    <a:pt x="4549" y="1048"/>
                  </a:lnTo>
                  <a:cubicBezTo>
                    <a:pt x="4287" y="1048"/>
                    <a:pt x="4073" y="1143"/>
                    <a:pt x="3906" y="1334"/>
                  </a:cubicBezTo>
                  <a:lnTo>
                    <a:pt x="3263" y="96"/>
                  </a:lnTo>
                  <a:cubicBezTo>
                    <a:pt x="3239" y="24"/>
                    <a:pt x="3192" y="0"/>
                    <a:pt x="31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76"/>
            <p:cNvSpPr/>
            <p:nvPr/>
          </p:nvSpPr>
          <p:spPr>
            <a:xfrm>
              <a:off x="3071450" y="3563200"/>
              <a:ext cx="111350" cy="70375"/>
            </a:xfrm>
            <a:custGeom>
              <a:rect b="b" l="l" r="r" t="t"/>
              <a:pathLst>
                <a:path extrusionOk="0" h="2815" w="4454">
                  <a:moveTo>
                    <a:pt x="2206" y="1"/>
                  </a:moveTo>
                  <a:cubicBezTo>
                    <a:pt x="1832" y="1"/>
                    <a:pt x="1478" y="160"/>
                    <a:pt x="1215" y="456"/>
                  </a:cubicBezTo>
                  <a:cubicBezTo>
                    <a:pt x="1176" y="453"/>
                    <a:pt x="1138" y="451"/>
                    <a:pt x="1101" y="451"/>
                  </a:cubicBezTo>
                  <a:cubicBezTo>
                    <a:pt x="907" y="451"/>
                    <a:pt x="727" y="503"/>
                    <a:pt x="548" y="623"/>
                  </a:cubicBezTo>
                  <a:cubicBezTo>
                    <a:pt x="500" y="647"/>
                    <a:pt x="476" y="671"/>
                    <a:pt x="453" y="695"/>
                  </a:cubicBezTo>
                  <a:cubicBezTo>
                    <a:pt x="238" y="957"/>
                    <a:pt x="214" y="1290"/>
                    <a:pt x="286" y="1552"/>
                  </a:cubicBezTo>
                  <a:cubicBezTo>
                    <a:pt x="119" y="1671"/>
                    <a:pt x="0" y="1861"/>
                    <a:pt x="0" y="2123"/>
                  </a:cubicBezTo>
                  <a:cubicBezTo>
                    <a:pt x="0" y="2504"/>
                    <a:pt x="334" y="2814"/>
                    <a:pt x="715" y="2814"/>
                  </a:cubicBezTo>
                  <a:lnTo>
                    <a:pt x="1167" y="2814"/>
                  </a:lnTo>
                  <a:cubicBezTo>
                    <a:pt x="1191" y="2814"/>
                    <a:pt x="1215" y="2814"/>
                    <a:pt x="1238" y="2790"/>
                  </a:cubicBezTo>
                  <a:cubicBezTo>
                    <a:pt x="1358" y="2647"/>
                    <a:pt x="1262" y="2481"/>
                    <a:pt x="1119" y="2481"/>
                  </a:cubicBezTo>
                  <a:lnTo>
                    <a:pt x="715" y="2481"/>
                  </a:lnTo>
                  <a:cubicBezTo>
                    <a:pt x="524" y="2481"/>
                    <a:pt x="357" y="2290"/>
                    <a:pt x="357" y="2123"/>
                  </a:cubicBezTo>
                  <a:cubicBezTo>
                    <a:pt x="357" y="1957"/>
                    <a:pt x="429" y="1838"/>
                    <a:pt x="595" y="1766"/>
                  </a:cubicBezTo>
                  <a:lnTo>
                    <a:pt x="619" y="1766"/>
                  </a:lnTo>
                  <a:cubicBezTo>
                    <a:pt x="691" y="1719"/>
                    <a:pt x="715" y="1599"/>
                    <a:pt x="667" y="1528"/>
                  </a:cubicBezTo>
                  <a:cubicBezTo>
                    <a:pt x="572" y="1361"/>
                    <a:pt x="572" y="1147"/>
                    <a:pt x="691" y="957"/>
                  </a:cubicBezTo>
                  <a:cubicBezTo>
                    <a:pt x="715" y="933"/>
                    <a:pt x="738" y="933"/>
                    <a:pt x="738" y="909"/>
                  </a:cubicBezTo>
                  <a:cubicBezTo>
                    <a:pt x="843" y="834"/>
                    <a:pt x="956" y="797"/>
                    <a:pt x="1067" y="797"/>
                  </a:cubicBezTo>
                  <a:cubicBezTo>
                    <a:pt x="1134" y="797"/>
                    <a:pt x="1200" y="811"/>
                    <a:pt x="1262" y="837"/>
                  </a:cubicBezTo>
                  <a:cubicBezTo>
                    <a:pt x="1276" y="844"/>
                    <a:pt x="1290" y="847"/>
                    <a:pt x="1304" y="847"/>
                  </a:cubicBezTo>
                  <a:cubicBezTo>
                    <a:pt x="1336" y="847"/>
                    <a:pt x="1365" y="830"/>
                    <a:pt x="1381" y="814"/>
                  </a:cubicBezTo>
                  <a:cubicBezTo>
                    <a:pt x="1577" y="511"/>
                    <a:pt x="1906" y="355"/>
                    <a:pt x="2248" y="355"/>
                  </a:cubicBezTo>
                  <a:cubicBezTo>
                    <a:pt x="2364" y="355"/>
                    <a:pt x="2482" y="373"/>
                    <a:pt x="2596" y="409"/>
                  </a:cubicBezTo>
                  <a:cubicBezTo>
                    <a:pt x="2977" y="552"/>
                    <a:pt x="3358" y="933"/>
                    <a:pt x="3334" y="1576"/>
                  </a:cubicBezTo>
                  <a:cubicBezTo>
                    <a:pt x="3334" y="1671"/>
                    <a:pt x="3382" y="1742"/>
                    <a:pt x="3477" y="1766"/>
                  </a:cubicBezTo>
                  <a:lnTo>
                    <a:pt x="3501" y="1766"/>
                  </a:lnTo>
                  <a:cubicBezTo>
                    <a:pt x="3511" y="1765"/>
                    <a:pt x="3522" y="1765"/>
                    <a:pt x="3532" y="1765"/>
                  </a:cubicBezTo>
                  <a:cubicBezTo>
                    <a:pt x="3823" y="1765"/>
                    <a:pt x="3994" y="2087"/>
                    <a:pt x="3787" y="2409"/>
                  </a:cubicBezTo>
                  <a:cubicBezTo>
                    <a:pt x="3763" y="2457"/>
                    <a:pt x="3691" y="2481"/>
                    <a:pt x="3644" y="2481"/>
                  </a:cubicBezTo>
                  <a:lnTo>
                    <a:pt x="1881" y="2481"/>
                  </a:lnTo>
                  <a:cubicBezTo>
                    <a:pt x="1858" y="2481"/>
                    <a:pt x="1834" y="2481"/>
                    <a:pt x="1810" y="2504"/>
                  </a:cubicBezTo>
                  <a:cubicBezTo>
                    <a:pt x="1667" y="2647"/>
                    <a:pt x="1786" y="2814"/>
                    <a:pt x="1929" y="2814"/>
                  </a:cubicBezTo>
                  <a:lnTo>
                    <a:pt x="3739" y="2814"/>
                  </a:lnTo>
                  <a:cubicBezTo>
                    <a:pt x="3834" y="2814"/>
                    <a:pt x="3953" y="2766"/>
                    <a:pt x="4025" y="2695"/>
                  </a:cubicBezTo>
                  <a:cubicBezTo>
                    <a:pt x="4453" y="2123"/>
                    <a:pt x="4168" y="1528"/>
                    <a:pt x="3668" y="1433"/>
                  </a:cubicBezTo>
                  <a:cubicBezTo>
                    <a:pt x="3644" y="695"/>
                    <a:pt x="3167" y="242"/>
                    <a:pt x="2715" y="99"/>
                  </a:cubicBezTo>
                  <a:cubicBezTo>
                    <a:pt x="2545" y="33"/>
                    <a:pt x="2374" y="1"/>
                    <a:pt x="22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 name="Google Shape;1239;p76"/>
          <p:cNvGrpSpPr/>
          <p:nvPr/>
        </p:nvGrpSpPr>
        <p:grpSpPr>
          <a:xfrm>
            <a:off x="2930541" y="3587225"/>
            <a:ext cx="289794" cy="344414"/>
            <a:chOff x="2449275" y="3570425"/>
            <a:chExt cx="249500" cy="296525"/>
          </a:xfrm>
        </p:grpSpPr>
        <p:sp>
          <p:nvSpPr>
            <p:cNvPr id="1240" name="Google Shape;1240;p76"/>
            <p:cNvSpPr/>
            <p:nvPr/>
          </p:nvSpPr>
          <p:spPr>
            <a:xfrm>
              <a:off x="2486200" y="3660925"/>
              <a:ext cx="61950" cy="49450"/>
            </a:xfrm>
            <a:custGeom>
              <a:rect b="b" l="l" r="r" t="t"/>
              <a:pathLst>
                <a:path extrusionOk="0" h="1978" w="2478">
                  <a:moveTo>
                    <a:pt x="2120" y="358"/>
                  </a:moveTo>
                  <a:lnTo>
                    <a:pt x="2120" y="620"/>
                  </a:lnTo>
                  <a:lnTo>
                    <a:pt x="358" y="620"/>
                  </a:lnTo>
                  <a:lnTo>
                    <a:pt x="358" y="358"/>
                  </a:lnTo>
                  <a:close/>
                  <a:moveTo>
                    <a:pt x="2120" y="977"/>
                  </a:moveTo>
                  <a:lnTo>
                    <a:pt x="2120" y="1644"/>
                  </a:lnTo>
                  <a:lnTo>
                    <a:pt x="358" y="1644"/>
                  </a:lnTo>
                  <a:lnTo>
                    <a:pt x="358" y="977"/>
                  </a:lnTo>
                  <a:close/>
                  <a:moveTo>
                    <a:pt x="167" y="0"/>
                  </a:moveTo>
                  <a:cubicBezTo>
                    <a:pt x="72" y="0"/>
                    <a:pt x="0" y="72"/>
                    <a:pt x="0" y="167"/>
                  </a:cubicBezTo>
                  <a:lnTo>
                    <a:pt x="0" y="1810"/>
                  </a:lnTo>
                  <a:cubicBezTo>
                    <a:pt x="0" y="1906"/>
                    <a:pt x="72" y="1977"/>
                    <a:pt x="167" y="1977"/>
                  </a:cubicBezTo>
                  <a:lnTo>
                    <a:pt x="2311" y="1977"/>
                  </a:lnTo>
                  <a:cubicBezTo>
                    <a:pt x="2406" y="1977"/>
                    <a:pt x="2477" y="1906"/>
                    <a:pt x="2477" y="1810"/>
                  </a:cubicBezTo>
                  <a:lnTo>
                    <a:pt x="2477" y="167"/>
                  </a:lnTo>
                  <a:cubicBezTo>
                    <a:pt x="2477" y="72"/>
                    <a:pt x="2406" y="0"/>
                    <a:pt x="23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76"/>
            <p:cNvSpPr/>
            <p:nvPr/>
          </p:nvSpPr>
          <p:spPr>
            <a:xfrm>
              <a:off x="2599325" y="3660925"/>
              <a:ext cx="61925" cy="49450"/>
            </a:xfrm>
            <a:custGeom>
              <a:rect b="b" l="l" r="r" t="t"/>
              <a:pathLst>
                <a:path extrusionOk="0" h="1978" w="2477">
                  <a:moveTo>
                    <a:pt x="2120" y="358"/>
                  </a:moveTo>
                  <a:lnTo>
                    <a:pt x="2120" y="620"/>
                  </a:lnTo>
                  <a:lnTo>
                    <a:pt x="334" y="620"/>
                  </a:lnTo>
                  <a:lnTo>
                    <a:pt x="334" y="358"/>
                  </a:lnTo>
                  <a:close/>
                  <a:moveTo>
                    <a:pt x="2120" y="977"/>
                  </a:moveTo>
                  <a:lnTo>
                    <a:pt x="2120" y="1644"/>
                  </a:lnTo>
                  <a:lnTo>
                    <a:pt x="334" y="1644"/>
                  </a:lnTo>
                  <a:lnTo>
                    <a:pt x="334" y="977"/>
                  </a:lnTo>
                  <a:close/>
                  <a:moveTo>
                    <a:pt x="167" y="0"/>
                  </a:moveTo>
                  <a:cubicBezTo>
                    <a:pt x="72" y="0"/>
                    <a:pt x="0" y="72"/>
                    <a:pt x="0" y="167"/>
                  </a:cubicBezTo>
                  <a:lnTo>
                    <a:pt x="0" y="1810"/>
                  </a:lnTo>
                  <a:cubicBezTo>
                    <a:pt x="0" y="1906"/>
                    <a:pt x="72" y="1977"/>
                    <a:pt x="167" y="1977"/>
                  </a:cubicBezTo>
                  <a:lnTo>
                    <a:pt x="2286" y="1977"/>
                  </a:lnTo>
                  <a:cubicBezTo>
                    <a:pt x="2382" y="1977"/>
                    <a:pt x="2477" y="1906"/>
                    <a:pt x="2477" y="1810"/>
                  </a:cubicBezTo>
                  <a:lnTo>
                    <a:pt x="2477" y="167"/>
                  </a:lnTo>
                  <a:cubicBezTo>
                    <a:pt x="2477" y="72"/>
                    <a:pt x="2382" y="0"/>
                    <a:pt x="22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76"/>
            <p:cNvSpPr/>
            <p:nvPr/>
          </p:nvSpPr>
          <p:spPr>
            <a:xfrm>
              <a:off x="2449275" y="3570425"/>
              <a:ext cx="249500" cy="296525"/>
            </a:xfrm>
            <a:custGeom>
              <a:rect b="b" l="l" r="r" t="t"/>
              <a:pathLst>
                <a:path extrusionOk="0" h="11861" w="9980">
                  <a:moveTo>
                    <a:pt x="6860" y="358"/>
                  </a:moveTo>
                  <a:lnTo>
                    <a:pt x="6407" y="1501"/>
                  </a:lnTo>
                  <a:lnTo>
                    <a:pt x="4978" y="2549"/>
                  </a:lnTo>
                  <a:lnTo>
                    <a:pt x="3549" y="1501"/>
                  </a:lnTo>
                  <a:lnTo>
                    <a:pt x="3097" y="358"/>
                  </a:lnTo>
                  <a:close/>
                  <a:moveTo>
                    <a:pt x="2740" y="358"/>
                  </a:moveTo>
                  <a:lnTo>
                    <a:pt x="3240" y="1668"/>
                  </a:lnTo>
                  <a:cubicBezTo>
                    <a:pt x="3264" y="1692"/>
                    <a:pt x="3264" y="1739"/>
                    <a:pt x="3311" y="1739"/>
                  </a:cubicBezTo>
                  <a:lnTo>
                    <a:pt x="4812" y="2858"/>
                  </a:lnTo>
                  <a:lnTo>
                    <a:pt x="4812" y="6669"/>
                  </a:lnTo>
                  <a:lnTo>
                    <a:pt x="4026" y="6669"/>
                  </a:lnTo>
                  <a:cubicBezTo>
                    <a:pt x="3907" y="6669"/>
                    <a:pt x="3788" y="6740"/>
                    <a:pt x="3764" y="6859"/>
                  </a:cubicBezTo>
                  <a:lnTo>
                    <a:pt x="2359" y="6859"/>
                  </a:lnTo>
                  <a:lnTo>
                    <a:pt x="2359" y="6693"/>
                  </a:lnTo>
                  <a:cubicBezTo>
                    <a:pt x="2359" y="6597"/>
                    <a:pt x="2311" y="6526"/>
                    <a:pt x="2240" y="6502"/>
                  </a:cubicBezTo>
                  <a:cubicBezTo>
                    <a:pt x="2227" y="6500"/>
                    <a:pt x="2215" y="6498"/>
                    <a:pt x="2202" y="6498"/>
                  </a:cubicBezTo>
                  <a:cubicBezTo>
                    <a:pt x="2097" y="6498"/>
                    <a:pt x="2001" y="6586"/>
                    <a:pt x="2001" y="6693"/>
                  </a:cubicBezTo>
                  <a:lnTo>
                    <a:pt x="2001" y="6859"/>
                  </a:lnTo>
                  <a:lnTo>
                    <a:pt x="334" y="6859"/>
                  </a:lnTo>
                  <a:lnTo>
                    <a:pt x="334" y="4525"/>
                  </a:lnTo>
                  <a:cubicBezTo>
                    <a:pt x="882" y="3787"/>
                    <a:pt x="882" y="2906"/>
                    <a:pt x="882" y="2073"/>
                  </a:cubicBezTo>
                  <a:lnTo>
                    <a:pt x="882" y="429"/>
                  </a:lnTo>
                  <a:cubicBezTo>
                    <a:pt x="882" y="382"/>
                    <a:pt x="906" y="358"/>
                    <a:pt x="930" y="358"/>
                  </a:cubicBezTo>
                  <a:close/>
                  <a:moveTo>
                    <a:pt x="2025" y="7216"/>
                  </a:moveTo>
                  <a:lnTo>
                    <a:pt x="2025" y="7597"/>
                  </a:lnTo>
                  <a:lnTo>
                    <a:pt x="334" y="7597"/>
                  </a:lnTo>
                  <a:lnTo>
                    <a:pt x="334" y="7216"/>
                  </a:lnTo>
                  <a:close/>
                  <a:moveTo>
                    <a:pt x="3764" y="7216"/>
                  </a:moveTo>
                  <a:lnTo>
                    <a:pt x="3764" y="7597"/>
                  </a:lnTo>
                  <a:lnTo>
                    <a:pt x="2359" y="7597"/>
                  </a:lnTo>
                  <a:lnTo>
                    <a:pt x="2359" y="7216"/>
                  </a:lnTo>
                  <a:close/>
                  <a:moveTo>
                    <a:pt x="7598" y="7216"/>
                  </a:moveTo>
                  <a:lnTo>
                    <a:pt x="7598" y="7597"/>
                  </a:lnTo>
                  <a:lnTo>
                    <a:pt x="6169" y="7597"/>
                  </a:lnTo>
                  <a:lnTo>
                    <a:pt x="6169" y="7216"/>
                  </a:lnTo>
                  <a:close/>
                  <a:moveTo>
                    <a:pt x="9622" y="7216"/>
                  </a:moveTo>
                  <a:lnTo>
                    <a:pt x="9622" y="7597"/>
                  </a:lnTo>
                  <a:lnTo>
                    <a:pt x="7931" y="7597"/>
                  </a:lnTo>
                  <a:lnTo>
                    <a:pt x="7931" y="7216"/>
                  </a:lnTo>
                  <a:close/>
                  <a:moveTo>
                    <a:pt x="5836" y="7026"/>
                  </a:moveTo>
                  <a:lnTo>
                    <a:pt x="5836" y="7812"/>
                  </a:lnTo>
                  <a:lnTo>
                    <a:pt x="4121" y="7812"/>
                  </a:lnTo>
                  <a:lnTo>
                    <a:pt x="4121" y="7026"/>
                  </a:lnTo>
                  <a:close/>
                  <a:moveTo>
                    <a:pt x="3764" y="7955"/>
                  </a:moveTo>
                  <a:cubicBezTo>
                    <a:pt x="3788" y="8074"/>
                    <a:pt x="3907" y="8169"/>
                    <a:pt x="4002" y="8169"/>
                  </a:cubicBezTo>
                  <a:lnTo>
                    <a:pt x="4812" y="8169"/>
                  </a:lnTo>
                  <a:lnTo>
                    <a:pt x="4812" y="9122"/>
                  </a:lnTo>
                  <a:lnTo>
                    <a:pt x="4026" y="9122"/>
                  </a:lnTo>
                  <a:cubicBezTo>
                    <a:pt x="4026" y="9122"/>
                    <a:pt x="3811" y="9217"/>
                    <a:pt x="3788" y="9336"/>
                  </a:cubicBezTo>
                  <a:lnTo>
                    <a:pt x="2359" y="9336"/>
                  </a:lnTo>
                  <a:lnTo>
                    <a:pt x="2359" y="9145"/>
                  </a:lnTo>
                  <a:cubicBezTo>
                    <a:pt x="2359" y="9050"/>
                    <a:pt x="2287" y="8979"/>
                    <a:pt x="2192" y="8979"/>
                  </a:cubicBezTo>
                  <a:cubicBezTo>
                    <a:pt x="2097" y="8979"/>
                    <a:pt x="2025" y="9145"/>
                    <a:pt x="2025" y="9145"/>
                  </a:cubicBezTo>
                  <a:lnTo>
                    <a:pt x="2025" y="9312"/>
                  </a:lnTo>
                  <a:lnTo>
                    <a:pt x="334" y="9312"/>
                  </a:lnTo>
                  <a:lnTo>
                    <a:pt x="334" y="7955"/>
                  </a:lnTo>
                  <a:lnTo>
                    <a:pt x="2001" y="7955"/>
                  </a:lnTo>
                  <a:lnTo>
                    <a:pt x="2001" y="8145"/>
                  </a:lnTo>
                  <a:cubicBezTo>
                    <a:pt x="2001" y="8217"/>
                    <a:pt x="2049" y="8288"/>
                    <a:pt x="2120" y="8312"/>
                  </a:cubicBezTo>
                  <a:cubicBezTo>
                    <a:pt x="2133" y="8314"/>
                    <a:pt x="2145" y="8316"/>
                    <a:pt x="2158" y="8316"/>
                  </a:cubicBezTo>
                  <a:cubicBezTo>
                    <a:pt x="2263" y="8316"/>
                    <a:pt x="2359" y="8228"/>
                    <a:pt x="2359" y="8121"/>
                  </a:cubicBezTo>
                  <a:lnTo>
                    <a:pt x="2359" y="7955"/>
                  </a:lnTo>
                  <a:close/>
                  <a:moveTo>
                    <a:pt x="9622" y="7955"/>
                  </a:moveTo>
                  <a:lnTo>
                    <a:pt x="9622" y="9336"/>
                  </a:lnTo>
                  <a:lnTo>
                    <a:pt x="7931" y="9336"/>
                  </a:lnTo>
                  <a:lnTo>
                    <a:pt x="7931" y="9169"/>
                  </a:lnTo>
                  <a:cubicBezTo>
                    <a:pt x="7931" y="9074"/>
                    <a:pt x="7884" y="9003"/>
                    <a:pt x="7812" y="8979"/>
                  </a:cubicBezTo>
                  <a:cubicBezTo>
                    <a:pt x="7800" y="8976"/>
                    <a:pt x="7788" y="8975"/>
                    <a:pt x="7776" y="8975"/>
                  </a:cubicBezTo>
                  <a:cubicBezTo>
                    <a:pt x="7674" y="8975"/>
                    <a:pt x="7598" y="9063"/>
                    <a:pt x="7598" y="9169"/>
                  </a:cubicBezTo>
                  <a:lnTo>
                    <a:pt x="7598" y="9336"/>
                  </a:lnTo>
                  <a:lnTo>
                    <a:pt x="6169" y="9336"/>
                  </a:lnTo>
                  <a:cubicBezTo>
                    <a:pt x="6145" y="9217"/>
                    <a:pt x="6050" y="9145"/>
                    <a:pt x="5931" y="9145"/>
                  </a:cubicBezTo>
                  <a:lnTo>
                    <a:pt x="5145" y="9145"/>
                  </a:lnTo>
                  <a:lnTo>
                    <a:pt x="5145" y="8169"/>
                  </a:lnTo>
                  <a:lnTo>
                    <a:pt x="5931" y="8169"/>
                  </a:lnTo>
                  <a:cubicBezTo>
                    <a:pt x="6050" y="8169"/>
                    <a:pt x="6145" y="8074"/>
                    <a:pt x="6169" y="7955"/>
                  </a:cubicBezTo>
                  <a:lnTo>
                    <a:pt x="7598" y="7955"/>
                  </a:lnTo>
                  <a:lnTo>
                    <a:pt x="7598" y="8145"/>
                  </a:lnTo>
                  <a:cubicBezTo>
                    <a:pt x="7598" y="8217"/>
                    <a:pt x="7645" y="8288"/>
                    <a:pt x="7717" y="8312"/>
                  </a:cubicBezTo>
                  <a:cubicBezTo>
                    <a:pt x="7729" y="8315"/>
                    <a:pt x="7741" y="8316"/>
                    <a:pt x="7754" y="8316"/>
                  </a:cubicBezTo>
                  <a:cubicBezTo>
                    <a:pt x="7840" y="8316"/>
                    <a:pt x="7931" y="8246"/>
                    <a:pt x="7931" y="8121"/>
                  </a:cubicBezTo>
                  <a:lnTo>
                    <a:pt x="7931" y="7955"/>
                  </a:lnTo>
                  <a:close/>
                  <a:moveTo>
                    <a:pt x="2025" y="9693"/>
                  </a:moveTo>
                  <a:lnTo>
                    <a:pt x="2025" y="10074"/>
                  </a:lnTo>
                  <a:lnTo>
                    <a:pt x="334" y="10074"/>
                  </a:lnTo>
                  <a:lnTo>
                    <a:pt x="334" y="9693"/>
                  </a:lnTo>
                  <a:close/>
                  <a:moveTo>
                    <a:pt x="3764" y="9693"/>
                  </a:moveTo>
                  <a:lnTo>
                    <a:pt x="3764" y="10074"/>
                  </a:lnTo>
                  <a:lnTo>
                    <a:pt x="2359" y="10074"/>
                  </a:lnTo>
                  <a:lnTo>
                    <a:pt x="2359" y="9693"/>
                  </a:lnTo>
                  <a:close/>
                  <a:moveTo>
                    <a:pt x="7598" y="9693"/>
                  </a:moveTo>
                  <a:lnTo>
                    <a:pt x="7598" y="10074"/>
                  </a:lnTo>
                  <a:lnTo>
                    <a:pt x="6169" y="10074"/>
                  </a:lnTo>
                  <a:lnTo>
                    <a:pt x="6169" y="9693"/>
                  </a:lnTo>
                  <a:close/>
                  <a:moveTo>
                    <a:pt x="9622" y="9693"/>
                  </a:moveTo>
                  <a:lnTo>
                    <a:pt x="9622" y="10074"/>
                  </a:lnTo>
                  <a:lnTo>
                    <a:pt x="7931" y="10074"/>
                  </a:lnTo>
                  <a:lnTo>
                    <a:pt x="7931" y="9693"/>
                  </a:lnTo>
                  <a:close/>
                  <a:moveTo>
                    <a:pt x="5836" y="9479"/>
                  </a:moveTo>
                  <a:lnTo>
                    <a:pt x="5836" y="10265"/>
                  </a:lnTo>
                  <a:lnTo>
                    <a:pt x="4121" y="10265"/>
                  </a:lnTo>
                  <a:lnTo>
                    <a:pt x="4121" y="9479"/>
                  </a:lnTo>
                  <a:close/>
                  <a:moveTo>
                    <a:pt x="9622" y="10431"/>
                  </a:moveTo>
                  <a:lnTo>
                    <a:pt x="9622" y="11313"/>
                  </a:lnTo>
                  <a:cubicBezTo>
                    <a:pt x="9622" y="11384"/>
                    <a:pt x="9598" y="11527"/>
                    <a:pt x="9455" y="11527"/>
                  </a:cubicBezTo>
                  <a:lnTo>
                    <a:pt x="5145" y="11527"/>
                  </a:lnTo>
                  <a:lnTo>
                    <a:pt x="5145" y="10646"/>
                  </a:lnTo>
                  <a:lnTo>
                    <a:pt x="5931" y="10646"/>
                  </a:lnTo>
                  <a:cubicBezTo>
                    <a:pt x="6050" y="10646"/>
                    <a:pt x="6145" y="10550"/>
                    <a:pt x="6169" y="10431"/>
                  </a:cubicBezTo>
                  <a:lnTo>
                    <a:pt x="7598" y="10431"/>
                  </a:lnTo>
                  <a:lnTo>
                    <a:pt x="7598" y="10622"/>
                  </a:lnTo>
                  <a:cubicBezTo>
                    <a:pt x="7598" y="10693"/>
                    <a:pt x="7622" y="10765"/>
                    <a:pt x="7717" y="10789"/>
                  </a:cubicBezTo>
                  <a:cubicBezTo>
                    <a:pt x="7729" y="10792"/>
                    <a:pt x="7741" y="10793"/>
                    <a:pt x="7754" y="10793"/>
                  </a:cubicBezTo>
                  <a:cubicBezTo>
                    <a:pt x="7840" y="10793"/>
                    <a:pt x="7931" y="10723"/>
                    <a:pt x="7931" y="10598"/>
                  </a:cubicBezTo>
                  <a:lnTo>
                    <a:pt x="7931" y="10431"/>
                  </a:lnTo>
                  <a:close/>
                  <a:moveTo>
                    <a:pt x="930" y="1"/>
                  </a:moveTo>
                  <a:cubicBezTo>
                    <a:pt x="715" y="1"/>
                    <a:pt x="525" y="191"/>
                    <a:pt x="525" y="429"/>
                  </a:cubicBezTo>
                  <a:lnTo>
                    <a:pt x="525" y="2073"/>
                  </a:lnTo>
                  <a:cubicBezTo>
                    <a:pt x="525" y="2906"/>
                    <a:pt x="525" y="3692"/>
                    <a:pt x="25" y="4359"/>
                  </a:cubicBezTo>
                  <a:cubicBezTo>
                    <a:pt x="1" y="4383"/>
                    <a:pt x="1" y="4406"/>
                    <a:pt x="1" y="4454"/>
                  </a:cubicBezTo>
                  <a:lnTo>
                    <a:pt x="1" y="11336"/>
                  </a:lnTo>
                  <a:cubicBezTo>
                    <a:pt x="1" y="11622"/>
                    <a:pt x="239" y="11860"/>
                    <a:pt x="501" y="11860"/>
                  </a:cubicBezTo>
                  <a:lnTo>
                    <a:pt x="2192" y="11860"/>
                  </a:lnTo>
                  <a:cubicBezTo>
                    <a:pt x="2263" y="11860"/>
                    <a:pt x="2335" y="11813"/>
                    <a:pt x="2359" y="11717"/>
                  </a:cubicBezTo>
                  <a:cubicBezTo>
                    <a:pt x="2382" y="11622"/>
                    <a:pt x="2287" y="11527"/>
                    <a:pt x="2192" y="11527"/>
                  </a:cubicBezTo>
                  <a:lnTo>
                    <a:pt x="501" y="11527"/>
                  </a:lnTo>
                  <a:cubicBezTo>
                    <a:pt x="430" y="11527"/>
                    <a:pt x="334" y="11432"/>
                    <a:pt x="334" y="11360"/>
                  </a:cubicBezTo>
                  <a:lnTo>
                    <a:pt x="334" y="10431"/>
                  </a:lnTo>
                  <a:lnTo>
                    <a:pt x="2001" y="10431"/>
                  </a:lnTo>
                  <a:lnTo>
                    <a:pt x="2001" y="10598"/>
                  </a:lnTo>
                  <a:cubicBezTo>
                    <a:pt x="2001" y="10670"/>
                    <a:pt x="2073" y="10741"/>
                    <a:pt x="2144" y="10765"/>
                  </a:cubicBezTo>
                  <a:cubicBezTo>
                    <a:pt x="2160" y="10768"/>
                    <a:pt x="2175" y="10769"/>
                    <a:pt x="2190" y="10769"/>
                  </a:cubicBezTo>
                  <a:cubicBezTo>
                    <a:pt x="2292" y="10769"/>
                    <a:pt x="2382" y="10702"/>
                    <a:pt x="2382" y="10598"/>
                  </a:cubicBezTo>
                  <a:lnTo>
                    <a:pt x="2382" y="10431"/>
                  </a:lnTo>
                  <a:lnTo>
                    <a:pt x="3788" y="10431"/>
                  </a:lnTo>
                  <a:cubicBezTo>
                    <a:pt x="3811" y="10550"/>
                    <a:pt x="3930" y="10646"/>
                    <a:pt x="4049" y="10646"/>
                  </a:cubicBezTo>
                  <a:lnTo>
                    <a:pt x="4812" y="10646"/>
                  </a:lnTo>
                  <a:lnTo>
                    <a:pt x="4812" y="11527"/>
                  </a:lnTo>
                  <a:lnTo>
                    <a:pt x="3002" y="11527"/>
                  </a:lnTo>
                  <a:cubicBezTo>
                    <a:pt x="2930" y="11527"/>
                    <a:pt x="2835" y="11574"/>
                    <a:pt x="2835" y="11646"/>
                  </a:cubicBezTo>
                  <a:cubicBezTo>
                    <a:pt x="2811" y="11765"/>
                    <a:pt x="2883" y="11860"/>
                    <a:pt x="3002" y="11860"/>
                  </a:cubicBezTo>
                  <a:lnTo>
                    <a:pt x="9455" y="11860"/>
                  </a:lnTo>
                  <a:cubicBezTo>
                    <a:pt x="9765" y="11860"/>
                    <a:pt x="9979" y="11622"/>
                    <a:pt x="9979" y="11313"/>
                  </a:cubicBezTo>
                  <a:lnTo>
                    <a:pt x="9979" y="6288"/>
                  </a:lnTo>
                  <a:cubicBezTo>
                    <a:pt x="9979" y="6216"/>
                    <a:pt x="9932" y="6145"/>
                    <a:pt x="9836" y="6121"/>
                  </a:cubicBezTo>
                  <a:cubicBezTo>
                    <a:pt x="9824" y="6118"/>
                    <a:pt x="9812" y="6117"/>
                    <a:pt x="9800" y="6117"/>
                  </a:cubicBezTo>
                  <a:cubicBezTo>
                    <a:pt x="9698" y="6117"/>
                    <a:pt x="9622" y="6202"/>
                    <a:pt x="9622" y="6288"/>
                  </a:cubicBezTo>
                  <a:lnTo>
                    <a:pt x="9622" y="6859"/>
                  </a:lnTo>
                  <a:lnTo>
                    <a:pt x="7931" y="6859"/>
                  </a:lnTo>
                  <a:lnTo>
                    <a:pt x="7931" y="6669"/>
                  </a:lnTo>
                  <a:cubicBezTo>
                    <a:pt x="7931" y="6597"/>
                    <a:pt x="7884" y="6526"/>
                    <a:pt x="7812" y="6502"/>
                  </a:cubicBezTo>
                  <a:cubicBezTo>
                    <a:pt x="7797" y="6499"/>
                    <a:pt x="7782" y="6498"/>
                    <a:pt x="7768" y="6498"/>
                  </a:cubicBezTo>
                  <a:cubicBezTo>
                    <a:pt x="7670" y="6498"/>
                    <a:pt x="7598" y="6568"/>
                    <a:pt x="7598" y="6693"/>
                  </a:cubicBezTo>
                  <a:lnTo>
                    <a:pt x="7598" y="6859"/>
                  </a:lnTo>
                  <a:lnTo>
                    <a:pt x="6169" y="6859"/>
                  </a:lnTo>
                  <a:cubicBezTo>
                    <a:pt x="6145" y="6740"/>
                    <a:pt x="6050" y="6645"/>
                    <a:pt x="5931" y="6645"/>
                  </a:cubicBezTo>
                  <a:lnTo>
                    <a:pt x="5169" y="6645"/>
                  </a:lnTo>
                  <a:lnTo>
                    <a:pt x="5169" y="2835"/>
                  </a:lnTo>
                  <a:lnTo>
                    <a:pt x="6669" y="1739"/>
                  </a:lnTo>
                  <a:cubicBezTo>
                    <a:pt x="6693" y="1715"/>
                    <a:pt x="6717" y="1692"/>
                    <a:pt x="6717" y="1668"/>
                  </a:cubicBezTo>
                  <a:lnTo>
                    <a:pt x="7241" y="358"/>
                  </a:lnTo>
                  <a:lnTo>
                    <a:pt x="9051" y="358"/>
                  </a:lnTo>
                  <a:cubicBezTo>
                    <a:pt x="9074" y="358"/>
                    <a:pt x="9098" y="382"/>
                    <a:pt x="9098" y="429"/>
                  </a:cubicBezTo>
                  <a:lnTo>
                    <a:pt x="9098" y="2073"/>
                  </a:lnTo>
                  <a:cubicBezTo>
                    <a:pt x="9098" y="2906"/>
                    <a:pt x="9098" y="3763"/>
                    <a:pt x="9622" y="4502"/>
                  </a:cubicBezTo>
                  <a:lnTo>
                    <a:pt x="9622" y="5669"/>
                  </a:lnTo>
                  <a:cubicBezTo>
                    <a:pt x="9622" y="5692"/>
                    <a:pt x="9670" y="5716"/>
                    <a:pt x="9693" y="5716"/>
                  </a:cubicBezTo>
                  <a:lnTo>
                    <a:pt x="9908" y="5597"/>
                  </a:lnTo>
                  <a:cubicBezTo>
                    <a:pt x="9955" y="5573"/>
                    <a:pt x="9979" y="5526"/>
                    <a:pt x="9979" y="5502"/>
                  </a:cubicBezTo>
                  <a:lnTo>
                    <a:pt x="9979" y="4454"/>
                  </a:lnTo>
                  <a:cubicBezTo>
                    <a:pt x="9979" y="4406"/>
                    <a:pt x="9955" y="4383"/>
                    <a:pt x="9932" y="4359"/>
                  </a:cubicBezTo>
                  <a:cubicBezTo>
                    <a:pt x="9432" y="3692"/>
                    <a:pt x="9432" y="2906"/>
                    <a:pt x="9432" y="2073"/>
                  </a:cubicBezTo>
                  <a:lnTo>
                    <a:pt x="9432" y="429"/>
                  </a:lnTo>
                  <a:cubicBezTo>
                    <a:pt x="9432" y="191"/>
                    <a:pt x="9265" y="1"/>
                    <a:pt x="90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 name="Google Shape;1243;p76"/>
          <p:cNvGrpSpPr/>
          <p:nvPr/>
        </p:nvGrpSpPr>
        <p:grpSpPr>
          <a:xfrm>
            <a:off x="1140931" y="3587051"/>
            <a:ext cx="315347" cy="344588"/>
            <a:chOff x="908500" y="3570275"/>
            <a:chExt cx="271500" cy="296675"/>
          </a:xfrm>
        </p:grpSpPr>
        <p:sp>
          <p:nvSpPr>
            <p:cNvPr id="1244" name="Google Shape;1244;p76"/>
            <p:cNvSpPr/>
            <p:nvPr/>
          </p:nvSpPr>
          <p:spPr>
            <a:xfrm>
              <a:off x="1128175" y="3734050"/>
              <a:ext cx="8875" cy="8725"/>
            </a:xfrm>
            <a:custGeom>
              <a:rect b="b" l="l" r="r" t="t"/>
              <a:pathLst>
                <a:path extrusionOk="0" h="349" w="355">
                  <a:moveTo>
                    <a:pt x="154" y="0"/>
                  </a:moveTo>
                  <a:cubicBezTo>
                    <a:pt x="73" y="0"/>
                    <a:pt x="1" y="68"/>
                    <a:pt x="1" y="171"/>
                  </a:cubicBezTo>
                  <a:cubicBezTo>
                    <a:pt x="1" y="243"/>
                    <a:pt x="24" y="290"/>
                    <a:pt x="96" y="314"/>
                  </a:cubicBezTo>
                  <a:lnTo>
                    <a:pt x="96" y="338"/>
                  </a:lnTo>
                  <a:cubicBezTo>
                    <a:pt x="118" y="345"/>
                    <a:pt x="139" y="349"/>
                    <a:pt x="159" y="349"/>
                  </a:cubicBezTo>
                  <a:cubicBezTo>
                    <a:pt x="272" y="349"/>
                    <a:pt x="354" y="245"/>
                    <a:pt x="334" y="124"/>
                  </a:cubicBezTo>
                  <a:cubicBezTo>
                    <a:pt x="334" y="52"/>
                    <a:pt x="263" y="5"/>
                    <a:pt x="191" y="5"/>
                  </a:cubicBezTo>
                  <a:cubicBezTo>
                    <a:pt x="179" y="2"/>
                    <a:pt x="167" y="0"/>
                    <a:pt x="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76"/>
            <p:cNvSpPr/>
            <p:nvPr/>
          </p:nvSpPr>
          <p:spPr>
            <a:xfrm>
              <a:off x="1121025" y="3749025"/>
              <a:ext cx="38725" cy="11950"/>
            </a:xfrm>
            <a:custGeom>
              <a:rect b="b" l="l" r="r" t="t"/>
              <a:pathLst>
                <a:path extrusionOk="0" h="478" w="1549">
                  <a:moveTo>
                    <a:pt x="198" y="0"/>
                  </a:moveTo>
                  <a:cubicBezTo>
                    <a:pt x="140" y="0"/>
                    <a:pt x="79" y="26"/>
                    <a:pt x="49" y="72"/>
                  </a:cubicBezTo>
                  <a:cubicBezTo>
                    <a:pt x="1" y="144"/>
                    <a:pt x="25" y="263"/>
                    <a:pt x="96" y="311"/>
                  </a:cubicBezTo>
                  <a:cubicBezTo>
                    <a:pt x="239" y="406"/>
                    <a:pt x="501" y="477"/>
                    <a:pt x="787" y="477"/>
                  </a:cubicBezTo>
                  <a:cubicBezTo>
                    <a:pt x="1001" y="477"/>
                    <a:pt x="1239" y="430"/>
                    <a:pt x="1430" y="334"/>
                  </a:cubicBezTo>
                  <a:cubicBezTo>
                    <a:pt x="1501" y="287"/>
                    <a:pt x="1549" y="168"/>
                    <a:pt x="1501" y="96"/>
                  </a:cubicBezTo>
                  <a:cubicBezTo>
                    <a:pt x="1469" y="33"/>
                    <a:pt x="1406" y="1"/>
                    <a:pt x="1346" y="1"/>
                  </a:cubicBezTo>
                  <a:cubicBezTo>
                    <a:pt x="1316" y="1"/>
                    <a:pt x="1287" y="9"/>
                    <a:pt x="1263" y="25"/>
                  </a:cubicBezTo>
                  <a:cubicBezTo>
                    <a:pt x="1122" y="105"/>
                    <a:pt x="951" y="135"/>
                    <a:pt x="791" y="135"/>
                  </a:cubicBezTo>
                  <a:cubicBezTo>
                    <a:pt x="571" y="135"/>
                    <a:pt x="369" y="80"/>
                    <a:pt x="287" y="25"/>
                  </a:cubicBezTo>
                  <a:cubicBezTo>
                    <a:pt x="261" y="8"/>
                    <a:pt x="230" y="0"/>
                    <a:pt x="1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76"/>
            <p:cNvSpPr/>
            <p:nvPr/>
          </p:nvSpPr>
          <p:spPr>
            <a:xfrm>
              <a:off x="908500" y="3570275"/>
              <a:ext cx="271500" cy="296675"/>
            </a:xfrm>
            <a:custGeom>
              <a:rect b="b" l="l" r="r" t="t"/>
              <a:pathLst>
                <a:path extrusionOk="0" h="11867" w="10860">
                  <a:moveTo>
                    <a:pt x="4644" y="1197"/>
                  </a:moveTo>
                  <a:cubicBezTo>
                    <a:pt x="3953" y="2269"/>
                    <a:pt x="3215" y="3007"/>
                    <a:pt x="1786" y="3460"/>
                  </a:cubicBezTo>
                  <a:cubicBezTo>
                    <a:pt x="2024" y="2769"/>
                    <a:pt x="2382" y="2221"/>
                    <a:pt x="2834" y="1840"/>
                  </a:cubicBezTo>
                  <a:cubicBezTo>
                    <a:pt x="3334" y="1412"/>
                    <a:pt x="3953" y="1197"/>
                    <a:pt x="4644" y="1197"/>
                  </a:cubicBezTo>
                  <a:close/>
                  <a:moveTo>
                    <a:pt x="1596" y="4150"/>
                  </a:moveTo>
                  <a:cubicBezTo>
                    <a:pt x="2429" y="5555"/>
                    <a:pt x="2143" y="6699"/>
                    <a:pt x="1715" y="7484"/>
                  </a:cubicBezTo>
                  <a:cubicBezTo>
                    <a:pt x="1596" y="7484"/>
                    <a:pt x="1500" y="7532"/>
                    <a:pt x="1429" y="7580"/>
                  </a:cubicBezTo>
                  <a:lnTo>
                    <a:pt x="1429" y="5865"/>
                  </a:lnTo>
                  <a:cubicBezTo>
                    <a:pt x="1429" y="5246"/>
                    <a:pt x="1477" y="4674"/>
                    <a:pt x="1596" y="4150"/>
                  </a:cubicBezTo>
                  <a:close/>
                  <a:moveTo>
                    <a:pt x="1905" y="7818"/>
                  </a:moveTo>
                  <a:cubicBezTo>
                    <a:pt x="2262" y="7818"/>
                    <a:pt x="2572" y="8056"/>
                    <a:pt x="2644" y="8389"/>
                  </a:cubicBezTo>
                  <a:lnTo>
                    <a:pt x="1905" y="8389"/>
                  </a:lnTo>
                  <a:cubicBezTo>
                    <a:pt x="1834" y="8389"/>
                    <a:pt x="1739" y="8461"/>
                    <a:pt x="1739" y="8556"/>
                  </a:cubicBezTo>
                  <a:cubicBezTo>
                    <a:pt x="1715" y="8651"/>
                    <a:pt x="1810" y="8747"/>
                    <a:pt x="1905" y="8747"/>
                  </a:cubicBezTo>
                  <a:lnTo>
                    <a:pt x="2644" y="8747"/>
                  </a:lnTo>
                  <a:cubicBezTo>
                    <a:pt x="2572" y="9080"/>
                    <a:pt x="2262" y="9318"/>
                    <a:pt x="1905" y="9318"/>
                  </a:cubicBezTo>
                  <a:cubicBezTo>
                    <a:pt x="1500" y="9318"/>
                    <a:pt x="1143" y="8985"/>
                    <a:pt x="1143" y="8580"/>
                  </a:cubicBezTo>
                  <a:cubicBezTo>
                    <a:pt x="1143" y="8151"/>
                    <a:pt x="1500" y="7818"/>
                    <a:pt x="1905" y="7818"/>
                  </a:cubicBezTo>
                  <a:close/>
                  <a:moveTo>
                    <a:pt x="9288" y="5770"/>
                  </a:moveTo>
                  <a:cubicBezTo>
                    <a:pt x="9931" y="6103"/>
                    <a:pt x="10336" y="6818"/>
                    <a:pt x="10407" y="7699"/>
                  </a:cubicBezTo>
                  <a:cubicBezTo>
                    <a:pt x="10478" y="8699"/>
                    <a:pt x="10121" y="9675"/>
                    <a:pt x="9526" y="10104"/>
                  </a:cubicBezTo>
                  <a:lnTo>
                    <a:pt x="9050" y="10104"/>
                  </a:lnTo>
                  <a:cubicBezTo>
                    <a:pt x="8454" y="9675"/>
                    <a:pt x="8097" y="8699"/>
                    <a:pt x="8168" y="7699"/>
                  </a:cubicBezTo>
                  <a:cubicBezTo>
                    <a:pt x="8240" y="6818"/>
                    <a:pt x="8645" y="6103"/>
                    <a:pt x="9288" y="5770"/>
                  </a:cubicBezTo>
                  <a:close/>
                  <a:moveTo>
                    <a:pt x="9502" y="10461"/>
                  </a:moveTo>
                  <a:lnTo>
                    <a:pt x="10002" y="11128"/>
                  </a:lnTo>
                  <a:cubicBezTo>
                    <a:pt x="10050" y="11176"/>
                    <a:pt x="10050" y="11199"/>
                    <a:pt x="10050" y="11223"/>
                  </a:cubicBezTo>
                  <a:lnTo>
                    <a:pt x="10026" y="11223"/>
                  </a:lnTo>
                  <a:lnTo>
                    <a:pt x="9335" y="11080"/>
                  </a:lnTo>
                  <a:cubicBezTo>
                    <a:pt x="9323" y="11068"/>
                    <a:pt x="9312" y="11063"/>
                    <a:pt x="9300" y="11063"/>
                  </a:cubicBezTo>
                  <a:cubicBezTo>
                    <a:pt x="9288" y="11063"/>
                    <a:pt x="9276" y="11068"/>
                    <a:pt x="9264" y="11080"/>
                  </a:cubicBezTo>
                  <a:lnTo>
                    <a:pt x="8573" y="11223"/>
                  </a:lnTo>
                  <a:lnTo>
                    <a:pt x="8550" y="11223"/>
                  </a:lnTo>
                  <a:cubicBezTo>
                    <a:pt x="8550" y="11199"/>
                    <a:pt x="8550" y="11176"/>
                    <a:pt x="8573" y="11128"/>
                  </a:cubicBezTo>
                  <a:lnTo>
                    <a:pt x="9097" y="10461"/>
                  </a:lnTo>
                  <a:close/>
                  <a:moveTo>
                    <a:pt x="4625" y="1"/>
                  </a:moveTo>
                  <a:cubicBezTo>
                    <a:pt x="3439" y="1"/>
                    <a:pt x="2421" y="444"/>
                    <a:pt x="1667" y="1316"/>
                  </a:cubicBezTo>
                  <a:cubicBezTo>
                    <a:pt x="1596" y="1388"/>
                    <a:pt x="1596" y="1483"/>
                    <a:pt x="1667" y="1555"/>
                  </a:cubicBezTo>
                  <a:cubicBezTo>
                    <a:pt x="1697" y="1585"/>
                    <a:pt x="1735" y="1598"/>
                    <a:pt x="1775" y="1598"/>
                  </a:cubicBezTo>
                  <a:cubicBezTo>
                    <a:pt x="1830" y="1598"/>
                    <a:pt x="1888" y="1572"/>
                    <a:pt x="1929" y="1531"/>
                  </a:cubicBezTo>
                  <a:cubicBezTo>
                    <a:pt x="2616" y="765"/>
                    <a:pt x="3530" y="355"/>
                    <a:pt x="4604" y="355"/>
                  </a:cubicBezTo>
                  <a:cubicBezTo>
                    <a:pt x="4833" y="355"/>
                    <a:pt x="5068" y="374"/>
                    <a:pt x="5311" y="412"/>
                  </a:cubicBezTo>
                  <a:cubicBezTo>
                    <a:pt x="5430" y="435"/>
                    <a:pt x="5525" y="483"/>
                    <a:pt x="5549" y="554"/>
                  </a:cubicBezTo>
                  <a:cubicBezTo>
                    <a:pt x="5573" y="650"/>
                    <a:pt x="5549" y="745"/>
                    <a:pt x="5501" y="816"/>
                  </a:cubicBezTo>
                  <a:cubicBezTo>
                    <a:pt x="5462" y="855"/>
                    <a:pt x="5408" y="894"/>
                    <a:pt x="5324" y="894"/>
                  </a:cubicBezTo>
                  <a:cubicBezTo>
                    <a:pt x="5305" y="894"/>
                    <a:pt x="5285" y="892"/>
                    <a:pt x="5263" y="888"/>
                  </a:cubicBezTo>
                  <a:lnTo>
                    <a:pt x="5239" y="888"/>
                  </a:lnTo>
                  <a:cubicBezTo>
                    <a:pt x="5032" y="853"/>
                    <a:pt x="4829" y="836"/>
                    <a:pt x="4631" y="836"/>
                  </a:cubicBezTo>
                  <a:cubicBezTo>
                    <a:pt x="3872" y="836"/>
                    <a:pt x="3186" y="1088"/>
                    <a:pt x="2620" y="1578"/>
                  </a:cubicBezTo>
                  <a:cubicBezTo>
                    <a:pt x="1619" y="2412"/>
                    <a:pt x="1072" y="3936"/>
                    <a:pt x="1072" y="5865"/>
                  </a:cubicBezTo>
                  <a:lnTo>
                    <a:pt x="1072" y="7842"/>
                  </a:lnTo>
                  <a:cubicBezTo>
                    <a:pt x="1024" y="7889"/>
                    <a:pt x="1000" y="7961"/>
                    <a:pt x="953" y="8008"/>
                  </a:cubicBezTo>
                  <a:lnTo>
                    <a:pt x="572" y="8008"/>
                  </a:lnTo>
                  <a:lnTo>
                    <a:pt x="572" y="5865"/>
                  </a:lnTo>
                  <a:cubicBezTo>
                    <a:pt x="572" y="4365"/>
                    <a:pt x="881" y="3079"/>
                    <a:pt x="1477" y="2126"/>
                  </a:cubicBezTo>
                  <a:cubicBezTo>
                    <a:pt x="1524" y="2055"/>
                    <a:pt x="1500" y="1959"/>
                    <a:pt x="1405" y="1888"/>
                  </a:cubicBezTo>
                  <a:cubicBezTo>
                    <a:pt x="1381" y="1872"/>
                    <a:pt x="1352" y="1864"/>
                    <a:pt x="1322" y="1864"/>
                  </a:cubicBezTo>
                  <a:cubicBezTo>
                    <a:pt x="1262" y="1864"/>
                    <a:pt x="1199" y="1896"/>
                    <a:pt x="1167" y="1959"/>
                  </a:cubicBezTo>
                  <a:cubicBezTo>
                    <a:pt x="572" y="2960"/>
                    <a:pt x="238" y="4317"/>
                    <a:pt x="238" y="5865"/>
                  </a:cubicBezTo>
                  <a:lnTo>
                    <a:pt x="238" y="8008"/>
                  </a:lnTo>
                  <a:cubicBezTo>
                    <a:pt x="95" y="8032"/>
                    <a:pt x="0" y="8127"/>
                    <a:pt x="0" y="8270"/>
                  </a:cubicBezTo>
                  <a:lnTo>
                    <a:pt x="0" y="9223"/>
                  </a:lnTo>
                  <a:cubicBezTo>
                    <a:pt x="0" y="9294"/>
                    <a:pt x="72" y="9390"/>
                    <a:pt x="167" y="9390"/>
                  </a:cubicBezTo>
                  <a:cubicBezTo>
                    <a:pt x="177" y="9392"/>
                    <a:pt x="187" y="9393"/>
                    <a:pt x="197" y="9393"/>
                  </a:cubicBezTo>
                  <a:cubicBezTo>
                    <a:pt x="281" y="9393"/>
                    <a:pt x="357" y="9308"/>
                    <a:pt x="357" y="9223"/>
                  </a:cubicBezTo>
                  <a:lnTo>
                    <a:pt x="357" y="8342"/>
                  </a:lnTo>
                  <a:lnTo>
                    <a:pt x="810" y="8342"/>
                  </a:lnTo>
                  <a:cubicBezTo>
                    <a:pt x="810" y="8413"/>
                    <a:pt x="810" y="8485"/>
                    <a:pt x="810" y="8556"/>
                  </a:cubicBezTo>
                  <a:cubicBezTo>
                    <a:pt x="810" y="8937"/>
                    <a:pt x="1000" y="9294"/>
                    <a:pt x="1310" y="9485"/>
                  </a:cubicBezTo>
                  <a:lnTo>
                    <a:pt x="1310" y="11223"/>
                  </a:lnTo>
                  <a:cubicBezTo>
                    <a:pt x="1310" y="11390"/>
                    <a:pt x="1167" y="11533"/>
                    <a:pt x="1000" y="11533"/>
                  </a:cubicBezTo>
                  <a:lnTo>
                    <a:pt x="524" y="11533"/>
                  </a:lnTo>
                  <a:cubicBezTo>
                    <a:pt x="429" y="11533"/>
                    <a:pt x="357" y="11438"/>
                    <a:pt x="357" y="11342"/>
                  </a:cubicBezTo>
                  <a:lnTo>
                    <a:pt x="357" y="9985"/>
                  </a:lnTo>
                  <a:cubicBezTo>
                    <a:pt x="357" y="9937"/>
                    <a:pt x="334" y="9913"/>
                    <a:pt x="310" y="9890"/>
                  </a:cubicBezTo>
                  <a:cubicBezTo>
                    <a:pt x="268" y="9855"/>
                    <a:pt x="224" y="9840"/>
                    <a:pt x="183" y="9840"/>
                  </a:cubicBezTo>
                  <a:cubicBezTo>
                    <a:pt x="83" y="9840"/>
                    <a:pt x="0" y="9925"/>
                    <a:pt x="0" y="10009"/>
                  </a:cubicBezTo>
                  <a:lnTo>
                    <a:pt x="0" y="11223"/>
                  </a:lnTo>
                  <a:cubicBezTo>
                    <a:pt x="0" y="11580"/>
                    <a:pt x="286" y="11866"/>
                    <a:pt x="643" y="11866"/>
                  </a:cubicBezTo>
                  <a:lnTo>
                    <a:pt x="1000" y="11866"/>
                  </a:lnTo>
                  <a:cubicBezTo>
                    <a:pt x="1358" y="11866"/>
                    <a:pt x="1643" y="11580"/>
                    <a:pt x="1643" y="11223"/>
                  </a:cubicBezTo>
                  <a:lnTo>
                    <a:pt x="1643" y="9652"/>
                  </a:lnTo>
                  <a:cubicBezTo>
                    <a:pt x="1739" y="9652"/>
                    <a:pt x="1810" y="9675"/>
                    <a:pt x="1905" y="9675"/>
                  </a:cubicBezTo>
                  <a:cubicBezTo>
                    <a:pt x="2453" y="9675"/>
                    <a:pt x="2905" y="9270"/>
                    <a:pt x="2977" y="8747"/>
                  </a:cubicBezTo>
                  <a:lnTo>
                    <a:pt x="3477" y="8747"/>
                  </a:lnTo>
                  <a:cubicBezTo>
                    <a:pt x="3548" y="8747"/>
                    <a:pt x="3644" y="8675"/>
                    <a:pt x="3644" y="8604"/>
                  </a:cubicBezTo>
                  <a:cubicBezTo>
                    <a:pt x="3668" y="8485"/>
                    <a:pt x="3572" y="8389"/>
                    <a:pt x="3477" y="8389"/>
                  </a:cubicBezTo>
                  <a:lnTo>
                    <a:pt x="2977" y="8389"/>
                  </a:lnTo>
                  <a:cubicBezTo>
                    <a:pt x="2905" y="7937"/>
                    <a:pt x="2548" y="7556"/>
                    <a:pt x="2096" y="7484"/>
                  </a:cubicBezTo>
                  <a:cubicBezTo>
                    <a:pt x="2477" y="6699"/>
                    <a:pt x="2786" y="5389"/>
                    <a:pt x="1762" y="3817"/>
                  </a:cubicBezTo>
                  <a:cubicBezTo>
                    <a:pt x="2572" y="3579"/>
                    <a:pt x="3191" y="3269"/>
                    <a:pt x="3715" y="2817"/>
                  </a:cubicBezTo>
                  <a:cubicBezTo>
                    <a:pt x="4191" y="2436"/>
                    <a:pt x="4596" y="1936"/>
                    <a:pt x="5049" y="1197"/>
                  </a:cubicBezTo>
                  <a:cubicBezTo>
                    <a:pt x="5096" y="1221"/>
                    <a:pt x="5144" y="1221"/>
                    <a:pt x="5168" y="1221"/>
                  </a:cubicBezTo>
                  <a:cubicBezTo>
                    <a:pt x="5216" y="1231"/>
                    <a:pt x="5264" y="1236"/>
                    <a:pt x="5310" y="1236"/>
                  </a:cubicBezTo>
                  <a:cubicBezTo>
                    <a:pt x="5490" y="1236"/>
                    <a:pt x="5645" y="1163"/>
                    <a:pt x="5739" y="1031"/>
                  </a:cubicBezTo>
                  <a:cubicBezTo>
                    <a:pt x="5811" y="959"/>
                    <a:pt x="5858" y="864"/>
                    <a:pt x="5882" y="745"/>
                  </a:cubicBezTo>
                  <a:lnTo>
                    <a:pt x="7383" y="745"/>
                  </a:lnTo>
                  <a:cubicBezTo>
                    <a:pt x="7597" y="745"/>
                    <a:pt x="7787" y="888"/>
                    <a:pt x="7835" y="1102"/>
                  </a:cubicBezTo>
                  <a:cubicBezTo>
                    <a:pt x="7930" y="1412"/>
                    <a:pt x="7692" y="1674"/>
                    <a:pt x="7406" y="1674"/>
                  </a:cubicBezTo>
                  <a:lnTo>
                    <a:pt x="6097" y="1674"/>
                  </a:lnTo>
                  <a:cubicBezTo>
                    <a:pt x="5716" y="1674"/>
                    <a:pt x="5358" y="1983"/>
                    <a:pt x="5287" y="2364"/>
                  </a:cubicBezTo>
                  <a:cubicBezTo>
                    <a:pt x="5215" y="2864"/>
                    <a:pt x="5597" y="3293"/>
                    <a:pt x="6097" y="3293"/>
                  </a:cubicBezTo>
                  <a:lnTo>
                    <a:pt x="8669" y="3293"/>
                  </a:lnTo>
                  <a:cubicBezTo>
                    <a:pt x="8931" y="3293"/>
                    <a:pt x="9121" y="3507"/>
                    <a:pt x="9121" y="3769"/>
                  </a:cubicBezTo>
                  <a:lnTo>
                    <a:pt x="9121" y="5484"/>
                  </a:lnTo>
                  <a:cubicBezTo>
                    <a:pt x="8383" y="5889"/>
                    <a:pt x="7930" y="6675"/>
                    <a:pt x="7835" y="7699"/>
                  </a:cubicBezTo>
                  <a:cubicBezTo>
                    <a:pt x="7764" y="8770"/>
                    <a:pt x="8121" y="9818"/>
                    <a:pt x="8764" y="10342"/>
                  </a:cubicBezTo>
                  <a:lnTo>
                    <a:pt x="8311" y="10961"/>
                  </a:lnTo>
                  <a:cubicBezTo>
                    <a:pt x="8192" y="11104"/>
                    <a:pt x="8168" y="11295"/>
                    <a:pt x="8240" y="11438"/>
                  </a:cubicBezTo>
                  <a:cubicBezTo>
                    <a:pt x="8302" y="11541"/>
                    <a:pt x="8419" y="11609"/>
                    <a:pt x="8558" y="11609"/>
                  </a:cubicBezTo>
                  <a:cubicBezTo>
                    <a:pt x="8578" y="11609"/>
                    <a:pt x="8599" y="11607"/>
                    <a:pt x="8621" y="11604"/>
                  </a:cubicBezTo>
                  <a:lnTo>
                    <a:pt x="8645" y="11604"/>
                  </a:lnTo>
                  <a:lnTo>
                    <a:pt x="9312" y="11461"/>
                  </a:lnTo>
                  <a:lnTo>
                    <a:pt x="9955" y="11604"/>
                  </a:lnTo>
                  <a:lnTo>
                    <a:pt x="10026" y="11604"/>
                  </a:lnTo>
                  <a:cubicBezTo>
                    <a:pt x="10169" y="11604"/>
                    <a:pt x="10288" y="11557"/>
                    <a:pt x="10359" y="11438"/>
                  </a:cubicBezTo>
                  <a:cubicBezTo>
                    <a:pt x="10431" y="11295"/>
                    <a:pt x="10407" y="11104"/>
                    <a:pt x="10288" y="10961"/>
                  </a:cubicBezTo>
                  <a:lnTo>
                    <a:pt x="9835" y="10342"/>
                  </a:lnTo>
                  <a:cubicBezTo>
                    <a:pt x="10478" y="9818"/>
                    <a:pt x="10860" y="8770"/>
                    <a:pt x="10764" y="7699"/>
                  </a:cubicBezTo>
                  <a:cubicBezTo>
                    <a:pt x="10693" y="6675"/>
                    <a:pt x="10217" y="5865"/>
                    <a:pt x="9478" y="5484"/>
                  </a:cubicBezTo>
                  <a:lnTo>
                    <a:pt x="9478" y="3436"/>
                  </a:lnTo>
                  <a:cubicBezTo>
                    <a:pt x="9478" y="3174"/>
                    <a:pt x="9264" y="2960"/>
                    <a:pt x="9002" y="2960"/>
                  </a:cubicBezTo>
                  <a:lnTo>
                    <a:pt x="5954" y="2960"/>
                  </a:lnTo>
                  <a:cubicBezTo>
                    <a:pt x="5882" y="2960"/>
                    <a:pt x="5787" y="2912"/>
                    <a:pt x="5739" y="2864"/>
                  </a:cubicBezTo>
                  <a:cubicBezTo>
                    <a:pt x="5406" y="2460"/>
                    <a:pt x="5692" y="2031"/>
                    <a:pt x="6049" y="2031"/>
                  </a:cubicBezTo>
                  <a:lnTo>
                    <a:pt x="7383" y="2031"/>
                  </a:lnTo>
                  <a:cubicBezTo>
                    <a:pt x="7764" y="2031"/>
                    <a:pt x="8121" y="1721"/>
                    <a:pt x="8192" y="1364"/>
                  </a:cubicBezTo>
                  <a:cubicBezTo>
                    <a:pt x="8288" y="864"/>
                    <a:pt x="7907" y="412"/>
                    <a:pt x="7406" y="412"/>
                  </a:cubicBezTo>
                  <a:lnTo>
                    <a:pt x="5858" y="412"/>
                  </a:lnTo>
                  <a:cubicBezTo>
                    <a:pt x="5763" y="221"/>
                    <a:pt x="5597" y="102"/>
                    <a:pt x="5358" y="54"/>
                  </a:cubicBezTo>
                  <a:cubicBezTo>
                    <a:pt x="5108" y="18"/>
                    <a:pt x="4863" y="1"/>
                    <a:pt x="46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7" name="Google Shape;1247;p76"/>
          <p:cNvSpPr/>
          <p:nvPr/>
        </p:nvSpPr>
        <p:spPr>
          <a:xfrm>
            <a:off x="6334946" y="3691003"/>
            <a:ext cx="345779" cy="217868"/>
          </a:xfrm>
          <a:custGeom>
            <a:rect b="b" l="l" r="r" t="t"/>
            <a:pathLst>
              <a:path extrusionOk="0" h="7503" w="11908">
                <a:moveTo>
                  <a:pt x="2183" y="1304"/>
                </a:moveTo>
                <a:cubicBezTo>
                  <a:pt x="2311" y="1304"/>
                  <a:pt x="2449" y="1321"/>
                  <a:pt x="2596" y="1358"/>
                </a:cubicBezTo>
                <a:lnTo>
                  <a:pt x="3621" y="1620"/>
                </a:lnTo>
                <a:lnTo>
                  <a:pt x="3621" y="2811"/>
                </a:lnTo>
                <a:lnTo>
                  <a:pt x="2573" y="3263"/>
                </a:lnTo>
                <a:cubicBezTo>
                  <a:pt x="2402" y="3335"/>
                  <a:pt x="2239" y="3370"/>
                  <a:pt x="2088" y="3370"/>
                </a:cubicBezTo>
                <a:cubicBezTo>
                  <a:pt x="1839" y="3370"/>
                  <a:pt x="1626" y="3275"/>
                  <a:pt x="1477" y="3097"/>
                </a:cubicBezTo>
                <a:cubicBezTo>
                  <a:pt x="1168" y="2740"/>
                  <a:pt x="1120" y="2120"/>
                  <a:pt x="1382" y="1715"/>
                </a:cubicBezTo>
                <a:cubicBezTo>
                  <a:pt x="1541" y="1451"/>
                  <a:pt x="1818" y="1304"/>
                  <a:pt x="2183" y="1304"/>
                </a:cubicBezTo>
                <a:close/>
                <a:moveTo>
                  <a:pt x="9739" y="1304"/>
                </a:moveTo>
                <a:cubicBezTo>
                  <a:pt x="10102" y="1304"/>
                  <a:pt x="10392" y="1451"/>
                  <a:pt x="10551" y="1715"/>
                </a:cubicBezTo>
                <a:cubicBezTo>
                  <a:pt x="10812" y="2120"/>
                  <a:pt x="10765" y="2740"/>
                  <a:pt x="10455" y="3097"/>
                </a:cubicBezTo>
                <a:cubicBezTo>
                  <a:pt x="10343" y="3241"/>
                  <a:pt x="10146" y="3374"/>
                  <a:pt x="9855" y="3374"/>
                </a:cubicBezTo>
                <a:cubicBezTo>
                  <a:pt x="9713" y="3374"/>
                  <a:pt x="9548" y="3342"/>
                  <a:pt x="9360" y="3263"/>
                </a:cubicBezTo>
                <a:lnTo>
                  <a:pt x="8121" y="2740"/>
                </a:lnTo>
                <a:lnTo>
                  <a:pt x="8121" y="1668"/>
                </a:lnTo>
                <a:lnTo>
                  <a:pt x="9336" y="1358"/>
                </a:lnTo>
                <a:cubicBezTo>
                  <a:pt x="9477" y="1321"/>
                  <a:pt x="9613" y="1304"/>
                  <a:pt x="9739" y="1304"/>
                </a:cubicBezTo>
                <a:close/>
                <a:moveTo>
                  <a:pt x="5878" y="331"/>
                </a:moveTo>
                <a:cubicBezTo>
                  <a:pt x="6026" y="331"/>
                  <a:pt x="6145" y="442"/>
                  <a:pt x="6145" y="572"/>
                </a:cubicBezTo>
                <a:lnTo>
                  <a:pt x="6145" y="3835"/>
                </a:lnTo>
                <a:cubicBezTo>
                  <a:pt x="6145" y="3954"/>
                  <a:pt x="6026" y="4073"/>
                  <a:pt x="5883" y="4073"/>
                </a:cubicBezTo>
                <a:cubicBezTo>
                  <a:pt x="5764" y="4073"/>
                  <a:pt x="5645" y="3954"/>
                  <a:pt x="5645" y="3835"/>
                </a:cubicBezTo>
                <a:lnTo>
                  <a:pt x="5645" y="596"/>
                </a:lnTo>
                <a:cubicBezTo>
                  <a:pt x="5645" y="477"/>
                  <a:pt x="5716" y="358"/>
                  <a:pt x="5835" y="334"/>
                </a:cubicBezTo>
                <a:cubicBezTo>
                  <a:pt x="5850" y="332"/>
                  <a:pt x="5864" y="331"/>
                  <a:pt x="5878" y="331"/>
                </a:cubicBezTo>
                <a:close/>
                <a:moveTo>
                  <a:pt x="4211" y="331"/>
                </a:moveTo>
                <a:cubicBezTo>
                  <a:pt x="4359" y="331"/>
                  <a:pt x="4478" y="442"/>
                  <a:pt x="4478" y="572"/>
                </a:cubicBezTo>
                <a:lnTo>
                  <a:pt x="4478" y="3835"/>
                </a:lnTo>
                <a:cubicBezTo>
                  <a:pt x="4478" y="3966"/>
                  <a:pt x="4359" y="4076"/>
                  <a:pt x="4211" y="4076"/>
                </a:cubicBezTo>
                <a:cubicBezTo>
                  <a:pt x="4197" y="4076"/>
                  <a:pt x="4183" y="4075"/>
                  <a:pt x="4168" y="4073"/>
                </a:cubicBezTo>
                <a:cubicBezTo>
                  <a:pt x="4049" y="4025"/>
                  <a:pt x="3978" y="3930"/>
                  <a:pt x="3978" y="3811"/>
                </a:cubicBezTo>
                <a:lnTo>
                  <a:pt x="3978" y="596"/>
                </a:lnTo>
                <a:cubicBezTo>
                  <a:pt x="3978" y="477"/>
                  <a:pt x="4049" y="358"/>
                  <a:pt x="4168" y="334"/>
                </a:cubicBezTo>
                <a:cubicBezTo>
                  <a:pt x="4183" y="332"/>
                  <a:pt x="4197" y="331"/>
                  <a:pt x="4211" y="331"/>
                </a:cubicBezTo>
                <a:close/>
                <a:moveTo>
                  <a:pt x="5044" y="331"/>
                </a:moveTo>
                <a:cubicBezTo>
                  <a:pt x="5192" y="331"/>
                  <a:pt x="5311" y="442"/>
                  <a:pt x="5311" y="572"/>
                </a:cubicBezTo>
                <a:lnTo>
                  <a:pt x="5311" y="3835"/>
                </a:lnTo>
                <a:cubicBezTo>
                  <a:pt x="5311" y="3966"/>
                  <a:pt x="5192" y="4076"/>
                  <a:pt x="5044" y="4076"/>
                </a:cubicBezTo>
                <a:cubicBezTo>
                  <a:pt x="5030" y="4076"/>
                  <a:pt x="5016" y="4075"/>
                  <a:pt x="5002" y="4073"/>
                </a:cubicBezTo>
                <a:cubicBezTo>
                  <a:pt x="4883" y="4025"/>
                  <a:pt x="4811" y="3930"/>
                  <a:pt x="4811" y="3811"/>
                </a:cubicBezTo>
                <a:lnTo>
                  <a:pt x="4811" y="596"/>
                </a:lnTo>
                <a:cubicBezTo>
                  <a:pt x="4811" y="477"/>
                  <a:pt x="4883" y="358"/>
                  <a:pt x="5002" y="334"/>
                </a:cubicBezTo>
                <a:cubicBezTo>
                  <a:pt x="5016" y="332"/>
                  <a:pt x="5030" y="331"/>
                  <a:pt x="5044" y="331"/>
                </a:cubicBezTo>
                <a:close/>
                <a:moveTo>
                  <a:pt x="6688" y="331"/>
                </a:moveTo>
                <a:cubicBezTo>
                  <a:pt x="6835" y="331"/>
                  <a:pt x="6955" y="442"/>
                  <a:pt x="6955" y="572"/>
                </a:cubicBezTo>
                <a:lnTo>
                  <a:pt x="6955" y="3835"/>
                </a:lnTo>
                <a:cubicBezTo>
                  <a:pt x="6955" y="3966"/>
                  <a:pt x="6835" y="4076"/>
                  <a:pt x="6688" y="4076"/>
                </a:cubicBezTo>
                <a:cubicBezTo>
                  <a:pt x="6674" y="4076"/>
                  <a:pt x="6659" y="4075"/>
                  <a:pt x="6645" y="4073"/>
                </a:cubicBezTo>
                <a:cubicBezTo>
                  <a:pt x="6526" y="4025"/>
                  <a:pt x="6454" y="3930"/>
                  <a:pt x="6454" y="3811"/>
                </a:cubicBezTo>
                <a:lnTo>
                  <a:pt x="6454" y="596"/>
                </a:lnTo>
                <a:cubicBezTo>
                  <a:pt x="6454" y="477"/>
                  <a:pt x="6526" y="358"/>
                  <a:pt x="6645" y="334"/>
                </a:cubicBezTo>
                <a:cubicBezTo>
                  <a:pt x="6659" y="332"/>
                  <a:pt x="6674" y="331"/>
                  <a:pt x="6688" y="331"/>
                </a:cubicBezTo>
                <a:close/>
                <a:moveTo>
                  <a:pt x="7526" y="334"/>
                </a:moveTo>
                <a:cubicBezTo>
                  <a:pt x="7669" y="334"/>
                  <a:pt x="7788" y="430"/>
                  <a:pt x="7788" y="525"/>
                </a:cubicBezTo>
                <a:lnTo>
                  <a:pt x="7788" y="5812"/>
                </a:lnTo>
                <a:cubicBezTo>
                  <a:pt x="7788" y="5835"/>
                  <a:pt x="7788" y="5859"/>
                  <a:pt x="7788" y="5883"/>
                </a:cubicBezTo>
                <a:cubicBezTo>
                  <a:pt x="7836" y="6240"/>
                  <a:pt x="7859" y="6431"/>
                  <a:pt x="8479" y="6836"/>
                </a:cubicBezTo>
                <a:cubicBezTo>
                  <a:pt x="8574" y="6907"/>
                  <a:pt x="8622" y="7002"/>
                  <a:pt x="8574" y="7074"/>
                </a:cubicBezTo>
                <a:cubicBezTo>
                  <a:pt x="8542" y="7137"/>
                  <a:pt x="8468" y="7190"/>
                  <a:pt x="8359" y="7190"/>
                </a:cubicBezTo>
                <a:cubicBezTo>
                  <a:pt x="8304" y="7190"/>
                  <a:pt x="8241" y="7177"/>
                  <a:pt x="8169" y="7145"/>
                </a:cubicBezTo>
                <a:cubicBezTo>
                  <a:pt x="7645" y="6955"/>
                  <a:pt x="7288" y="6407"/>
                  <a:pt x="7288" y="5812"/>
                </a:cubicBezTo>
                <a:lnTo>
                  <a:pt x="7288" y="525"/>
                </a:lnTo>
                <a:cubicBezTo>
                  <a:pt x="7288" y="430"/>
                  <a:pt x="7407" y="334"/>
                  <a:pt x="7526" y="334"/>
                </a:cubicBezTo>
                <a:close/>
                <a:moveTo>
                  <a:pt x="4240" y="1"/>
                </a:moveTo>
                <a:cubicBezTo>
                  <a:pt x="3954" y="1"/>
                  <a:pt x="3740" y="168"/>
                  <a:pt x="3668" y="406"/>
                </a:cubicBezTo>
                <a:lnTo>
                  <a:pt x="2882" y="215"/>
                </a:lnTo>
                <a:cubicBezTo>
                  <a:pt x="2633" y="152"/>
                  <a:pt x="2392" y="120"/>
                  <a:pt x="2161" y="120"/>
                </a:cubicBezTo>
                <a:cubicBezTo>
                  <a:pt x="1441" y="120"/>
                  <a:pt x="826" y="424"/>
                  <a:pt x="429" y="1001"/>
                </a:cubicBezTo>
                <a:cubicBezTo>
                  <a:pt x="144" y="1382"/>
                  <a:pt x="1" y="1882"/>
                  <a:pt x="25" y="2406"/>
                </a:cubicBezTo>
                <a:cubicBezTo>
                  <a:pt x="48" y="3073"/>
                  <a:pt x="334" y="3668"/>
                  <a:pt x="787" y="4073"/>
                </a:cubicBezTo>
                <a:cubicBezTo>
                  <a:pt x="810" y="4097"/>
                  <a:pt x="858" y="4121"/>
                  <a:pt x="906" y="4121"/>
                </a:cubicBezTo>
                <a:cubicBezTo>
                  <a:pt x="953" y="4121"/>
                  <a:pt x="1025" y="4097"/>
                  <a:pt x="1049" y="4025"/>
                </a:cubicBezTo>
                <a:cubicBezTo>
                  <a:pt x="1096" y="3954"/>
                  <a:pt x="1072" y="3859"/>
                  <a:pt x="1001" y="3811"/>
                </a:cubicBezTo>
                <a:cubicBezTo>
                  <a:pt x="620" y="3478"/>
                  <a:pt x="406" y="2954"/>
                  <a:pt x="382" y="2382"/>
                </a:cubicBezTo>
                <a:cubicBezTo>
                  <a:pt x="358" y="1954"/>
                  <a:pt x="477" y="1525"/>
                  <a:pt x="715" y="1192"/>
                </a:cubicBezTo>
                <a:cubicBezTo>
                  <a:pt x="1040" y="722"/>
                  <a:pt x="1557" y="471"/>
                  <a:pt x="2173" y="471"/>
                </a:cubicBezTo>
                <a:cubicBezTo>
                  <a:pt x="2368" y="471"/>
                  <a:pt x="2574" y="497"/>
                  <a:pt x="2787" y="549"/>
                </a:cubicBezTo>
                <a:lnTo>
                  <a:pt x="3644" y="763"/>
                </a:lnTo>
                <a:lnTo>
                  <a:pt x="3644" y="1263"/>
                </a:lnTo>
                <a:lnTo>
                  <a:pt x="2668" y="1025"/>
                </a:lnTo>
                <a:cubicBezTo>
                  <a:pt x="2495" y="983"/>
                  <a:pt x="2330" y="962"/>
                  <a:pt x="2175" y="962"/>
                </a:cubicBezTo>
                <a:cubicBezTo>
                  <a:pt x="1708" y="962"/>
                  <a:pt x="1328" y="1150"/>
                  <a:pt x="1096" y="1525"/>
                </a:cubicBezTo>
                <a:cubicBezTo>
                  <a:pt x="763" y="2049"/>
                  <a:pt x="810" y="2835"/>
                  <a:pt x="1215" y="3311"/>
                </a:cubicBezTo>
                <a:cubicBezTo>
                  <a:pt x="1453" y="3573"/>
                  <a:pt x="1739" y="3692"/>
                  <a:pt x="2073" y="3692"/>
                </a:cubicBezTo>
                <a:cubicBezTo>
                  <a:pt x="2287" y="3692"/>
                  <a:pt x="2477" y="3668"/>
                  <a:pt x="2692" y="3573"/>
                </a:cubicBezTo>
                <a:lnTo>
                  <a:pt x="3644" y="3168"/>
                </a:lnTo>
                <a:lnTo>
                  <a:pt x="3644" y="3692"/>
                </a:lnTo>
                <a:lnTo>
                  <a:pt x="2882" y="4002"/>
                </a:lnTo>
                <a:cubicBezTo>
                  <a:pt x="2611" y="4122"/>
                  <a:pt x="2339" y="4186"/>
                  <a:pt x="2080" y="4186"/>
                </a:cubicBezTo>
                <a:cubicBezTo>
                  <a:pt x="1930" y="4186"/>
                  <a:pt x="1784" y="4164"/>
                  <a:pt x="1644" y="4121"/>
                </a:cubicBezTo>
                <a:cubicBezTo>
                  <a:pt x="1632" y="4118"/>
                  <a:pt x="1619" y="4116"/>
                  <a:pt x="1606" y="4116"/>
                </a:cubicBezTo>
                <a:cubicBezTo>
                  <a:pt x="1520" y="4116"/>
                  <a:pt x="1430" y="4184"/>
                  <a:pt x="1430" y="4287"/>
                </a:cubicBezTo>
                <a:cubicBezTo>
                  <a:pt x="1406" y="4359"/>
                  <a:pt x="1477" y="4430"/>
                  <a:pt x="1549" y="4454"/>
                </a:cubicBezTo>
                <a:cubicBezTo>
                  <a:pt x="1715" y="4502"/>
                  <a:pt x="1906" y="4526"/>
                  <a:pt x="2073" y="4526"/>
                </a:cubicBezTo>
                <a:cubicBezTo>
                  <a:pt x="2382" y="4526"/>
                  <a:pt x="2692" y="4454"/>
                  <a:pt x="3025" y="4335"/>
                </a:cubicBezTo>
                <a:lnTo>
                  <a:pt x="3692" y="4049"/>
                </a:lnTo>
                <a:cubicBezTo>
                  <a:pt x="3787" y="4264"/>
                  <a:pt x="3978" y="4383"/>
                  <a:pt x="4216" y="4383"/>
                </a:cubicBezTo>
                <a:cubicBezTo>
                  <a:pt x="4383" y="4383"/>
                  <a:pt x="4525" y="4335"/>
                  <a:pt x="4645" y="4216"/>
                </a:cubicBezTo>
                <a:cubicBezTo>
                  <a:pt x="4740" y="4335"/>
                  <a:pt x="4883" y="4383"/>
                  <a:pt x="5049" y="4383"/>
                </a:cubicBezTo>
                <a:cubicBezTo>
                  <a:pt x="5216" y="4383"/>
                  <a:pt x="5359" y="4335"/>
                  <a:pt x="5454" y="4216"/>
                </a:cubicBezTo>
                <a:cubicBezTo>
                  <a:pt x="5573" y="4335"/>
                  <a:pt x="5716" y="4383"/>
                  <a:pt x="5883" y="4383"/>
                </a:cubicBezTo>
                <a:cubicBezTo>
                  <a:pt x="6026" y="4383"/>
                  <a:pt x="6192" y="4335"/>
                  <a:pt x="6288" y="4216"/>
                </a:cubicBezTo>
                <a:cubicBezTo>
                  <a:pt x="6407" y="4335"/>
                  <a:pt x="6550" y="4383"/>
                  <a:pt x="6693" y="4383"/>
                </a:cubicBezTo>
                <a:cubicBezTo>
                  <a:pt x="6788" y="4383"/>
                  <a:pt x="6859" y="4383"/>
                  <a:pt x="6955" y="4335"/>
                </a:cubicBezTo>
                <a:lnTo>
                  <a:pt x="6955" y="5788"/>
                </a:lnTo>
                <a:cubicBezTo>
                  <a:pt x="6931" y="6502"/>
                  <a:pt x="7383" y="7193"/>
                  <a:pt x="8026" y="7431"/>
                </a:cubicBezTo>
                <a:cubicBezTo>
                  <a:pt x="8145" y="7479"/>
                  <a:pt x="8241" y="7502"/>
                  <a:pt x="8336" y="7502"/>
                </a:cubicBezTo>
                <a:cubicBezTo>
                  <a:pt x="8598" y="7502"/>
                  <a:pt x="8788" y="7359"/>
                  <a:pt x="8884" y="7193"/>
                </a:cubicBezTo>
                <a:cubicBezTo>
                  <a:pt x="9003" y="6955"/>
                  <a:pt x="8907" y="6669"/>
                  <a:pt x="8669" y="6502"/>
                </a:cubicBezTo>
                <a:cubicBezTo>
                  <a:pt x="8169" y="6169"/>
                  <a:pt x="8169" y="6097"/>
                  <a:pt x="8121" y="5835"/>
                </a:cubicBezTo>
                <a:cubicBezTo>
                  <a:pt x="8121" y="5812"/>
                  <a:pt x="8121" y="5788"/>
                  <a:pt x="8121" y="5764"/>
                </a:cubicBezTo>
                <a:lnTo>
                  <a:pt x="8121" y="4002"/>
                </a:lnTo>
                <a:lnTo>
                  <a:pt x="8907" y="4335"/>
                </a:lnTo>
                <a:cubicBezTo>
                  <a:pt x="9241" y="4454"/>
                  <a:pt x="9550" y="4526"/>
                  <a:pt x="9860" y="4526"/>
                </a:cubicBezTo>
                <a:cubicBezTo>
                  <a:pt x="10336" y="4526"/>
                  <a:pt x="10765" y="4383"/>
                  <a:pt x="11122" y="4073"/>
                </a:cubicBezTo>
                <a:cubicBezTo>
                  <a:pt x="11598" y="3668"/>
                  <a:pt x="11860" y="3073"/>
                  <a:pt x="11884" y="2406"/>
                </a:cubicBezTo>
                <a:cubicBezTo>
                  <a:pt x="11908" y="1882"/>
                  <a:pt x="11765" y="1382"/>
                  <a:pt x="11503" y="1001"/>
                </a:cubicBezTo>
                <a:cubicBezTo>
                  <a:pt x="11289" y="691"/>
                  <a:pt x="11003" y="477"/>
                  <a:pt x="10693" y="334"/>
                </a:cubicBezTo>
                <a:cubicBezTo>
                  <a:pt x="10667" y="321"/>
                  <a:pt x="10640" y="315"/>
                  <a:pt x="10615" y="315"/>
                </a:cubicBezTo>
                <a:cubicBezTo>
                  <a:pt x="10549" y="315"/>
                  <a:pt x="10490" y="354"/>
                  <a:pt x="10455" y="406"/>
                </a:cubicBezTo>
                <a:cubicBezTo>
                  <a:pt x="10408" y="501"/>
                  <a:pt x="10455" y="596"/>
                  <a:pt x="10551" y="644"/>
                </a:cubicBezTo>
                <a:cubicBezTo>
                  <a:pt x="10812" y="763"/>
                  <a:pt x="11051" y="953"/>
                  <a:pt x="11217" y="1192"/>
                </a:cubicBezTo>
                <a:cubicBezTo>
                  <a:pt x="11455" y="1525"/>
                  <a:pt x="11575" y="1954"/>
                  <a:pt x="11551" y="2406"/>
                </a:cubicBezTo>
                <a:cubicBezTo>
                  <a:pt x="11527" y="2954"/>
                  <a:pt x="11289" y="3478"/>
                  <a:pt x="10908" y="3811"/>
                </a:cubicBezTo>
                <a:cubicBezTo>
                  <a:pt x="10622" y="4068"/>
                  <a:pt x="10259" y="4197"/>
                  <a:pt x="9865" y="4197"/>
                </a:cubicBezTo>
                <a:cubicBezTo>
                  <a:pt x="9603" y="4197"/>
                  <a:pt x="9326" y="4140"/>
                  <a:pt x="9050" y="4025"/>
                </a:cubicBezTo>
                <a:lnTo>
                  <a:pt x="8121" y="3644"/>
                </a:lnTo>
                <a:lnTo>
                  <a:pt x="8121" y="3121"/>
                </a:lnTo>
                <a:lnTo>
                  <a:pt x="9241" y="3573"/>
                </a:lnTo>
                <a:cubicBezTo>
                  <a:pt x="9455" y="3668"/>
                  <a:pt x="9669" y="3716"/>
                  <a:pt x="9860" y="3716"/>
                </a:cubicBezTo>
                <a:cubicBezTo>
                  <a:pt x="10193" y="3716"/>
                  <a:pt x="10503" y="3573"/>
                  <a:pt x="10717" y="3311"/>
                </a:cubicBezTo>
                <a:cubicBezTo>
                  <a:pt x="11122" y="2835"/>
                  <a:pt x="11194" y="2049"/>
                  <a:pt x="10860" y="1525"/>
                </a:cubicBezTo>
                <a:cubicBezTo>
                  <a:pt x="10630" y="1153"/>
                  <a:pt x="10255" y="952"/>
                  <a:pt x="9783" y="952"/>
                </a:cubicBezTo>
                <a:cubicBezTo>
                  <a:pt x="9621" y="952"/>
                  <a:pt x="9448" y="976"/>
                  <a:pt x="9265" y="1025"/>
                </a:cubicBezTo>
                <a:lnTo>
                  <a:pt x="8145" y="1311"/>
                </a:lnTo>
                <a:lnTo>
                  <a:pt x="8145" y="811"/>
                </a:lnTo>
                <a:lnTo>
                  <a:pt x="9169" y="549"/>
                </a:lnTo>
                <a:cubicBezTo>
                  <a:pt x="9348" y="495"/>
                  <a:pt x="9527" y="468"/>
                  <a:pt x="9695" y="468"/>
                </a:cubicBezTo>
                <a:cubicBezTo>
                  <a:pt x="9751" y="468"/>
                  <a:pt x="9806" y="471"/>
                  <a:pt x="9860" y="477"/>
                </a:cubicBezTo>
                <a:cubicBezTo>
                  <a:pt x="9979" y="477"/>
                  <a:pt x="10074" y="382"/>
                  <a:pt x="10050" y="263"/>
                </a:cubicBezTo>
                <a:cubicBezTo>
                  <a:pt x="10027" y="191"/>
                  <a:pt x="9955" y="120"/>
                  <a:pt x="9884" y="120"/>
                </a:cubicBezTo>
                <a:cubicBezTo>
                  <a:pt x="9622" y="120"/>
                  <a:pt x="9360" y="144"/>
                  <a:pt x="9098" y="215"/>
                </a:cubicBezTo>
                <a:lnTo>
                  <a:pt x="8145" y="453"/>
                </a:lnTo>
                <a:cubicBezTo>
                  <a:pt x="8098" y="191"/>
                  <a:pt x="7859" y="1"/>
                  <a:pt x="7574" y="1"/>
                </a:cubicBezTo>
                <a:cubicBezTo>
                  <a:pt x="7407" y="1"/>
                  <a:pt x="7240" y="48"/>
                  <a:pt x="7145" y="168"/>
                </a:cubicBezTo>
                <a:cubicBezTo>
                  <a:pt x="7026" y="48"/>
                  <a:pt x="6883" y="1"/>
                  <a:pt x="6740" y="1"/>
                </a:cubicBezTo>
                <a:cubicBezTo>
                  <a:pt x="6574" y="1"/>
                  <a:pt x="6431" y="48"/>
                  <a:pt x="6312" y="168"/>
                </a:cubicBezTo>
                <a:cubicBezTo>
                  <a:pt x="6216" y="48"/>
                  <a:pt x="6050" y="1"/>
                  <a:pt x="5907" y="1"/>
                </a:cubicBezTo>
                <a:cubicBezTo>
                  <a:pt x="5740" y="1"/>
                  <a:pt x="5597" y="48"/>
                  <a:pt x="5478" y="168"/>
                </a:cubicBezTo>
                <a:cubicBezTo>
                  <a:pt x="5383" y="48"/>
                  <a:pt x="5216" y="1"/>
                  <a:pt x="5073" y="1"/>
                </a:cubicBezTo>
                <a:cubicBezTo>
                  <a:pt x="4906" y="1"/>
                  <a:pt x="4764" y="48"/>
                  <a:pt x="4645" y="168"/>
                </a:cubicBezTo>
                <a:cubicBezTo>
                  <a:pt x="4549" y="48"/>
                  <a:pt x="4383" y="1"/>
                  <a:pt x="42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76"/>
          <p:cNvSpPr/>
          <p:nvPr/>
        </p:nvSpPr>
        <p:spPr>
          <a:xfrm>
            <a:off x="2377376" y="3587279"/>
            <a:ext cx="201956" cy="344414"/>
          </a:xfrm>
          <a:custGeom>
            <a:rect b="b" l="l" r="r" t="t"/>
            <a:pathLst>
              <a:path extrusionOk="0" h="11861" w="6955">
                <a:moveTo>
                  <a:pt x="5168" y="358"/>
                </a:moveTo>
                <a:cubicBezTo>
                  <a:pt x="5978" y="358"/>
                  <a:pt x="6621" y="1072"/>
                  <a:pt x="6621" y="1953"/>
                </a:cubicBezTo>
                <a:cubicBezTo>
                  <a:pt x="6621" y="2358"/>
                  <a:pt x="6383" y="2692"/>
                  <a:pt x="6025" y="2930"/>
                </a:cubicBezTo>
                <a:lnTo>
                  <a:pt x="6025" y="2358"/>
                </a:lnTo>
                <a:cubicBezTo>
                  <a:pt x="6025" y="1620"/>
                  <a:pt x="5430" y="1025"/>
                  <a:pt x="4739" y="1025"/>
                </a:cubicBezTo>
                <a:lnTo>
                  <a:pt x="4025" y="1025"/>
                </a:lnTo>
                <a:cubicBezTo>
                  <a:pt x="3930" y="1025"/>
                  <a:pt x="3858" y="1096"/>
                  <a:pt x="3835" y="1168"/>
                </a:cubicBezTo>
                <a:cubicBezTo>
                  <a:pt x="3835" y="1287"/>
                  <a:pt x="3906" y="1382"/>
                  <a:pt x="4025" y="1382"/>
                </a:cubicBezTo>
                <a:lnTo>
                  <a:pt x="4739" y="1382"/>
                </a:lnTo>
                <a:cubicBezTo>
                  <a:pt x="5240" y="1382"/>
                  <a:pt x="5668" y="1811"/>
                  <a:pt x="5668" y="2358"/>
                </a:cubicBezTo>
                <a:lnTo>
                  <a:pt x="5668" y="3144"/>
                </a:lnTo>
                <a:cubicBezTo>
                  <a:pt x="5073" y="3406"/>
                  <a:pt x="4287" y="3549"/>
                  <a:pt x="3501" y="3549"/>
                </a:cubicBezTo>
                <a:cubicBezTo>
                  <a:pt x="2787" y="3549"/>
                  <a:pt x="2072" y="3430"/>
                  <a:pt x="1501" y="3216"/>
                </a:cubicBezTo>
                <a:lnTo>
                  <a:pt x="1501" y="2358"/>
                </a:lnTo>
                <a:cubicBezTo>
                  <a:pt x="1501" y="1811"/>
                  <a:pt x="1929" y="1382"/>
                  <a:pt x="2429" y="1382"/>
                </a:cubicBezTo>
                <a:lnTo>
                  <a:pt x="3144" y="1382"/>
                </a:lnTo>
                <a:cubicBezTo>
                  <a:pt x="3239" y="1382"/>
                  <a:pt x="3334" y="1310"/>
                  <a:pt x="3334" y="1215"/>
                </a:cubicBezTo>
                <a:cubicBezTo>
                  <a:pt x="3334" y="1120"/>
                  <a:pt x="3263" y="1025"/>
                  <a:pt x="3168" y="1025"/>
                </a:cubicBezTo>
                <a:lnTo>
                  <a:pt x="2429" y="1025"/>
                </a:lnTo>
                <a:cubicBezTo>
                  <a:pt x="1739" y="1025"/>
                  <a:pt x="1144" y="1620"/>
                  <a:pt x="1144" y="2358"/>
                </a:cubicBezTo>
                <a:lnTo>
                  <a:pt x="1144" y="3049"/>
                </a:lnTo>
                <a:cubicBezTo>
                  <a:pt x="667" y="2787"/>
                  <a:pt x="358" y="2406"/>
                  <a:pt x="358" y="1953"/>
                </a:cubicBezTo>
                <a:cubicBezTo>
                  <a:pt x="358" y="1072"/>
                  <a:pt x="1001" y="358"/>
                  <a:pt x="1810" y="358"/>
                </a:cubicBezTo>
                <a:close/>
                <a:moveTo>
                  <a:pt x="334" y="2882"/>
                </a:moveTo>
                <a:cubicBezTo>
                  <a:pt x="524" y="3097"/>
                  <a:pt x="786" y="3287"/>
                  <a:pt x="1120" y="3454"/>
                </a:cubicBezTo>
                <a:cubicBezTo>
                  <a:pt x="1715" y="3716"/>
                  <a:pt x="2477" y="3882"/>
                  <a:pt x="3311" y="3906"/>
                </a:cubicBezTo>
                <a:lnTo>
                  <a:pt x="3311" y="4645"/>
                </a:lnTo>
                <a:lnTo>
                  <a:pt x="477" y="4645"/>
                </a:lnTo>
                <a:cubicBezTo>
                  <a:pt x="405" y="4645"/>
                  <a:pt x="334" y="4573"/>
                  <a:pt x="334" y="4478"/>
                </a:cubicBezTo>
                <a:lnTo>
                  <a:pt x="334" y="3097"/>
                </a:lnTo>
                <a:lnTo>
                  <a:pt x="334" y="2882"/>
                </a:lnTo>
                <a:close/>
                <a:moveTo>
                  <a:pt x="6621" y="2882"/>
                </a:moveTo>
                <a:lnTo>
                  <a:pt x="6621" y="4502"/>
                </a:lnTo>
                <a:cubicBezTo>
                  <a:pt x="6621" y="4573"/>
                  <a:pt x="6549" y="4645"/>
                  <a:pt x="6478" y="4645"/>
                </a:cubicBezTo>
                <a:lnTo>
                  <a:pt x="3644" y="4645"/>
                </a:lnTo>
                <a:lnTo>
                  <a:pt x="3644" y="3906"/>
                </a:lnTo>
                <a:cubicBezTo>
                  <a:pt x="4835" y="3882"/>
                  <a:pt x="6049" y="3549"/>
                  <a:pt x="6621" y="2882"/>
                </a:cubicBezTo>
                <a:close/>
                <a:moveTo>
                  <a:pt x="3311" y="4978"/>
                </a:moveTo>
                <a:lnTo>
                  <a:pt x="3311" y="6359"/>
                </a:lnTo>
                <a:lnTo>
                  <a:pt x="667" y="6359"/>
                </a:lnTo>
                <a:cubicBezTo>
                  <a:pt x="501" y="6359"/>
                  <a:pt x="334" y="6192"/>
                  <a:pt x="334" y="6026"/>
                </a:cubicBezTo>
                <a:lnTo>
                  <a:pt x="334" y="5311"/>
                </a:lnTo>
                <a:cubicBezTo>
                  <a:pt x="334" y="5145"/>
                  <a:pt x="501" y="4978"/>
                  <a:pt x="667" y="4978"/>
                </a:cubicBezTo>
                <a:close/>
                <a:moveTo>
                  <a:pt x="6287" y="4978"/>
                </a:moveTo>
                <a:cubicBezTo>
                  <a:pt x="6454" y="4978"/>
                  <a:pt x="6621" y="5145"/>
                  <a:pt x="6621" y="5311"/>
                </a:cubicBezTo>
                <a:lnTo>
                  <a:pt x="6621" y="6026"/>
                </a:lnTo>
                <a:cubicBezTo>
                  <a:pt x="6621" y="6192"/>
                  <a:pt x="6454" y="6359"/>
                  <a:pt x="6287" y="6359"/>
                </a:cubicBezTo>
                <a:lnTo>
                  <a:pt x="3644" y="6359"/>
                </a:lnTo>
                <a:lnTo>
                  <a:pt x="3644" y="4978"/>
                </a:lnTo>
                <a:close/>
                <a:moveTo>
                  <a:pt x="3311" y="6693"/>
                </a:moveTo>
                <a:lnTo>
                  <a:pt x="3311" y="8074"/>
                </a:lnTo>
                <a:lnTo>
                  <a:pt x="667" y="8074"/>
                </a:lnTo>
                <a:cubicBezTo>
                  <a:pt x="477" y="8074"/>
                  <a:pt x="334" y="7907"/>
                  <a:pt x="334" y="7740"/>
                </a:cubicBezTo>
                <a:lnTo>
                  <a:pt x="334" y="7026"/>
                </a:lnTo>
                <a:cubicBezTo>
                  <a:pt x="334" y="6859"/>
                  <a:pt x="501" y="6693"/>
                  <a:pt x="667" y="6693"/>
                </a:cubicBezTo>
                <a:close/>
                <a:moveTo>
                  <a:pt x="6287" y="6693"/>
                </a:moveTo>
                <a:cubicBezTo>
                  <a:pt x="6454" y="6693"/>
                  <a:pt x="6621" y="6859"/>
                  <a:pt x="6621" y="7026"/>
                </a:cubicBezTo>
                <a:lnTo>
                  <a:pt x="6621" y="7717"/>
                </a:lnTo>
                <a:cubicBezTo>
                  <a:pt x="6621" y="7907"/>
                  <a:pt x="6454" y="8074"/>
                  <a:pt x="6287" y="8074"/>
                </a:cubicBezTo>
                <a:lnTo>
                  <a:pt x="3644" y="8074"/>
                </a:lnTo>
                <a:lnTo>
                  <a:pt x="3644" y="6693"/>
                </a:lnTo>
                <a:close/>
                <a:moveTo>
                  <a:pt x="6287" y="8431"/>
                </a:moveTo>
                <a:cubicBezTo>
                  <a:pt x="6454" y="8431"/>
                  <a:pt x="6621" y="8598"/>
                  <a:pt x="6621" y="8764"/>
                </a:cubicBezTo>
                <a:lnTo>
                  <a:pt x="6621" y="9455"/>
                </a:lnTo>
                <a:cubicBezTo>
                  <a:pt x="6621" y="9646"/>
                  <a:pt x="6454" y="9812"/>
                  <a:pt x="6287" y="9812"/>
                </a:cubicBezTo>
                <a:lnTo>
                  <a:pt x="3644" y="9812"/>
                </a:lnTo>
                <a:lnTo>
                  <a:pt x="3644" y="8431"/>
                </a:lnTo>
                <a:close/>
                <a:moveTo>
                  <a:pt x="6287" y="10146"/>
                </a:moveTo>
                <a:cubicBezTo>
                  <a:pt x="6478" y="10146"/>
                  <a:pt x="6621" y="10289"/>
                  <a:pt x="6621" y="10479"/>
                </a:cubicBezTo>
                <a:lnTo>
                  <a:pt x="6621" y="10646"/>
                </a:lnTo>
                <a:cubicBezTo>
                  <a:pt x="6621" y="11122"/>
                  <a:pt x="6216" y="11503"/>
                  <a:pt x="5740" y="11503"/>
                </a:cubicBezTo>
                <a:lnTo>
                  <a:pt x="3644" y="11503"/>
                </a:lnTo>
                <a:lnTo>
                  <a:pt x="3644" y="10146"/>
                </a:lnTo>
                <a:close/>
                <a:moveTo>
                  <a:pt x="3311" y="8431"/>
                </a:moveTo>
                <a:lnTo>
                  <a:pt x="3311" y="9812"/>
                </a:lnTo>
                <a:lnTo>
                  <a:pt x="2191" y="9812"/>
                </a:lnTo>
                <a:cubicBezTo>
                  <a:pt x="2120" y="9812"/>
                  <a:pt x="2025" y="9860"/>
                  <a:pt x="2025" y="9955"/>
                </a:cubicBezTo>
                <a:cubicBezTo>
                  <a:pt x="2001" y="10050"/>
                  <a:pt x="2096" y="10146"/>
                  <a:pt x="2191" y="10146"/>
                </a:cubicBezTo>
                <a:lnTo>
                  <a:pt x="3311" y="10146"/>
                </a:lnTo>
                <a:lnTo>
                  <a:pt x="3311" y="11527"/>
                </a:lnTo>
                <a:lnTo>
                  <a:pt x="1215" y="11527"/>
                </a:lnTo>
                <a:cubicBezTo>
                  <a:pt x="739" y="11527"/>
                  <a:pt x="334" y="11122"/>
                  <a:pt x="334" y="10646"/>
                </a:cubicBezTo>
                <a:lnTo>
                  <a:pt x="334" y="10336"/>
                </a:lnTo>
                <a:cubicBezTo>
                  <a:pt x="334" y="10241"/>
                  <a:pt x="429" y="10146"/>
                  <a:pt x="524" y="10146"/>
                </a:cubicBezTo>
                <a:lnTo>
                  <a:pt x="1548" y="10146"/>
                </a:lnTo>
                <a:cubicBezTo>
                  <a:pt x="1572" y="10146"/>
                  <a:pt x="1596" y="10146"/>
                  <a:pt x="1620" y="10122"/>
                </a:cubicBezTo>
                <a:cubicBezTo>
                  <a:pt x="1739" y="9979"/>
                  <a:pt x="1644" y="9812"/>
                  <a:pt x="1501" y="9812"/>
                </a:cubicBezTo>
                <a:lnTo>
                  <a:pt x="667" y="9812"/>
                </a:lnTo>
                <a:cubicBezTo>
                  <a:pt x="477" y="9812"/>
                  <a:pt x="334" y="9646"/>
                  <a:pt x="334" y="9455"/>
                </a:cubicBezTo>
                <a:lnTo>
                  <a:pt x="334" y="8764"/>
                </a:lnTo>
                <a:cubicBezTo>
                  <a:pt x="334" y="8574"/>
                  <a:pt x="501" y="8431"/>
                  <a:pt x="667" y="8431"/>
                </a:cubicBezTo>
                <a:close/>
                <a:moveTo>
                  <a:pt x="1786" y="1"/>
                </a:moveTo>
                <a:cubicBezTo>
                  <a:pt x="810" y="1"/>
                  <a:pt x="0" y="882"/>
                  <a:pt x="0" y="1953"/>
                </a:cubicBezTo>
                <a:lnTo>
                  <a:pt x="0" y="4478"/>
                </a:lnTo>
                <a:cubicBezTo>
                  <a:pt x="0" y="4621"/>
                  <a:pt x="72" y="4764"/>
                  <a:pt x="167" y="4859"/>
                </a:cubicBezTo>
                <a:cubicBezTo>
                  <a:pt x="48" y="4978"/>
                  <a:pt x="0" y="5145"/>
                  <a:pt x="0" y="5311"/>
                </a:cubicBezTo>
                <a:lnTo>
                  <a:pt x="0" y="6002"/>
                </a:lnTo>
                <a:cubicBezTo>
                  <a:pt x="0" y="6216"/>
                  <a:pt x="72" y="6383"/>
                  <a:pt x="215" y="6526"/>
                </a:cubicBezTo>
                <a:cubicBezTo>
                  <a:pt x="72" y="6645"/>
                  <a:pt x="0" y="6835"/>
                  <a:pt x="0" y="7026"/>
                </a:cubicBezTo>
                <a:lnTo>
                  <a:pt x="0" y="7740"/>
                </a:lnTo>
                <a:cubicBezTo>
                  <a:pt x="0" y="7931"/>
                  <a:pt x="72" y="8121"/>
                  <a:pt x="215" y="8240"/>
                </a:cubicBezTo>
                <a:cubicBezTo>
                  <a:pt x="72" y="8360"/>
                  <a:pt x="0" y="8550"/>
                  <a:pt x="0" y="8764"/>
                </a:cubicBezTo>
                <a:lnTo>
                  <a:pt x="0" y="9455"/>
                </a:lnTo>
                <a:cubicBezTo>
                  <a:pt x="0" y="9669"/>
                  <a:pt x="72" y="9836"/>
                  <a:pt x="215" y="9979"/>
                </a:cubicBezTo>
                <a:cubicBezTo>
                  <a:pt x="72" y="10098"/>
                  <a:pt x="0" y="10265"/>
                  <a:pt x="0" y="10479"/>
                </a:cubicBezTo>
                <a:lnTo>
                  <a:pt x="0" y="10646"/>
                </a:lnTo>
                <a:cubicBezTo>
                  <a:pt x="0" y="11313"/>
                  <a:pt x="548" y="11860"/>
                  <a:pt x="1215" y="11860"/>
                </a:cubicBezTo>
                <a:lnTo>
                  <a:pt x="5740" y="11860"/>
                </a:lnTo>
                <a:cubicBezTo>
                  <a:pt x="6407" y="11860"/>
                  <a:pt x="6954" y="11313"/>
                  <a:pt x="6954" y="10646"/>
                </a:cubicBezTo>
                <a:lnTo>
                  <a:pt x="6954" y="10479"/>
                </a:lnTo>
                <a:cubicBezTo>
                  <a:pt x="6954" y="10289"/>
                  <a:pt x="6883" y="10098"/>
                  <a:pt x="6740" y="9979"/>
                </a:cubicBezTo>
                <a:cubicBezTo>
                  <a:pt x="6883" y="9836"/>
                  <a:pt x="6954" y="9669"/>
                  <a:pt x="6954" y="9455"/>
                </a:cubicBezTo>
                <a:lnTo>
                  <a:pt x="6954" y="8764"/>
                </a:lnTo>
                <a:cubicBezTo>
                  <a:pt x="6954" y="8550"/>
                  <a:pt x="6883" y="8383"/>
                  <a:pt x="6740" y="8240"/>
                </a:cubicBezTo>
                <a:cubicBezTo>
                  <a:pt x="6883" y="8121"/>
                  <a:pt x="6954" y="7931"/>
                  <a:pt x="6954" y="7740"/>
                </a:cubicBezTo>
                <a:lnTo>
                  <a:pt x="6954" y="7026"/>
                </a:lnTo>
                <a:cubicBezTo>
                  <a:pt x="6954" y="6835"/>
                  <a:pt x="6883" y="6645"/>
                  <a:pt x="6740" y="6526"/>
                </a:cubicBezTo>
                <a:cubicBezTo>
                  <a:pt x="6883" y="6407"/>
                  <a:pt x="6954" y="6216"/>
                  <a:pt x="6954" y="6002"/>
                </a:cubicBezTo>
                <a:lnTo>
                  <a:pt x="6954" y="5311"/>
                </a:lnTo>
                <a:cubicBezTo>
                  <a:pt x="6954" y="5145"/>
                  <a:pt x="6883" y="4978"/>
                  <a:pt x="6788" y="4859"/>
                </a:cubicBezTo>
                <a:cubicBezTo>
                  <a:pt x="6883" y="4764"/>
                  <a:pt x="6954" y="4621"/>
                  <a:pt x="6954" y="4478"/>
                </a:cubicBezTo>
                <a:lnTo>
                  <a:pt x="6954" y="1953"/>
                </a:lnTo>
                <a:cubicBezTo>
                  <a:pt x="6954" y="882"/>
                  <a:pt x="6145" y="1"/>
                  <a:pt x="51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9" name="Google Shape;1249;p76"/>
          <p:cNvGrpSpPr/>
          <p:nvPr/>
        </p:nvGrpSpPr>
        <p:grpSpPr>
          <a:xfrm>
            <a:off x="1736316" y="3596053"/>
            <a:ext cx="345779" cy="319674"/>
            <a:chOff x="1421100" y="3578025"/>
            <a:chExt cx="297700" cy="275225"/>
          </a:xfrm>
        </p:grpSpPr>
        <p:sp>
          <p:nvSpPr>
            <p:cNvPr id="1250" name="Google Shape;1250;p76"/>
            <p:cNvSpPr/>
            <p:nvPr/>
          </p:nvSpPr>
          <p:spPr>
            <a:xfrm>
              <a:off x="1421100" y="3578025"/>
              <a:ext cx="297700" cy="275225"/>
            </a:xfrm>
            <a:custGeom>
              <a:rect b="b" l="l" r="r" t="t"/>
              <a:pathLst>
                <a:path extrusionOk="0" h="11009" w="11908">
                  <a:moveTo>
                    <a:pt x="618" y="1288"/>
                  </a:moveTo>
                  <a:cubicBezTo>
                    <a:pt x="725" y="1288"/>
                    <a:pt x="837" y="1358"/>
                    <a:pt x="858" y="1483"/>
                  </a:cubicBezTo>
                  <a:lnTo>
                    <a:pt x="1001" y="2102"/>
                  </a:lnTo>
                  <a:lnTo>
                    <a:pt x="620" y="2316"/>
                  </a:lnTo>
                  <a:cubicBezTo>
                    <a:pt x="620" y="2316"/>
                    <a:pt x="596" y="2340"/>
                    <a:pt x="572" y="2340"/>
                  </a:cubicBezTo>
                  <a:lnTo>
                    <a:pt x="381" y="1578"/>
                  </a:lnTo>
                  <a:cubicBezTo>
                    <a:pt x="381" y="1530"/>
                    <a:pt x="381" y="1459"/>
                    <a:pt x="429" y="1411"/>
                  </a:cubicBezTo>
                  <a:cubicBezTo>
                    <a:pt x="453" y="1340"/>
                    <a:pt x="500" y="1316"/>
                    <a:pt x="572" y="1292"/>
                  </a:cubicBezTo>
                  <a:cubicBezTo>
                    <a:pt x="587" y="1289"/>
                    <a:pt x="603" y="1288"/>
                    <a:pt x="618" y="1288"/>
                  </a:cubicBezTo>
                  <a:close/>
                  <a:moveTo>
                    <a:pt x="6716" y="4626"/>
                  </a:moveTo>
                  <a:cubicBezTo>
                    <a:pt x="6954" y="4626"/>
                    <a:pt x="7145" y="4817"/>
                    <a:pt x="7145" y="5055"/>
                  </a:cubicBezTo>
                  <a:cubicBezTo>
                    <a:pt x="7145" y="5245"/>
                    <a:pt x="7026" y="5412"/>
                    <a:pt x="6835" y="5460"/>
                  </a:cubicBezTo>
                  <a:cubicBezTo>
                    <a:pt x="6811" y="5484"/>
                    <a:pt x="6764" y="5484"/>
                    <a:pt x="6740" y="5484"/>
                  </a:cubicBezTo>
                  <a:lnTo>
                    <a:pt x="5359" y="5484"/>
                  </a:lnTo>
                  <a:lnTo>
                    <a:pt x="5359" y="4626"/>
                  </a:lnTo>
                  <a:close/>
                  <a:moveTo>
                    <a:pt x="4668" y="4221"/>
                  </a:moveTo>
                  <a:cubicBezTo>
                    <a:pt x="4835" y="4221"/>
                    <a:pt x="4978" y="4341"/>
                    <a:pt x="5001" y="4483"/>
                  </a:cubicBezTo>
                  <a:lnTo>
                    <a:pt x="5001" y="4507"/>
                  </a:lnTo>
                  <a:lnTo>
                    <a:pt x="5001" y="4531"/>
                  </a:lnTo>
                  <a:lnTo>
                    <a:pt x="5001" y="5555"/>
                  </a:lnTo>
                  <a:lnTo>
                    <a:pt x="5001" y="5579"/>
                  </a:lnTo>
                  <a:lnTo>
                    <a:pt x="5001" y="5603"/>
                  </a:lnTo>
                  <a:cubicBezTo>
                    <a:pt x="4978" y="5769"/>
                    <a:pt x="4835" y="5865"/>
                    <a:pt x="4668" y="5865"/>
                  </a:cubicBezTo>
                  <a:cubicBezTo>
                    <a:pt x="4525" y="5865"/>
                    <a:pt x="4406" y="5722"/>
                    <a:pt x="4406" y="5555"/>
                  </a:cubicBezTo>
                  <a:lnTo>
                    <a:pt x="4406" y="4531"/>
                  </a:lnTo>
                  <a:cubicBezTo>
                    <a:pt x="4406" y="4364"/>
                    <a:pt x="4525" y="4221"/>
                    <a:pt x="4668" y="4221"/>
                  </a:cubicBezTo>
                  <a:close/>
                  <a:moveTo>
                    <a:pt x="1321" y="7081"/>
                  </a:moveTo>
                  <a:cubicBezTo>
                    <a:pt x="2531" y="7081"/>
                    <a:pt x="3273" y="7826"/>
                    <a:pt x="3620" y="8651"/>
                  </a:cubicBezTo>
                  <a:lnTo>
                    <a:pt x="953" y="8651"/>
                  </a:lnTo>
                  <a:lnTo>
                    <a:pt x="953" y="7103"/>
                  </a:lnTo>
                  <a:cubicBezTo>
                    <a:pt x="1080" y="7088"/>
                    <a:pt x="1203" y="7081"/>
                    <a:pt x="1321" y="7081"/>
                  </a:cubicBezTo>
                  <a:close/>
                  <a:moveTo>
                    <a:pt x="4692" y="1292"/>
                  </a:moveTo>
                  <a:cubicBezTo>
                    <a:pt x="5025" y="1292"/>
                    <a:pt x="5073" y="1388"/>
                    <a:pt x="5192" y="1769"/>
                  </a:cubicBezTo>
                  <a:cubicBezTo>
                    <a:pt x="5216" y="1792"/>
                    <a:pt x="6073" y="4269"/>
                    <a:pt x="6073" y="4269"/>
                  </a:cubicBezTo>
                  <a:lnTo>
                    <a:pt x="5311" y="4269"/>
                  </a:lnTo>
                  <a:cubicBezTo>
                    <a:pt x="5209" y="4045"/>
                    <a:pt x="4985" y="3873"/>
                    <a:pt x="4713" y="3873"/>
                  </a:cubicBezTo>
                  <a:cubicBezTo>
                    <a:pt x="4668" y="3873"/>
                    <a:pt x="4621" y="3878"/>
                    <a:pt x="4573" y="3888"/>
                  </a:cubicBezTo>
                  <a:cubicBezTo>
                    <a:pt x="4263" y="3936"/>
                    <a:pt x="4049" y="4221"/>
                    <a:pt x="4049" y="4531"/>
                  </a:cubicBezTo>
                  <a:lnTo>
                    <a:pt x="4049" y="5579"/>
                  </a:lnTo>
                  <a:cubicBezTo>
                    <a:pt x="4049" y="5912"/>
                    <a:pt x="4311" y="6198"/>
                    <a:pt x="4644" y="6222"/>
                  </a:cubicBezTo>
                  <a:cubicBezTo>
                    <a:pt x="4662" y="6223"/>
                    <a:pt x="4680" y="6224"/>
                    <a:pt x="4698" y="6224"/>
                  </a:cubicBezTo>
                  <a:cubicBezTo>
                    <a:pt x="4963" y="6224"/>
                    <a:pt x="5200" y="6062"/>
                    <a:pt x="5311" y="5817"/>
                  </a:cubicBezTo>
                  <a:lnTo>
                    <a:pt x="6597" y="5817"/>
                  </a:lnTo>
                  <a:lnTo>
                    <a:pt x="6645" y="5984"/>
                  </a:lnTo>
                  <a:cubicBezTo>
                    <a:pt x="6716" y="6198"/>
                    <a:pt x="6811" y="6317"/>
                    <a:pt x="7121" y="6484"/>
                  </a:cubicBezTo>
                  <a:lnTo>
                    <a:pt x="6930" y="6793"/>
                  </a:lnTo>
                  <a:cubicBezTo>
                    <a:pt x="6907" y="6865"/>
                    <a:pt x="6907" y="6984"/>
                    <a:pt x="6978" y="7032"/>
                  </a:cubicBezTo>
                  <a:cubicBezTo>
                    <a:pt x="7026" y="7055"/>
                    <a:pt x="7049" y="7055"/>
                    <a:pt x="7097" y="7055"/>
                  </a:cubicBezTo>
                  <a:cubicBezTo>
                    <a:pt x="7145" y="7055"/>
                    <a:pt x="7216" y="7032"/>
                    <a:pt x="7240" y="6960"/>
                  </a:cubicBezTo>
                  <a:lnTo>
                    <a:pt x="7431" y="6650"/>
                  </a:lnTo>
                  <a:lnTo>
                    <a:pt x="7931" y="6936"/>
                  </a:lnTo>
                  <a:lnTo>
                    <a:pt x="7740" y="7293"/>
                  </a:lnTo>
                  <a:cubicBezTo>
                    <a:pt x="7692" y="7365"/>
                    <a:pt x="7716" y="7460"/>
                    <a:pt x="7788" y="7508"/>
                  </a:cubicBezTo>
                  <a:cubicBezTo>
                    <a:pt x="7812" y="7532"/>
                    <a:pt x="7859" y="7555"/>
                    <a:pt x="7883" y="7555"/>
                  </a:cubicBezTo>
                  <a:cubicBezTo>
                    <a:pt x="7954" y="7555"/>
                    <a:pt x="8002" y="7508"/>
                    <a:pt x="8050" y="7460"/>
                  </a:cubicBezTo>
                  <a:lnTo>
                    <a:pt x="8240" y="7103"/>
                  </a:lnTo>
                  <a:lnTo>
                    <a:pt x="8764" y="7365"/>
                  </a:lnTo>
                  <a:lnTo>
                    <a:pt x="8550" y="7770"/>
                  </a:lnTo>
                  <a:cubicBezTo>
                    <a:pt x="8502" y="7841"/>
                    <a:pt x="8526" y="7936"/>
                    <a:pt x="8597" y="7984"/>
                  </a:cubicBezTo>
                  <a:cubicBezTo>
                    <a:pt x="8621" y="8008"/>
                    <a:pt x="8645" y="8032"/>
                    <a:pt x="8693" y="8032"/>
                  </a:cubicBezTo>
                  <a:cubicBezTo>
                    <a:pt x="8740" y="8032"/>
                    <a:pt x="8812" y="7984"/>
                    <a:pt x="8836" y="7936"/>
                  </a:cubicBezTo>
                  <a:lnTo>
                    <a:pt x="9074" y="7532"/>
                  </a:lnTo>
                  <a:lnTo>
                    <a:pt x="9598" y="7817"/>
                  </a:lnTo>
                  <a:cubicBezTo>
                    <a:pt x="9621" y="7841"/>
                    <a:pt x="9645" y="7841"/>
                    <a:pt x="9669" y="7841"/>
                  </a:cubicBezTo>
                  <a:lnTo>
                    <a:pt x="10098" y="7841"/>
                  </a:lnTo>
                  <a:cubicBezTo>
                    <a:pt x="10931" y="7841"/>
                    <a:pt x="11550" y="8437"/>
                    <a:pt x="11550" y="8841"/>
                  </a:cubicBezTo>
                  <a:lnTo>
                    <a:pt x="11550" y="9294"/>
                  </a:lnTo>
                  <a:lnTo>
                    <a:pt x="8383" y="9294"/>
                  </a:lnTo>
                  <a:cubicBezTo>
                    <a:pt x="8288" y="9294"/>
                    <a:pt x="8216" y="9365"/>
                    <a:pt x="8216" y="9461"/>
                  </a:cubicBezTo>
                  <a:cubicBezTo>
                    <a:pt x="8193" y="9556"/>
                    <a:pt x="8264" y="9651"/>
                    <a:pt x="8383" y="9651"/>
                  </a:cubicBezTo>
                  <a:lnTo>
                    <a:pt x="11550" y="9651"/>
                  </a:lnTo>
                  <a:lnTo>
                    <a:pt x="11550" y="10651"/>
                  </a:lnTo>
                  <a:cubicBezTo>
                    <a:pt x="11550" y="10651"/>
                    <a:pt x="11550" y="10675"/>
                    <a:pt x="11527" y="10675"/>
                  </a:cubicBezTo>
                  <a:lnTo>
                    <a:pt x="10669" y="10675"/>
                  </a:lnTo>
                  <a:lnTo>
                    <a:pt x="10669" y="10294"/>
                  </a:lnTo>
                  <a:cubicBezTo>
                    <a:pt x="10669" y="10199"/>
                    <a:pt x="10622" y="10127"/>
                    <a:pt x="10526" y="10104"/>
                  </a:cubicBezTo>
                  <a:cubicBezTo>
                    <a:pt x="10407" y="10104"/>
                    <a:pt x="10336" y="10175"/>
                    <a:pt x="10336" y="10294"/>
                  </a:cubicBezTo>
                  <a:lnTo>
                    <a:pt x="10336" y="10675"/>
                  </a:lnTo>
                  <a:lnTo>
                    <a:pt x="9359" y="10675"/>
                  </a:lnTo>
                  <a:lnTo>
                    <a:pt x="9359" y="10294"/>
                  </a:lnTo>
                  <a:cubicBezTo>
                    <a:pt x="9359" y="10199"/>
                    <a:pt x="9288" y="10127"/>
                    <a:pt x="9193" y="10104"/>
                  </a:cubicBezTo>
                  <a:cubicBezTo>
                    <a:pt x="9098" y="10104"/>
                    <a:pt x="9002" y="10175"/>
                    <a:pt x="9002" y="10294"/>
                  </a:cubicBezTo>
                  <a:lnTo>
                    <a:pt x="9002" y="10675"/>
                  </a:lnTo>
                  <a:lnTo>
                    <a:pt x="8050" y="10675"/>
                  </a:lnTo>
                  <a:lnTo>
                    <a:pt x="8050" y="10294"/>
                  </a:lnTo>
                  <a:cubicBezTo>
                    <a:pt x="8050" y="10199"/>
                    <a:pt x="8002" y="10127"/>
                    <a:pt x="7907" y="10104"/>
                  </a:cubicBezTo>
                  <a:cubicBezTo>
                    <a:pt x="7788" y="10104"/>
                    <a:pt x="7716" y="10175"/>
                    <a:pt x="7716" y="10294"/>
                  </a:cubicBezTo>
                  <a:lnTo>
                    <a:pt x="7716" y="10675"/>
                  </a:lnTo>
                  <a:lnTo>
                    <a:pt x="6740" y="10675"/>
                  </a:lnTo>
                  <a:lnTo>
                    <a:pt x="6740" y="10270"/>
                  </a:lnTo>
                  <a:cubicBezTo>
                    <a:pt x="6740" y="10199"/>
                    <a:pt x="6668" y="10127"/>
                    <a:pt x="6597" y="10104"/>
                  </a:cubicBezTo>
                  <a:cubicBezTo>
                    <a:pt x="6584" y="10101"/>
                    <a:pt x="6572" y="10100"/>
                    <a:pt x="6560" y="10100"/>
                  </a:cubicBezTo>
                  <a:cubicBezTo>
                    <a:pt x="6459" y="10100"/>
                    <a:pt x="6383" y="10185"/>
                    <a:pt x="6383" y="10270"/>
                  </a:cubicBezTo>
                  <a:lnTo>
                    <a:pt x="6383" y="10675"/>
                  </a:lnTo>
                  <a:lnTo>
                    <a:pt x="5597" y="10675"/>
                  </a:lnTo>
                  <a:lnTo>
                    <a:pt x="5144" y="10151"/>
                  </a:lnTo>
                  <a:cubicBezTo>
                    <a:pt x="5097" y="10127"/>
                    <a:pt x="5049" y="10104"/>
                    <a:pt x="5001" y="10104"/>
                  </a:cubicBezTo>
                  <a:lnTo>
                    <a:pt x="3977" y="10104"/>
                  </a:lnTo>
                  <a:cubicBezTo>
                    <a:pt x="3930" y="10104"/>
                    <a:pt x="3858" y="10127"/>
                    <a:pt x="3835" y="10175"/>
                  </a:cubicBezTo>
                  <a:lnTo>
                    <a:pt x="3573" y="10675"/>
                  </a:lnTo>
                  <a:lnTo>
                    <a:pt x="3120" y="10675"/>
                  </a:lnTo>
                  <a:lnTo>
                    <a:pt x="3120" y="10270"/>
                  </a:lnTo>
                  <a:cubicBezTo>
                    <a:pt x="3120" y="10199"/>
                    <a:pt x="3072" y="10127"/>
                    <a:pt x="2977" y="10104"/>
                  </a:cubicBezTo>
                  <a:cubicBezTo>
                    <a:pt x="2967" y="10101"/>
                    <a:pt x="2957" y="10100"/>
                    <a:pt x="2947" y="10100"/>
                  </a:cubicBezTo>
                  <a:cubicBezTo>
                    <a:pt x="2863" y="10100"/>
                    <a:pt x="2787" y="10185"/>
                    <a:pt x="2787" y="10270"/>
                  </a:cubicBezTo>
                  <a:lnTo>
                    <a:pt x="2787" y="10675"/>
                  </a:lnTo>
                  <a:lnTo>
                    <a:pt x="1834" y="10675"/>
                  </a:lnTo>
                  <a:lnTo>
                    <a:pt x="1834" y="10294"/>
                  </a:lnTo>
                  <a:cubicBezTo>
                    <a:pt x="1834" y="10199"/>
                    <a:pt x="1763" y="10127"/>
                    <a:pt x="1667" y="10104"/>
                  </a:cubicBezTo>
                  <a:cubicBezTo>
                    <a:pt x="1572" y="10104"/>
                    <a:pt x="1477" y="10175"/>
                    <a:pt x="1477" y="10294"/>
                  </a:cubicBezTo>
                  <a:lnTo>
                    <a:pt x="1477" y="10675"/>
                  </a:lnTo>
                  <a:lnTo>
                    <a:pt x="977" y="10675"/>
                  </a:lnTo>
                  <a:cubicBezTo>
                    <a:pt x="977" y="10675"/>
                    <a:pt x="953" y="10651"/>
                    <a:pt x="953" y="10651"/>
                  </a:cubicBezTo>
                  <a:lnTo>
                    <a:pt x="953" y="9008"/>
                  </a:lnTo>
                  <a:lnTo>
                    <a:pt x="3858" y="9008"/>
                  </a:lnTo>
                  <a:lnTo>
                    <a:pt x="3858" y="9032"/>
                  </a:lnTo>
                  <a:lnTo>
                    <a:pt x="4978" y="9032"/>
                  </a:lnTo>
                  <a:lnTo>
                    <a:pt x="5811" y="9627"/>
                  </a:lnTo>
                  <a:cubicBezTo>
                    <a:pt x="5835" y="9651"/>
                    <a:pt x="5883" y="9651"/>
                    <a:pt x="5906" y="9651"/>
                  </a:cubicBezTo>
                  <a:lnTo>
                    <a:pt x="7478" y="9651"/>
                  </a:lnTo>
                  <a:cubicBezTo>
                    <a:pt x="7573" y="9651"/>
                    <a:pt x="7645" y="9580"/>
                    <a:pt x="7645" y="9508"/>
                  </a:cubicBezTo>
                  <a:cubicBezTo>
                    <a:pt x="7669" y="9389"/>
                    <a:pt x="7597" y="9294"/>
                    <a:pt x="7478" y="9294"/>
                  </a:cubicBezTo>
                  <a:lnTo>
                    <a:pt x="5978" y="9294"/>
                  </a:lnTo>
                  <a:lnTo>
                    <a:pt x="5120" y="8675"/>
                  </a:lnTo>
                  <a:cubicBezTo>
                    <a:pt x="5097" y="8675"/>
                    <a:pt x="5049" y="8651"/>
                    <a:pt x="5025" y="8651"/>
                  </a:cubicBezTo>
                  <a:lnTo>
                    <a:pt x="3977" y="8651"/>
                  </a:lnTo>
                  <a:cubicBezTo>
                    <a:pt x="3763" y="8079"/>
                    <a:pt x="3406" y="7579"/>
                    <a:pt x="2930" y="7246"/>
                  </a:cubicBezTo>
                  <a:cubicBezTo>
                    <a:pt x="2464" y="6902"/>
                    <a:pt x="1895" y="6730"/>
                    <a:pt x="1252" y="6730"/>
                  </a:cubicBezTo>
                  <a:cubicBezTo>
                    <a:pt x="1139" y="6730"/>
                    <a:pt x="1023" y="6735"/>
                    <a:pt x="905" y="6746"/>
                  </a:cubicBezTo>
                  <a:cubicBezTo>
                    <a:pt x="810" y="6031"/>
                    <a:pt x="453" y="3388"/>
                    <a:pt x="453" y="3340"/>
                  </a:cubicBezTo>
                  <a:cubicBezTo>
                    <a:pt x="429" y="3078"/>
                    <a:pt x="405" y="2912"/>
                    <a:pt x="429" y="2864"/>
                  </a:cubicBezTo>
                  <a:cubicBezTo>
                    <a:pt x="453" y="2840"/>
                    <a:pt x="477" y="2793"/>
                    <a:pt x="524" y="2769"/>
                  </a:cubicBezTo>
                  <a:cubicBezTo>
                    <a:pt x="548" y="2769"/>
                    <a:pt x="2882" y="1507"/>
                    <a:pt x="2882" y="1507"/>
                  </a:cubicBezTo>
                  <a:cubicBezTo>
                    <a:pt x="3287" y="1292"/>
                    <a:pt x="3406" y="1292"/>
                    <a:pt x="3882" y="1292"/>
                  </a:cubicBezTo>
                  <a:close/>
                  <a:moveTo>
                    <a:pt x="6420" y="0"/>
                  </a:moveTo>
                  <a:cubicBezTo>
                    <a:pt x="6408" y="0"/>
                    <a:pt x="6395" y="2"/>
                    <a:pt x="6383" y="6"/>
                  </a:cubicBezTo>
                  <a:lnTo>
                    <a:pt x="5430" y="125"/>
                  </a:lnTo>
                  <a:cubicBezTo>
                    <a:pt x="5359" y="125"/>
                    <a:pt x="5311" y="173"/>
                    <a:pt x="5287" y="221"/>
                  </a:cubicBezTo>
                  <a:lnTo>
                    <a:pt x="4882" y="959"/>
                  </a:lnTo>
                  <a:cubicBezTo>
                    <a:pt x="4835" y="959"/>
                    <a:pt x="4763" y="935"/>
                    <a:pt x="4692" y="935"/>
                  </a:cubicBezTo>
                  <a:lnTo>
                    <a:pt x="3882" y="935"/>
                  </a:lnTo>
                  <a:cubicBezTo>
                    <a:pt x="3382" y="935"/>
                    <a:pt x="3192" y="935"/>
                    <a:pt x="2715" y="1197"/>
                  </a:cubicBezTo>
                  <a:lnTo>
                    <a:pt x="1310" y="1935"/>
                  </a:lnTo>
                  <a:lnTo>
                    <a:pt x="1191" y="1388"/>
                  </a:lnTo>
                  <a:cubicBezTo>
                    <a:pt x="1109" y="1122"/>
                    <a:pt x="870" y="944"/>
                    <a:pt x="608" y="944"/>
                  </a:cubicBezTo>
                  <a:cubicBezTo>
                    <a:pt x="565" y="944"/>
                    <a:pt x="521" y="949"/>
                    <a:pt x="477" y="959"/>
                  </a:cubicBezTo>
                  <a:cubicBezTo>
                    <a:pt x="334" y="983"/>
                    <a:pt x="191" y="1078"/>
                    <a:pt x="119" y="1221"/>
                  </a:cubicBezTo>
                  <a:cubicBezTo>
                    <a:pt x="24" y="1364"/>
                    <a:pt x="0" y="1507"/>
                    <a:pt x="48" y="1649"/>
                  </a:cubicBezTo>
                  <a:lnTo>
                    <a:pt x="239" y="2531"/>
                  </a:lnTo>
                  <a:cubicBezTo>
                    <a:pt x="191" y="2578"/>
                    <a:pt x="143" y="2650"/>
                    <a:pt x="96" y="2721"/>
                  </a:cubicBezTo>
                  <a:cubicBezTo>
                    <a:pt x="24" y="2864"/>
                    <a:pt x="48" y="3055"/>
                    <a:pt x="96" y="3388"/>
                  </a:cubicBezTo>
                  <a:cubicBezTo>
                    <a:pt x="96" y="3436"/>
                    <a:pt x="572" y="6960"/>
                    <a:pt x="572" y="6960"/>
                  </a:cubicBezTo>
                  <a:lnTo>
                    <a:pt x="572" y="8818"/>
                  </a:lnTo>
                  <a:lnTo>
                    <a:pt x="596" y="8818"/>
                  </a:lnTo>
                  <a:lnTo>
                    <a:pt x="596" y="10651"/>
                  </a:lnTo>
                  <a:cubicBezTo>
                    <a:pt x="596" y="10842"/>
                    <a:pt x="762" y="11009"/>
                    <a:pt x="953" y="11009"/>
                  </a:cubicBezTo>
                  <a:lnTo>
                    <a:pt x="3668" y="11009"/>
                  </a:lnTo>
                  <a:cubicBezTo>
                    <a:pt x="3739" y="11009"/>
                    <a:pt x="3787" y="10985"/>
                    <a:pt x="3835" y="10937"/>
                  </a:cubicBezTo>
                  <a:lnTo>
                    <a:pt x="4096" y="10437"/>
                  </a:lnTo>
                  <a:lnTo>
                    <a:pt x="4930" y="10437"/>
                  </a:lnTo>
                  <a:lnTo>
                    <a:pt x="5406" y="10961"/>
                  </a:lnTo>
                  <a:cubicBezTo>
                    <a:pt x="5430" y="10985"/>
                    <a:pt x="5478" y="11009"/>
                    <a:pt x="5525" y="11009"/>
                  </a:cubicBezTo>
                  <a:lnTo>
                    <a:pt x="11527" y="11009"/>
                  </a:lnTo>
                  <a:cubicBezTo>
                    <a:pt x="11741" y="11009"/>
                    <a:pt x="11908" y="10842"/>
                    <a:pt x="11908" y="10627"/>
                  </a:cubicBezTo>
                  <a:lnTo>
                    <a:pt x="11908" y="9484"/>
                  </a:lnTo>
                  <a:lnTo>
                    <a:pt x="11908" y="8818"/>
                  </a:lnTo>
                  <a:cubicBezTo>
                    <a:pt x="11908" y="8198"/>
                    <a:pt x="11122" y="7484"/>
                    <a:pt x="10122" y="7484"/>
                  </a:cubicBezTo>
                  <a:lnTo>
                    <a:pt x="10122" y="7508"/>
                  </a:lnTo>
                  <a:lnTo>
                    <a:pt x="9717" y="7508"/>
                  </a:lnTo>
                  <a:lnTo>
                    <a:pt x="7407" y="6246"/>
                  </a:lnTo>
                  <a:cubicBezTo>
                    <a:pt x="7049" y="6055"/>
                    <a:pt x="7026" y="6008"/>
                    <a:pt x="7002" y="5888"/>
                  </a:cubicBezTo>
                  <a:lnTo>
                    <a:pt x="6978" y="5793"/>
                  </a:lnTo>
                  <a:cubicBezTo>
                    <a:pt x="7288" y="5698"/>
                    <a:pt x="7526" y="5412"/>
                    <a:pt x="7526" y="5055"/>
                  </a:cubicBezTo>
                  <a:cubicBezTo>
                    <a:pt x="7526" y="4626"/>
                    <a:pt x="7169" y="4269"/>
                    <a:pt x="6740" y="4269"/>
                  </a:cubicBezTo>
                  <a:lnTo>
                    <a:pt x="6573" y="4269"/>
                  </a:lnTo>
                  <a:lnTo>
                    <a:pt x="6573" y="2459"/>
                  </a:lnTo>
                  <a:cubicBezTo>
                    <a:pt x="6573" y="2364"/>
                    <a:pt x="6502" y="2292"/>
                    <a:pt x="6406" y="2292"/>
                  </a:cubicBezTo>
                  <a:cubicBezTo>
                    <a:pt x="6311" y="2292"/>
                    <a:pt x="6216" y="2364"/>
                    <a:pt x="6216" y="2459"/>
                  </a:cubicBezTo>
                  <a:lnTo>
                    <a:pt x="6216" y="3650"/>
                  </a:lnTo>
                  <a:cubicBezTo>
                    <a:pt x="6216" y="3650"/>
                    <a:pt x="5549" y="1697"/>
                    <a:pt x="5525" y="1673"/>
                  </a:cubicBezTo>
                  <a:cubicBezTo>
                    <a:pt x="5454" y="1435"/>
                    <a:pt x="5382" y="1245"/>
                    <a:pt x="5216" y="1102"/>
                  </a:cubicBezTo>
                  <a:lnTo>
                    <a:pt x="5549" y="483"/>
                  </a:lnTo>
                  <a:lnTo>
                    <a:pt x="6216" y="387"/>
                  </a:lnTo>
                  <a:lnTo>
                    <a:pt x="6216" y="1507"/>
                  </a:lnTo>
                  <a:cubicBezTo>
                    <a:pt x="6216" y="1602"/>
                    <a:pt x="6311" y="1673"/>
                    <a:pt x="6406" y="1673"/>
                  </a:cubicBezTo>
                  <a:cubicBezTo>
                    <a:pt x="6502" y="1673"/>
                    <a:pt x="6573" y="1602"/>
                    <a:pt x="6573" y="1507"/>
                  </a:cubicBezTo>
                  <a:lnTo>
                    <a:pt x="6573" y="173"/>
                  </a:lnTo>
                  <a:cubicBezTo>
                    <a:pt x="6573" y="149"/>
                    <a:pt x="6573" y="125"/>
                    <a:pt x="6549" y="102"/>
                  </a:cubicBezTo>
                  <a:cubicBezTo>
                    <a:pt x="6530" y="43"/>
                    <a:pt x="6478" y="0"/>
                    <a:pt x="64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76"/>
            <p:cNvSpPr/>
            <p:nvPr/>
          </p:nvSpPr>
          <p:spPr>
            <a:xfrm>
              <a:off x="1466950" y="3655575"/>
              <a:ext cx="33950" cy="8950"/>
            </a:xfrm>
            <a:custGeom>
              <a:rect b="b" l="l" r="r" t="t"/>
              <a:pathLst>
                <a:path extrusionOk="0" h="358" w="1358">
                  <a:moveTo>
                    <a:pt x="191" y="0"/>
                  </a:moveTo>
                  <a:cubicBezTo>
                    <a:pt x="95" y="0"/>
                    <a:pt x="24" y="72"/>
                    <a:pt x="0" y="143"/>
                  </a:cubicBezTo>
                  <a:cubicBezTo>
                    <a:pt x="0" y="262"/>
                    <a:pt x="72" y="357"/>
                    <a:pt x="191" y="357"/>
                  </a:cubicBezTo>
                  <a:lnTo>
                    <a:pt x="1167" y="357"/>
                  </a:lnTo>
                  <a:cubicBezTo>
                    <a:pt x="1262" y="357"/>
                    <a:pt x="1334" y="286"/>
                    <a:pt x="1334" y="191"/>
                  </a:cubicBezTo>
                  <a:cubicBezTo>
                    <a:pt x="1358" y="95"/>
                    <a:pt x="1262" y="0"/>
                    <a:pt x="11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76"/>
            <p:cNvSpPr/>
            <p:nvPr/>
          </p:nvSpPr>
          <p:spPr>
            <a:xfrm>
              <a:off x="1466950" y="3677000"/>
              <a:ext cx="33950" cy="8950"/>
            </a:xfrm>
            <a:custGeom>
              <a:rect b="b" l="l" r="r" t="t"/>
              <a:pathLst>
                <a:path extrusionOk="0" h="358" w="1358">
                  <a:moveTo>
                    <a:pt x="191" y="0"/>
                  </a:moveTo>
                  <a:cubicBezTo>
                    <a:pt x="95" y="0"/>
                    <a:pt x="24" y="72"/>
                    <a:pt x="0" y="143"/>
                  </a:cubicBezTo>
                  <a:cubicBezTo>
                    <a:pt x="0" y="262"/>
                    <a:pt x="72" y="358"/>
                    <a:pt x="191" y="358"/>
                  </a:cubicBezTo>
                  <a:lnTo>
                    <a:pt x="1167" y="358"/>
                  </a:lnTo>
                  <a:cubicBezTo>
                    <a:pt x="1262" y="358"/>
                    <a:pt x="1334" y="286"/>
                    <a:pt x="1334" y="191"/>
                  </a:cubicBezTo>
                  <a:cubicBezTo>
                    <a:pt x="1358" y="96"/>
                    <a:pt x="1262" y="0"/>
                    <a:pt x="11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76"/>
            <p:cNvSpPr/>
            <p:nvPr/>
          </p:nvSpPr>
          <p:spPr>
            <a:xfrm>
              <a:off x="1466950" y="3699025"/>
              <a:ext cx="33950" cy="8950"/>
            </a:xfrm>
            <a:custGeom>
              <a:rect b="b" l="l" r="r" t="t"/>
              <a:pathLst>
                <a:path extrusionOk="0" h="358" w="1358">
                  <a:moveTo>
                    <a:pt x="191" y="1"/>
                  </a:moveTo>
                  <a:cubicBezTo>
                    <a:pt x="95" y="1"/>
                    <a:pt x="24" y="48"/>
                    <a:pt x="0" y="143"/>
                  </a:cubicBezTo>
                  <a:cubicBezTo>
                    <a:pt x="0" y="263"/>
                    <a:pt x="72" y="358"/>
                    <a:pt x="191" y="358"/>
                  </a:cubicBezTo>
                  <a:lnTo>
                    <a:pt x="1167" y="358"/>
                  </a:lnTo>
                  <a:cubicBezTo>
                    <a:pt x="1262" y="358"/>
                    <a:pt x="1334" y="286"/>
                    <a:pt x="1334" y="191"/>
                  </a:cubicBezTo>
                  <a:cubicBezTo>
                    <a:pt x="1358" y="96"/>
                    <a:pt x="1262" y="1"/>
                    <a:pt x="11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 name="Google Shape;1254;p76"/>
          <p:cNvGrpSpPr/>
          <p:nvPr/>
        </p:nvGrpSpPr>
        <p:grpSpPr>
          <a:xfrm>
            <a:off x="7511816" y="3025727"/>
            <a:ext cx="281490" cy="344385"/>
            <a:chOff x="6393550" y="3087000"/>
            <a:chExt cx="242350" cy="296500"/>
          </a:xfrm>
        </p:grpSpPr>
        <p:sp>
          <p:nvSpPr>
            <p:cNvPr id="1255" name="Google Shape;1255;p76"/>
            <p:cNvSpPr/>
            <p:nvPr/>
          </p:nvSpPr>
          <p:spPr>
            <a:xfrm>
              <a:off x="6482875" y="3176300"/>
              <a:ext cx="8950" cy="16100"/>
            </a:xfrm>
            <a:custGeom>
              <a:rect b="b" l="l" r="r" t="t"/>
              <a:pathLst>
                <a:path extrusionOk="0" h="644" w="358">
                  <a:moveTo>
                    <a:pt x="167" y="1"/>
                  </a:moveTo>
                  <a:cubicBezTo>
                    <a:pt x="72" y="24"/>
                    <a:pt x="0" y="96"/>
                    <a:pt x="0" y="191"/>
                  </a:cubicBezTo>
                  <a:lnTo>
                    <a:pt x="0" y="453"/>
                  </a:lnTo>
                  <a:cubicBezTo>
                    <a:pt x="0" y="548"/>
                    <a:pt x="72" y="644"/>
                    <a:pt x="167" y="644"/>
                  </a:cubicBezTo>
                  <a:cubicBezTo>
                    <a:pt x="262" y="644"/>
                    <a:pt x="357" y="572"/>
                    <a:pt x="357" y="477"/>
                  </a:cubicBezTo>
                  <a:lnTo>
                    <a:pt x="357" y="191"/>
                  </a:lnTo>
                  <a:cubicBezTo>
                    <a:pt x="357" y="72"/>
                    <a:pt x="262" y="1"/>
                    <a:pt x="1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76"/>
            <p:cNvSpPr/>
            <p:nvPr/>
          </p:nvSpPr>
          <p:spPr>
            <a:xfrm>
              <a:off x="6537650" y="3175700"/>
              <a:ext cx="8350" cy="16100"/>
            </a:xfrm>
            <a:custGeom>
              <a:rect b="b" l="l" r="r" t="t"/>
              <a:pathLst>
                <a:path extrusionOk="0" h="644" w="334">
                  <a:moveTo>
                    <a:pt x="191" y="1"/>
                  </a:moveTo>
                  <a:cubicBezTo>
                    <a:pt x="95" y="1"/>
                    <a:pt x="0" y="72"/>
                    <a:pt x="0" y="167"/>
                  </a:cubicBezTo>
                  <a:lnTo>
                    <a:pt x="0" y="453"/>
                  </a:lnTo>
                  <a:cubicBezTo>
                    <a:pt x="0" y="549"/>
                    <a:pt x="48" y="620"/>
                    <a:pt x="143" y="644"/>
                  </a:cubicBezTo>
                  <a:cubicBezTo>
                    <a:pt x="262" y="644"/>
                    <a:pt x="333" y="572"/>
                    <a:pt x="333" y="477"/>
                  </a:cubicBezTo>
                  <a:lnTo>
                    <a:pt x="333" y="191"/>
                  </a:lnTo>
                  <a:cubicBezTo>
                    <a:pt x="333" y="96"/>
                    <a:pt x="286" y="25"/>
                    <a:pt x="1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76"/>
            <p:cNvSpPr/>
            <p:nvPr/>
          </p:nvSpPr>
          <p:spPr>
            <a:xfrm>
              <a:off x="6495375" y="3222250"/>
              <a:ext cx="38725" cy="14200"/>
            </a:xfrm>
            <a:custGeom>
              <a:rect b="b" l="l" r="r" t="t"/>
              <a:pathLst>
                <a:path extrusionOk="0" h="568" w="1549">
                  <a:moveTo>
                    <a:pt x="204" y="1"/>
                  </a:moveTo>
                  <a:cubicBezTo>
                    <a:pt x="151" y="1"/>
                    <a:pt x="99" y="26"/>
                    <a:pt x="72" y="68"/>
                  </a:cubicBezTo>
                  <a:cubicBezTo>
                    <a:pt x="0" y="139"/>
                    <a:pt x="24" y="258"/>
                    <a:pt x="95" y="306"/>
                  </a:cubicBezTo>
                  <a:cubicBezTo>
                    <a:pt x="310" y="473"/>
                    <a:pt x="548" y="568"/>
                    <a:pt x="762" y="568"/>
                  </a:cubicBezTo>
                  <a:cubicBezTo>
                    <a:pt x="1000" y="568"/>
                    <a:pt x="1215" y="473"/>
                    <a:pt x="1453" y="306"/>
                  </a:cubicBezTo>
                  <a:cubicBezTo>
                    <a:pt x="1524" y="258"/>
                    <a:pt x="1548" y="139"/>
                    <a:pt x="1501" y="68"/>
                  </a:cubicBezTo>
                  <a:cubicBezTo>
                    <a:pt x="1459" y="26"/>
                    <a:pt x="1409" y="1"/>
                    <a:pt x="1361" y="1"/>
                  </a:cubicBezTo>
                  <a:cubicBezTo>
                    <a:pt x="1326" y="1"/>
                    <a:pt x="1292" y="14"/>
                    <a:pt x="1262" y="44"/>
                  </a:cubicBezTo>
                  <a:lnTo>
                    <a:pt x="1239" y="20"/>
                  </a:lnTo>
                  <a:cubicBezTo>
                    <a:pt x="1068" y="154"/>
                    <a:pt x="910" y="220"/>
                    <a:pt x="754" y="220"/>
                  </a:cubicBezTo>
                  <a:cubicBezTo>
                    <a:pt x="606" y="220"/>
                    <a:pt x="461" y="160"/>
                    <a:pt x="310" y="44"/>
                  </a:cubicBezTo>
                  <a:cubicBezTo>
                    <a:pt x="280" y="14"/>
                    <a:pt x="242" y="1"/>
                    <a:pt x="2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76"/>
            <p:cNvSpPr/>
            <p:nvPr/>
          </p:nvSpPr>
          <p:spPr>
            <a:xfrm>
              <a:off x="6393550" y="3087000"/>
              <a:ext cx="242350" cy="296500"/>
            </a:xfrm>
            <a:custGeom>
              <a:rect b="b" l="l" r="r" t="t"/>
              <a:pathLst>
                <a:path extrusionOk="0" h="11860" w="9694">
                  <a:moveTo>
                    <a:pt x="5097" y="1810"/>
                  </a:moveTo>
                  <a:cubicBezTo>
                    <a:pt x="5216" y="1810"/>
                    <a:pt x="5312" y="1906"/>
                    <a:pt x="5312" y="2025"/>
                  </a:cubicBezTo>
                  <a:lnTo>
                    <a:pt x="5312" y="2596"/>
                  </a:lnTo>
                  <a:lnTo>
                    <a:pt x="4335" y="2596"/>
                  </a:lnTo>
                  <a:lnTo>
                    <a:pt x="4335" y="2025"/>
                  </a:lnTo>
                  <a:cubicBezTo>
                    <a:pt x="4335" y="1906"/>
                    <a:pt x="4430" y="1810"/>
                    <a:pt x="4550" y="1810"/>
                  </a:cubicBezTo>
                  <a:close/>
                  <a:moveTo>
                    <a:pt x="4811" y="358"/>
                  </a:moveTo>
                  <a:cubicBezTo>
                    <a:pt x="5907" y="358"/>
                    <a:pt x="7122" y="1263"/>
                    <a:pt x="7217" y="2596"/>
                  </a:cubicBezTo>
                  <a:lnTo>
                    <a:pt x="5645" y="2596"/>
                  </a:lnTo>
                  <a:lnTo>
                    <a:pt x="5645" y="2025"/>
                  </a:lnTo>
                  <a:cubicBezTo>
                    <a:pt x="5645" y="1715"/>
                    <a:pt x="5407" y="1453"/>
                    <a:pt x="5097" y="1453"/>
                  </a:cubicBezTo>
                  <a:lnTo>
                    <a:pt x="4550" y="1453"/>
                  </a:lnTo>
                  <a:cubicBezTo>
                    <a:pt x="4240" y="1453"/>
                    <a:pt x="3978" y="1715"/>
                    <a:pt x="3978" y="2025"/>
                  </a:cubicBezTo>
                  <a:lnTo>
                    <a:pt x="3978" y="2596"/>
                  </a:lnTo>
                  <a:lnTo>
                    <a:pt x="2406" y="2596"/>
                  </a:lnTo>
                  <a:cubicBezTo>
                    <a:pt x="2501" y="1263"/>
                    <a:pt x="3716" y="358"/>
                    <a:pt x="4811" y="358"/>
                  </a:cubicBezTo>
                  <a:close/>
                  <a:moveTo>
                    <a:pt x="7479" y="2025"/>
                  </a:moveTo>
                  <a:lnTo>
                    <a:pt x="9074" y="2334"/>
                  </a:lnTo>
                  <a:lnTo>
                    <a:pt x="9098" y="2334"/>
                  </a:lnTo>
                  <a:cubicBezTo>
                    <a:pt x="9122" y="2334"/>
                    <a:pt x="9265" y="2382"/>
                    <a:pt x="9265" y="2453"/>
                  </a:cubicBezTo>
                  <a:cubicBezTo>
                    <a:pt x="9265" y="2525"/>
                    <a:pt x="9193" y="2596"/>
                    <a:pt x="9122" y="2596"/>
                  </a:cubicBezTo>
                  <a:lnTo>
                    <a:pt x="7574" y="2596"/>
                  </a:lnTo>
                  <a:cubicBezTo>
                    <a:pt x="7574" y="2382"/>
                    <a:pt x="7526" y="2191"/>
                    <a:pt x="7479" y="2025"/>
                  </a:cubicBezTo>
                  <a:close/>
                  <a:moveTo>
                    <a:pt x="2263" y="3525"/>
                  </a:moveTo>
                  <a:cubicBezTo>
                    <a:pt x="2263" y="3858"/>
                    <a:pt x="2263" y="4073"/>
                    <a:pt x="2263" y="4120"/>
                  </a:cubicBezTo>
                  <a:cubicBezTo>
                    <a:pt x="2263" y="4192"/>
                    <a:pt x="2263" y="4263"/>
                    <a:pt x="2287" y="4335"/>
                  </a:cubicBezTo>
                  <a:cubicBezTo>
                    <a:pt x="2144" y="4287"/>
                    <a:pt x="2073" y="4192"/>
                    <a:pt x="2025" y="4120"/>
                  </a:cubicBezTo>
                  <a:cubicBezTo>
                    <a:pt x="1882" y="3930"/>
                    <a:pt x="1882" y="3692"/>
                    <a:pt x="1930" y="3596"/>
                  </a:cubicBezTo>
                  <a:cubicBezTo>
                    <a:pt x="1954" y="3573"/>
                    <a:pt x="1978" y="3525"/>
                    <a:pt x="2049" y="3525"/>
                  </a:cubicBezTo>
                  <a:close/>
                  <a:moveTo>
                    <a:pt x="7645" y="3525"/>
                  </a:moveTo>
                  <a:cubicBezTo>
                    <a:pt x="7741" y="3525"/>
                    <a:pt x="7764" y="3573"/>
                    <a:pt x="7764" y="3596"/>
                  </a:cubicBezTo>
                  <a:cubicBezTo>
                    <a:pt x="7836" y="3692"/>
                    <a:pt x="7812" y="3906"/>
                    <a:pt x="7693" y="4120"/>
                  </a:cubicBezTo>
                  <a:cubicBezTo>
                    <a:pt x="7645" y="4192"/>
                    <a:pt x="7550" y="4287"/>
                    <a:pt x="7431" y="4335"/>
                  </a:cubicBezTo>
                  <a:cubicBezTo>
                    <a:pt x="7431" y="4263"/>
                    <a:pt x="7431" y="4192"/>
                    <a:pt x="7431" y="4120"/>
                  </a:cubicBezTo>
                  <a:cubicBezTo>
                    <a:pt x="7431" y="4073"/>
                    <a:pt x="7431" y="3858"/>
                    <a:pt x="7431" y="3525"/>
                  </a:cubicBezTo>
                  <a:close/>
                  <a:moveTo>
                    <a:pt x="2597" y="5430"/>
                  </a:moveTo>
                  <a:cubicBezTo>
                    <a:pt x="2597" y="5430"/>
                    <a:pt x="2597" y="5454"/>
                    <a:pt x="2597" y="5454"/>
                  </a:cubicBezTo>
                  <a:cubicBezTo>
                    <a:pt x="2763" y="5787"/>
                    <a:pt x="3073" y="6145"/>
                    <a:pt x="3406" y="6430"/>
                  </a:cubicBezTo>
                  <a:lnTo>
                    <a:pt x="834" y="6430"/>
                  </a:lnTo>
                  <a:cubicBezTo>
                    <a:pt x="715" y="6430"/>
                    <a:pt x="620" y="6335"/>
                    <a:pt x="620" y="6216"/>
                  </a:cubicBezTo>
                  <a:lnTo>
                    <a:pt x="620" y="5644"/>
                  </a:lnTo>
                  <a:cubicBezTo>
                    <a:pt x="620" y="5525"/>
                    <a:pt x="715" y="5430"/>
                    <a:pt x="834" y="5430"/>
                  </a:cubicBezTo>
                  <a:close/>
                  <a:moveTo>
                    <a:pt x="9027" y="5430"/>
                  </a:moveTo>
                  <a:cubicBezTo>
                    <a:pt x="9027" y="5430"/>
                    <a:pt x="9050" y="5454"/>
                    <a:pt x="9050" y="5478"/>
                  </a:cubicBezTo>
                  <a:lnTo>
                    <a:pt x="9050" y="6383"/>
                  </a:lnTo>
                  <a:cubicBezTo>
                    <a:pt x="9050" y="6407"/>
                    <a:pt x="9027" y="6430"/>
                    <a:pt x="9003" y="6430"/>
                  </a:cubicBezTo>
                  <a:lnTo>
                    <a:pt x="6288" y="6430"/>
                  </a:lnTo>
                  <a:cubicBezTo>
                    <a:pt x="6645" y="6145"/>
                    <a:pt x="6931" y="5787"/>
                    <a:pt x="7098" y="5454"/>
                  </a:cubicBezTo>
                  <a:cubicBezTo>
                    <a:pt x="7122" y="5454"/>
                    <a:pt x="7122" y="5430"/>
                    <a:pt x="7122" y="5430"/>
                  </a:cubicBezTo>
                  <a:close/>
                  <a:moveTo>
                    <a:pt x="7098" y="2930"/>
                  </a:moveTo>
                  <a:cubicBezTo>
                    <a:pt x="7098" y="2930"/>
                    <a:pt x="7098" y="4073"/>
                    <a:pt x="7098" y="4120"/>
                  </a:cubicBezTo>
                  <a:cubicBezTo>
                    <a:pt x="7098" y="4478"/>
                    <a:pt x="6979" y="4906"/>
                    <a:pt x="6764" y="5311"/>
                  </a:cubicBezTo>
                  <a:cubicBezTo>
                    <a:pt x="6598" y="5644"/>
                    <a:pt x="6264" y="6002"/>
                    <a:pt x="5883" y="6287"/>
                  </a:cubicBezTo>
                  <a:cubicBezTo>
                    <a:pt x="5502" y="6573"/>
                    <a:pt x="5121" y="6740"/>
                    <a:pt x="4859" y="6740"/>
                  </a:cubicBezTo>
                  <a:cubicBezTo>
                    <a:pt x="4597" y="6740"/>
                    <a:pt x="4216" y="6573"/>
                    <a:pt x="3811" y="6287"/>
                  </a:cubicBezTo>
                  <a:cubicBezTo>
                    <a:pt x="3430" y="6002"/>
                    <a:pt x="3097" y="5644"/>
                    <a:pt x="2930" y="5311"/>
                  </a:cubicBezTo>
                  <a:cubicBezTo>
                    <a:pt x="2740" y="4906"/>
                    <a:pt x="2621" y="4478"/>
                    <a:pt x="2621" y="4120"/>
                  </a:cubicBezTo>
                  <a:cubicBezTo>
                    <a:pt x="2621" y="4073"/>
                    <a:pt x="2621" y="3573"/>
                    <a:pt x="2621" y="3192"/>
                  </a:cubicBezTo>
                  <a:lnTo>
                    <a:pt x="2621" y="2930"/>
                  </a:lnTo>
                  <a:close/>
                  <a:moveTo>
                    <a:pt x="5859" y="6740"/>
                  </a:moveTo>
                  <a:lnTo>
                    <a:pt x="5859" y="7240"/>
                  </a:lnTo>
                  <a:cubicBezTo>
                    <a:pt x="5645" y="7645"/>
                    <a:pt x="5264" y="7907"/>
                    <a:pt x="4859" y="7907"/>
                  </a:cubicBezTo>
                  <a:cubicBezTo>
                    <a:pt x="4430" y="7907"/>
                    <a:pt x="4049" y="7645"/>
                    <a:pt x="3835" y="7240"/>
                  </a:cubicBezTo>
                  <a:lnTo>
                    <a:pt x="3835" y="6740"/>
                  </a:lnTo>
                  <a:cubicBezTo>
                    <a:pt x="4192" y="6954"/>
                    <a:pt x="4550" y="7073"/>
                    <a:pt x="4859" y="7073"/>
                  </a:cubicBezTo>
                  <a:lnTo>
                    <a:pt x="4907" y="7073"/>
                  </a:lnTo>
                  <a:cubicBezTo>
                    <a:pt x="5193" y="7073"/>
                    <a:pt x="5526" y="6954"/>
                    <a:pt x="5859" y="6740"/>
                  </a:cubicBezTo>
                  <a:close/>
                  <a:moveTo>
                    <a:pt x="3478" y="6811"/>
                  </a:moveTo>
                  <a:lnTo>
                    <a:pt x="3478" y="7169"/>
                  </a:lnTo>
                  <a:lnTo>
                    <a:pt x="2763" y="7311"/>
                  </a:lnTo>
                  <a:cubicBezTo>
                    <a:pt x="2740" y="7335"/>
                    <a:pt x="2716" y="7335"/>
                    <a:pt x="2692" y="7335"/>
                  </a:cubicBezTo>
                  <a:cubicBezTo>
                    <a:pt x="2621" y="7264"/>
                    <a:pt x="2525" y="7216"/>
                    <a:pt x="2430" y="7216"/>
                  </a:cubicBezTo>
                  <a:lnTo>
                    <a:pt x="1668" y="7216"/>
                  </a:lnTo>
                  <a:cubicBezTo>
                    <a:pt x="1477" y="7216"/>
                    <a:pt x="1335" y="7359"/>
                    <a:pt x="1335" y="7550"/>
                  </a:cubicBezTo>
                  <a:lnTo>
                    <a:pt x="1335" y="7883"/>
                  </a:lnTo>
                  <a:cubicBezTo>
                    <a:pt x="1263" y="7931"/>
                    <a:pt x="1216" y="7954"/>
                    <a:pt x="1144" y="8002"/>
                  </a:cubicBezTo>
                  <a:cubicBezTo>
                    <a:pt x="1144" y="7597"/>
                    <a:pt x="1168" y="7192"/>
                    <a:pt x="1239" y="6811"/>
                  </a:cubicBezTo>
                  <a:close/>
                  <a:moveTo>
                    <a:pt x="8455" y="6811"/>
                  </a:moveTo>
                  <a:cubicBezTo>
                    <a:pt x="8503" y="7169"/>
                    <a:pt x="8550" y="7597"/>
                    <a:pt x="8550" y="8002"/>
                  </a:cubicBezTo>
                  <a:cubicBezTo>
                    <a:pt x="8479" y="7954"/>
                    <a:pt x="8407" y="7907"/>
                    <a:pt x="8336" y="7859"/>
                  </a:cubicBezTo>
                  <a:lnTo>
                    <a:pt x="8336" y="7526"/>
                  </a:lnTo>
                  <a:cubicBezTo>
                    <a:pt x="8336" y="7359"/>
                    <a:pt x="8193" y="7216"/>
                    <a:pt x="8026" y="7216"/>
                  </a:cubicBezTo>
                  <a:lnTo>
                    <a:pt x="7241" y="7216"/>
                  </a:lnTo>
                  <a:cubicBezTo>
                    <a:pt x="7145" y="7216"/>
                    <a:pt x="7050" y="7264"/>
                    <a:pt x="7002" y="7335"/>
                  </a:cubicBezTo>
                  <a:cubicBezTo>
                    <a:pt x="6955" y="7335"/>
                    <a:pt x="6931" y="7311"/>
                    <a:pt x="6907" y="7311"/>
                  </a:cubicBezTo>
                  <a:lnTo>
                    <a:pt x="6193" y="7169"/>
                  </a:lnTo>
                  <a:lnTo>
                    <a:pt x="6193" y="6811"/>
                  </a:lnTo>
                  <a:close/>
                  <a:moveTo>
                    <a:pt x="1335" y="8288"/>
                  </a:moveTo>
                  <a:lnTo>
                    <a:pt x="1335" y="11503"/>
                  </a:lnTo>
                  <a:lnTo>
                    <a:pt x="358" y="11503"/>
                  </a:lnTo>
                  <a:lnTo>
                    <a:pt x="358" y="10169"/>
                  </a:lnTo>
                  <a:cubicBezTo>
                    <a:pt x="358" y="9407"/>
                    <a:pt x="692" y="8740"/>
                    <a:pt x="1335" y="8288"/>
                  </a:cubicBezTo>
                  <a:close/>
                  <a:moveTo>
                    <a:pt x="6097" y="7502"/>
                  </a:moveTo>
                  <a:cubicBezTo>
                    <a:pt x="6097" y="7502"/>
                    <a:pt x="6883" y="7669"/>
                    <a:pt x="6907" y="7669"/>
                  </a:cubicBezTo>
                  <a:lnTo>
                    <a:pt x="6907" y="9264"/>
                  </a:lnTo>
                  <a:cubicBezTo>
                    <a:pt x="6907" y="9336"/>
                    <a:pt x="6955" y="9431"/>
                    <a:pt x="7050" y="9431"/>
                  </a:cubicBezTo>
                  <a:cubicBezTo>
                    <a:pt x="7063" y="9433"/>
                    <a:pt x="7075" y="9435"/>
                    <a:pt x="7086" y="9435"/>
                  </a:cubicBezTo>
                  <a:cubicBezTo>
                    <a:pt x="7183" y="9435"/>
                    <a:pt x="7241" y="9349"/>
                    <a:pt x="7241" y="9264"/>
                  </a:cubicBezTo>
                  <a:lnTo>
                    <a:pt x="7241" y="7550"/>
                  </a:lnTo>
                  <a:lnTo>
                    <a:pt x="7979" y="7550"/>
                  </a:lnTo>
                  <a:lnTo>
                    <a:pt x="7979" y="11503"/>
                  </a:lnTo>
                  <a:lnTo>
                    <a:pt x="7241" y="11503"/>
                  </a:lnTo>
                  <a:lnTo>
                    <a:pt x="7241" y="10050"/>
                  </a:lnTo>
                  <a:cubicBezTo>
                    <a:pt x="7241" y="9979"/>
                    <a:pt x="7193" y="9883"/>
                    <a:pt x="7098" y="9883"/>
                  </a:cubicBezTo>
                  <a:cubicBezTo>
                    <a:pt x="7088" y="9881"/>
                    <a:pt x="7078" y="9880"/>
                    <a:pt x="7068" y="9880"/>
                  </a:cubicBezTo>
                  <a:cubicBezTo>
                    <a:pt x="6983" y="9880"/>
                    <a:pt x="6907" y="9965"/>
                    <a:pt x="6907" y="10050"/>
                  </a:cubicBezTo>
                  <a:lnTo>
                    <a:pt x="6907" y="11503"/>
                  </a:lnTo>
                  <a:lnTo>
                    <a:pt x="2763" y="11503"/>
                  </a:lnTo>
                  <a:lnTo>
                    <a:pt x="2763" y="10050"/>
                  </a:lnTo>
                  <a:cubicBezTo>
                    <a:pt x="2763" y="9979"/>
                    <a:pt x="2692" y="9883"/>
                    <a:pt x="2597" y="9883"/>
                  </a:cubicBezTo>
                  <a:cubicBezTo>
                    <a:pt x="2587" y="9881"/>
                    <a:pt x="2577" y="9880"/>
                    <a:pt x="2567" y="9880"/>
                  </a:cubicBezTo>
                  <a:cubicBezTo>
                    <a:pt x="2482" y="9880"/>
                    <a:pt x="2406" y="9965"/>
                    <a:pt x="2406" y="10050"/>
                  </a:cubicBezTo>
                  <a:lnTo>
                    <a:pt x="2406" y="11503"/>
                  </a:lnTo>
                  <a:lnTo>
                    <a:pt x="1692" y="11503"/>
                  </a:lnTo>
                  <a:lnTo>
                    <a:pt x="1692" y="7550"/>
                  </a:lnTo>
                  <a:lnTo>
                    <a:pt x="2406" y="7550"/>
                  </a:lnTo>
                  <a:lnTo>
                    <a:pt x="2406" y="9240"/>
                  </a:lnTo>
                  <a:cubicBezTo>
                    <a:pt x="2406" y="9336"/>
                    <a:pt x="2478" y="9407"/>
                    <a:pt x="2573" y="9431"/>
                  </a:cubicBezTo>
                  <a:cubicBezTo>
                    <a:pt x="2668" y="9431"/>
                    <a:pt x="2763" y="9359"/>
                    <a:pt x="2763" y="9240"/>
                  </a:cubicBezTo>
                  <a:lnTo>
                    <a:pt x="2763" y="7669"/>
                  </a:lnTo>
                  <a:cubicBezTo>
                    <a:pt x="2787" y="7669"/>
                    <a:pt x="2811" y="7669"/>
                    <a:pt x="2835" y="7645"/>
                  </a:cubicBezTo>
                  <a:lnTo>
                    <a:pt x="3573" y="7502"/>
                  </a:lnTo>
                  <a:cubicBezTo>
                    <a:pt x="3835" y="7978"/>
                    <a:pt x="4311" y="8264"/>
                    <a:pt x="4835" y="8264"/>
                  </a:cubicBezTo>
                  <a:cubicBezTo>
                    <a:pt x="5359" y="8264"/>
                    <a:pt x="5836" y="7978"/>
                    <a:pt x="6097" y="7502"/>
                  </a:cubicBezTo>
                  <a:close/>
                  <a:moveTo>
                    <a:pt x="8312" y="8264"/>
                  </a:moveTo>
                  <a:cubicBezTo>
                    <a:pt x="8407" y="8335"/>
                    <a:pt x="8503" y="8407"/>
                    <a:pt x="8574" y="8478"/>
                  </a:cubicBezTo>
                  <a:cubicBezTo>
                    <a:pt x="9074" y="8931"/>
                    <a:pt x="9336" y="9526"/>
                    <a:pt x="9336" y="10169"/>
                  </a:cubicBezTo>
                  <a:lnTo>
                    <a:pt x="9336" y="11503"/>
                  </a:lnTo>
                  <a:lnTo>
                    <a:pt x="8312" y="11503"/>
                  </a:lnTo>
                  <a:lnTo>
                    <a:pt x="8312" y="8264"/>
                  </a:lnTo>
                  <a:close/>
                  <a:moveTo>
                    <a:pt x="4811" y="0"/>
                  </a:moveTo>
                  <a:cubicBezTo>
                    <a:pt x="4121" y="0"/>
                    <a:pt x="3430" y="286"/>
                    <a:pt x="2906" y="786"/>
                  </a:cubicBezTo>
                  <a:cubicBezTo>
                    <a:pt x="2287" y="1358"/>
                    <a:pt x="1978" y="2120"/>
                    <a:pt x="2025" y="2930"/>
                  </a:cubicBezTo>
                  <a:lnTo>
                    <a:pt x="2263" y="2930"/>
                  </a:lnTo>
                  <a:lnTo>
                    <a:pt x="2263" y="3192"/>
                  </a:lnTo>
                  <a:lnTo>
                    <a:pt x="2049" y="3192"/>
                  </a:lnTo>
                  <a:cubicBezTo>
                    <a:pt x="1858" y="3192"/>
                    <a:pt x="1716" y="3263"/>
                    <a:pt x="1620" y="3430"/>
                  </a:cubicBezTo>
                  <a:cubicBezTo>
                    <a:pt x="1501" y="3668"/>
                    <a:pt x="1549" y="4025"/>
                    <a:pt x="1739" y="4311"/>
                  </a:cubicBezTo>
                  <a:cubicBezTo>
                    <a:pt x="1882" y="4549"/>
                    <a:pt x="2097" y="4692"/>
                    <a:pt x="2359" y="4716"/>
                  </a:cubicBezTo>
                  <a:cubicBezTo>
                    <a:pt x="2382" y="4835"/>
                    <a:pt x="2430" y="4954"/>
                    <a:pt x="2478" y="5097"/>
                  </a:cubicBezTo>
                  <a:lnTo>
                    <a:pt x="858" y="5097"/>
                  </a:lnTo>
                  <a:cubicBezTo>
                    <a:pt x="549" y="5097"/>
                    <a:pt x="287" y="5335"/>
                    <a:pt x="287" y="5644"/>
                  </a:cubicBezTo>
                  <a:lnTo>
                    <a:pt x="287" y="6216"/>
                  </a:lnTo>
                  <a:cubicBezTo>
                    <a:pt x="287" y="6526"/>
                    <a:pt x="525" y="6788"/>
                    <a:pt x="834" y="6788"/>
                  </a:cubicBezTo>
                  <a:lnTo>
                    <a:pt x="858" y="6788"/>
                  </a:lnTo>
                  <a:cubicBezTo>
                    <a:pt x="811" y="7240"/>
                    <a:pt x="763" y="7764"/>
                    <a:pt x="787" y="8264"/>
                  </a:cubicBezTo>
                  <a:cubicBezTo>
                    <a:pt x="620" y="8431"/>
                    <a:pt x="477" y="8621"/>
                    <a:pt x="358" y="8836"/>
                  </a:cubicBezTo>
                  <a:cubicBezTo>
                    <a:pt x="120" y="9240"/>
                    <a:pt x="1" y="9693"/>
                    <a:pt x="1" y="10169"/>
                  </a:cubicBezTo>
                  <a:lnTo>
                    <a:pt x="1" y="11860"/>
                  </a:lnTo>
                  <a:lnTo>
                    <a:pt x="9693" y="11860"/>
                  </a:lnTo>
                  <a:lnTo>
                    <a:pt x="9693" y="10169"/>
                  </a:lnTo>
                  <a:cubicBezTo>
                    <a:pt x="9693" y="9693"/>
                    <a:pt x="9574" y="9240"/>
                    <a:pt x="9336" y="8836"/>
                  </a:cubicBezTo>
                  <a:lnTo>
                    <a:pt x="9312" y="8836"/>
                  </a:lnTo>
                  <a:cubicBezTo>
                    <a:pt x="9193" y="8645"/>
                    <a:pt x="9050" y="8455"/>
                    <a:pt x="8884" y="8288"/>
                  </a:cubicBezTo>
                  <a:cubicBezTo>
                    <a:pt x="8884" y="7764"/>
                    <a:pt x="8860" y="7264"/>
                    <a:pt x="8789" y="6788"/>
                  </a:cubicBezTo>
                  <a:lnTo>
                    <a:pt x="9003" y="6788"/>
                  </a:lnTo>
                  <a:cubicBezTo>
                    <a:pt x="9217" y="6788"/>
                    <a:pt x="9408" y="6407"/>
                    <a:pt x="9408" y="6407"/>
                  </a:cubicBezTo>
                  <a:lnTo>
                    <a:pt x="9408" y="5478"/>
                  </a:lnTo>
                  <a:cubicBezTo>
                    <a:pt x="9408" y="5263"/>
                    <a:pt x="9217" y="5097"/>
                    <a:pt x="9003" y="5097"/>
                  </a:cubicBezTo>
                  <a:lnTo>
                    <a:pt x="7241" y="5097"/>
                  </a:lnTo>
                  <a:cubicBezTo>
                    <a:pt x="7288" y="4954"/>
                    <a:pt x="7312" y="4835"/>
                    <a:pt x="7360" y="4716"/>
                  </a:cubicBezTo>
                  <a:cubicBezTo>
                    <a:pt x="7598" y="4692"/>
                    <a:pt x="7836" y="4549"/>
                    <a:pt x="7979" y="4311"/>
                  </a:cubicBezTo>
                  <a:cubicBezTo>
                    <a:pt x="8169" y="4025"/>
                    <a:pt x="8217" y="3668"/>
                    <a:pt x="8074" y="3430"/>
                  </a:cubicBezTo>
                  <a:cubicBezTo>
                    <a:pt x="8003" y="3263"/>
                    <a:pt x="7836" y="3192"/>
                    <a:pt x="7645" y="3192"/>
                  </a:cubicBezTo>
                  <a:lnTo>
                    <a:pt x="7431" y="3192"/>
                  </a:lnTo>
                  <a:cubicBezTo>
                    <a:pt x="7431" y="3192"/>
                    <a:pt x="7431" y="3096"/>
                    <a:pt x="7431" y="3049"/>
                  </a:cubicBezTo>
                  <a:lnTo>
                    <a:pt x="7431" y="2930"/>
                  </a:lnTo>
                  <a:lnTo>
                    <a:pt x="9122" y="2930"/>
                  </a:lnTo>
                  <a:cubicBezTo>
                    <a:pt x="9384" y="2930"/>
                    <a:pt x="9598" y="2739"/>
                    <a:pt x="9622" y="2501"/>
                  </a:cubicBezTo>
                  <a:cubicBezTo>
                    <a:pt x="9622" y="2310"/>
                    <a:pt x="9527" y="2072"/>
                    <a:pt x="9170" y="2001"/>
                  </a:cubicBezTo>
                  <a:lnTo>
                    <a:pt x="7336" y="1644"/>
                  </a:lnTo>
                  <a:cubicBezTo>
                    <a:pt x="7193" y="1310"/>
                    <a:pt x="6979" y="1024"/>
                    <a:pt x="6717" y="762"/>
                  </a:cubicBezTo>
                  <a:cubicBezTo>
                    <a:pt x="6169" y="286"/>
                    <a:pt x="5478" y="0"/>
                    <a:pt x="48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 name="Google Shape;1259;p76"/>
          <p:cNvGrpSpPr/>
          <p:nvPr/>
        </p:nvGrpSpPr>
        <p:grpSpPr>
          <a:xfrm>
            <a:off x="6962775" y="3025698"/>
            <a:ext cx="226841" cy="344414"/>
            <a:chOff x="5920850" y="3086975"/>
            <a:chExt cx="195300" cy="296525"/>
          </a:xfrm>
        </p:grpSpPr>
        <p:sp>
          <p:nvSpPr>
            <p:cNvPr id="1260" name="Google Shape;1260;p76"/>
            <p:cNvSpPr/>
            <p:nvPr/>
          </p:nvSpPr>
          <p:spPr>
            <a:xfrm>
              <a:off x="5958350" y="3265000"/>
              <a:ext cx="61350" cy="60750"/>
            </a:xfrm>
            <a:custGeom>
              <a:rect b="b" l="l" r="r" t="t"/>
              <a:pathLst>
                <a:path extrusionOk="0" h="2430" w="2454">
                  <a:moveTo>
                    <a:pt x="1501" y="358"/>
                  </a:moveTo>
                  <a:cubicBezTo>
                    <a:pt x="1501" y="358"/>
                    <a:pt x="1525" y="358"/>
                    <a:pt x="1525" y="382"/>
                  </a:cubicBezTo>
                  <a:lnTo>
                    <a:pt x="1525" y="763"/>
                  </a:lnTo>
                  <a:cubicBezTo>
                    <a:pt x="1525" y="858"/>
                    <a:pt x="1596" y="930"/>
                    <a:pt x="1691" y="930"/>
                  </a:cubicBezTo>
                  <a:lnTo>
                    <a:pt x="2072" y="930"/>
                  </a:lnTo>
                  <a:cubicBezTo>
                    <a:pt x="2096" y="930"/>
                    <a:pt x="2096" y="954"/>
                    <a:pt x="2096" y="954"/>
                  </a:cubicBezTo>
                  <a:lnTo>
                    <a:pt x="2096" y="1477"/>
                  </a:lnTo>
                  <a:cubicBezTo>
                    <a:pt x="2096" y="1501"/>
                    <a:pt x="2096" y="1501"/>
                    <a:pt x="2072" y="1501"/>
                  </a:cubicBezTo>
                  <a:lnTo>
                    <a:pt x="1691" y="1501"/>
                  </a:lnTo>
                  <a:cubicBezTo>
                    <a:pt x="1596" y="1501"/>
                    <a:pt x="1525" y="1596"/>
                    <a:pt x="1525" y="1692"/>
                  </a:cubicBezTo>
                  <a:lnTo>
                    <a:pt x="1525" y="2049"/>
                  </a:lnTo>
                  <a:cubicBezTo>
                    <a:pt x="1525" y="2073"/>
                    <a:pt x="1501" y="2073"/>
                    <a:pt x="1501" y="2073"/>
                  </a:cubicBezTo>
                  <a:lnTo>
                    <a:pt x="977" y="2073"/>
                  </a:lnTo>
                  <a:cubicBezTo>
                    <a:pt x="953" y="2073"/>
                    <a:pt x="953" y="2073"/>
                    <a:pt x="953" y="2049"/>
                  </a:cubicBezTo>
                  <a:lnTo>
                    <a:pt x="953" y="1692"/>
                  </a:lnTo>
                  <a:cubicBezTo>
                    <a:pt x="953" y="1596"/>
                    <a:pt x="858" y="1501"/>
                    <a:pt x="763" y="1501"/>
                  </a:cubicBezTo>
                  <a:lnTo>
                    <a:pt x="382" y="1501"/>
                  </a:lnTo>
                  <a:cubicBezTo>
                    <a:pt x="382" y="1501"/>
                    <a:pt x="358" y="1501"/>
                    <a:pt x="358" y="1477"/>
                  </a:cubicBezTo>
                  <a:lnTo>
                    <a:pt x="358" y="954"/>
                  </a:lnTo>
                  <a:cubicBezTo>
                    <a:pt x="358" y="954"/>
                    <a:pt x="382" y="930"/>
                    <a:pt x="382" y="930"/>
                  </a:cubicBezTo>
                  <a:lnTo>
                    <a:pt x="763" y="930"/>
                  </a:lnTo>
                  <a:cubicBezTo>
                    <a:pt x="858" y="930"/>
                    <a:pt x="953" y="858"/>
                    <a:pt x="953" y="763"/>
                  </a:cubicBezTo>
                  <a:lnTo>
                    <a:pt x="953" y="382"/>
                  </a:lnTo>
                  <a:cubicBezTo>
                    <a:pt x="953" y="358"/>
                    <a:pt x="953" y="358"/>
                    <a:pt x="977" y="358"/>
                  </a:cubicBezTo>
                  <a:close/>
                  <a:moveTo>
                    <a:pt x="977" y="1"/>
                  </a:moveTo>
                  <a:cubicBezTo>
                    <a:pt x="763" y="1"/>
                    <a:pt x="596" y="168"/>
                    <a:pt x="596" y="382"/>
                  </a:cubicBezTo>
                  <a:lnTo>
                    <a:pt x="596" y="572"/>
                  </a:lnTo>
                  <a:lnTo>
                    <a:pt x="382" y="572"/>
                  </a:lnTo>
                  <a:cubicBezTo>
                    <a:pt x="167" y="572"/>
                    <a:pt x="1" y="739"/>
                    <a:pt x="1" y="954"/>
                  </a:cubicBezTo>
                  <a:lnTo>
                    <a:pt x="1" y="1477"/>
                  </a:lnTo>
                  <a:cubicBezTo>
                    <a:pt x="1" y="1692"/>
                    <a:pt x="167" y="1858"/>
                    <a:pt x="382" y="1858"/>
                  </a:cubicBezTo>
                  <a:lnTo>
                    <a:pt x="596" y="1858"/>
                  </a:lnTo>
                  <a:lnTo>
                    <a:pt x="596" y="2073"/>
                  </a:lnTo>
                  <a:cubicBezTo>
                    <a:pt x="596" y="2263"/>
                    <a:pt x="763" y="2430"/>
                    <a:pt x="977" y="2430"/>
                  </a:cubicBezTo>
                  <a:lnTo>
                    <a:pt x="1501" y="2430"/>
                  </a:lnTo>
                  <a:cubicBezTo>
                    <a:pt x="1691" y="2430"/>
                    <a:pt x="1858" y="2263"/>
                    <a:pt x="1858" y="2073"/>
                  </a:cubicBezTo>
                  <a:lnTo>
                    <a:pt x="1858" y="1858"/>
                  </a:lnTo>
                  <a:lnTo>
                    <a:pt x="2072" y="1858"/>
                  </a:lnTo>
                  <a:cubicBezTo>
                    <a:pt x="2287" y="1858"/>
                    <a:pt x="2453" y="1692"/>
                    <a:pt x="2453" y="1477"/>
                  </a:cubicBezTo>
                  <a:lnTo>
                    <a:pt x="2453" y="954"/>
                  </a:lnTo>
                  <a:cubicBezTo>
                    <a:pt x="2453" y="763"/>
                    <a:pt x="2287" y="572"/>
                    <a:pt x="2072" y="572"/>
                  </a:cubicBezTo>
                  <a:lnTo>
                    <a:pt x="1858" y="572"/>
                  </a:lnTo>
                  <a:lnTo>
                    <a:pt x="1858" y="382"/>
                  </a:lnTo>
                  <a:cubicBezTo>
                    <a:pt x="1858" y="168"/>
                    <a:pt x="1691" y="1"/>
                    <a:pt x="15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76"/>
            <p:cNvSpPr/>
            <p:nvPr/>
          </p:nvSpPr>
          <p:spPr>
            <a:xfrm>
              <a:off x="5963125" y="3165425"/>
              <a:ext cx="9550" cy="9125"/>
            </a:xfrm>
            <a:custGeom>
              <a:rect b="b" l="l" r="r" t="t"/>
              <a:pathLst>
                <a:path extrusionOk="0" h="365" w="382">
                  <a:moveTo>
                    <a:pt x="182" y="1"/>
                  </a:moveTo>
                  <a:cubicBezTo>
                    <a:pt x="137" y="1"/>
                    <a:pt x="95" y="19"/>
                    <a:pt x="72" y="55"/>
                  </a:cubicBezTo>
                  <a:cubicBezTo>
                    <a:pt x="0" y="126"/>
                    <a:pt x="0" y="245"/>
                    <a:pt x="72" y="317"/>
                  </a:cubicBezTo>
                  <a:cubicBezTo>
                    <a:pt x="95" y="340"/>
                    <a:pt x="143" y="364"/>
                    <a:pt x="191" y="364"/>
                  </a:cubicBezTo>
                  <a:cubicBezTo>
                    <a:pt x="238" y="364"/>
                    <a:pt x="286" y="340"/>
                    <a:pt x="310" y="317"/>
                  </a:cubicBezTo>
                  <a:cubicBezTo>
                    <a:pt x="381" y="245"/>
                    <a:pt x="381" y="126"/>
                    <a:pt x="310" y="55"/>
                  </a:cubicBezTo>
                  <a:cubicBezTo>
                    <a:pt x="274" y="19"/>
                    <a:pt x="226" y="1"/>
                    <a:pt x="18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76"/>
            <p:cNvSpPr/>
            <p:nvPr/>
          </p:nvSpPr>
          <p:spPr>
            <a:xfrm>
              <a:off x="5978600" y="3149950"/>
              <a:ext cx="9550" cy="9100"/>
            </a:xfrm>
            <a:custGeom>
              <a:rect b="b" l="l" r="r" t="t"/>
              <a:pathLst>
                <a:path extrusionOk="0" h="364" w="382">
                  <a:moveTo>
                    <a:pt x="191" y="1"/>
                  </a:moveTo>
                  <a:cubicBezTo>
                    <a:pt x="149" y="1"/>
                    <a:pt x="107" y="19"/>
                    <a:pt x="72" y="54"/>
                  </a:cubicBezTo>
                  <a:cubicBezTo>
                    <a:pt x="0" y="126"/>
                    <a:pt x="0" y="245"/>
                    <a:pt x="72" y="316"/>
                  </a:cubicBezTo>
                  <a:cubicBezTo>
                    <a:pt x="96" y="340"/>
                    <a:pt x="143" y="364"/>
                    <a:pt x="191" y="364"/>
                  </a:cubicBezTo>
                  <a:cubicBezTo>
                    <a:pt x="238" y="364"/>
                    <a:pt x="262" y="340"/>
                    <a:pt x="310" y="316"/>
                  </a:cubicBezTo>
                  <a:cubicBezTo>
                    <a:pt x="381" y="245"/>
                    <a:pt x="381" y="126"/>
                    <a:pt x="310" y="54"/>
                  </a:cubicBezTo>
                  <a:cubicBezTo>
                    <a:pt x="274" y="19"/>
                    <a:pt x="232" y="1"/>
                    <a:pt x="1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76"/>
            <p:cNvSpPr/>
            <p:nvPr/>
          </p:nvSpPr>
          <p:spPr>
            <a:xfrm>
              <a:off x="5954175" y="3142225"/>
              <a:ext cx="10150" cy="8500"/>
            </a:xfrm>
            <a:custGeom>
              <a:rect b="b" l="l" r="r" t="t"/>
              <a:pathLst>
                <a:path extrusionOk="0" h="340" w="406">
                  <a:moveTo>
                    <a:pt x="203" y="0"/>
                  </a:moveTo>
                  <a:cubicBezTo>
                    <a:pt x="156" y="0"/>
                    <a:pt x="108" y="18"/>
                    <a:pt x="72" y="54"/>
                  </a:cubicBezTo>
                  <a:cubicBezTo>
                    <a:pt x="1" y="125"/>
                    <a:pt x="1" y="221"/>
                    <a:pt x="72" y="292"/>
                  </a:cubicBezTo>
                  <a:cubicBezTo>
                    <a:pt x="120" y="340"/>
                    <a:pt x="168" y="340"/>
                    <a:pt x="191" y="340"/>
                  </a:cubicBezTo>
                  <a:cubicBezTo>
                    <a:pt x="239" y="340"/>
                    <a:pt x="287" y="340"/>
                    <a:pt x="334" y="292"/>
                  </a:cubicBezTo>
                  <a:cubicBezTo>
                    <a:pt x="406" y="221"/>
                    <a:pt x="406" y="125"/>
                    <a:pt x="334" y="54"/>
                  </a:cubicBezTo>
                  <a:cubicBezTo>
                    <a:pt x="299" y="18"/>
                    <a:pt x="251" y="0"/>
                    <a:pt x="2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76"/>
            <p:cNvSpPr/>
            <p:nvPr/>
          </p:nvSpPr>
          <p:spPr>
            <a:xfrm>
              <a:off x="5979775" y="3182375"/>
              <a:ext cx="9550" cy="8825"/>
            </a:xfrm>
            <a:custGeom>
              <a:rect b="b" l="l" r="r" t="t"/>
              <a:pathLst>
                <a:path extrusionOk="0" h="353" w="382">
                  <a:moveTo>
                    <a:pt x="195" y="0"/>
                  </a:moveTo>
                  <a:cubicBezTo>
                    <a:pt x="132" y="0"/>
                    <a:pt x="66" y="40"/>
                    <a:pt x="49" y="91"/>
                  </a:cubicBezTo>
                  <a:cubicBezTo>
                    <a:pt x="1" y="186"/>
                    <a:pt x="25" y="282"/>
                    <a:pt x="120" y="329"/>
                  </a:cubicBezTo>
                  <a:cubicBezTo>
                    <a:pt x="144" y="353"/>
                    <a:pt x="168" y="353"/>
                    <a:pt x="191" y="353"/>
                  </a:cubicBezTo>
                  <a:cubicBezTo>
                    <a:pt x="263" y="353"/>
                    <a:pt x="310" y="305"/>
                    <a:pt x="358" y="258"/>
                  </a:cubicBezTo>
                  <a:cubicBezTo>
                    <a:pt x="382" y="162"/>
                    <a:pt x="358" y="67"/>
                    <a:pt x="263" y="20"/>
                  </a:cubicBezTo>
                  <a:cubicBezTo>
                    <a:pt x="243" y="6"/>
                    <a:pt x="219" y="0"/>
                    <a:pt x="1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76"/>
            <p:cNvSpPr/>
            <p:nvPr/>
          </p:nvSpPr>
          <p:spPr>
            <a:xfrm>
              <a:off x="5995275" y="3166625"/>
              <a:ext cx="9550" cy="9100"/>
            </a:xfrm>
            <a:custGeom>
              <a:rect b="b" l="l" r="r" t="t"/>
              <a:pathLst>
                <a:path extrusionOk="0" h="364" w="382">
                  <a:moveTo>
                    <a:pt x="191" y="1"/>
                  </a:moveTo>
                  <a:cubicBezTo>
                    <a:pt x="149" y="1"/>
                    <a:pt x="107" y="18"/>
                    <a:pt x="72" y="54"/>
                  </a:cubicBezTo>
                  <a:cubicBezTo>
                    <a:pt x="0" y="126"/>
                    <a:pt x="0" y="245"/>
                    <a:pt x="72" y="316"/>
                  </a:cubicBezTo>
                  <a:cubicBezTo>
                    <a:pt x="95" y="340"/>
                    <a:pt x="143" y="364"/>
                    <a:pt x="191" y="364"/>
                  </a:cubicBezTo>
                  <a:cubicBezTo>
                    <a:pt x="238" y="364"/>
                    <a:pt x="262" y="340"/>
                    <a:pt x="310" y="316"/>
                  </a:cubicBezTo>
                  <a:cubicBezTo>
                    <a:pt x="381" y="245"/>
                    <a:pt x="381" y="126"/>
                    <a:pt x="310" y="54"/>
                  </a:cubicBezTo>
                  <a:cubicBezTo>
                    <a:pt x="274" y="18"/>
                    <a:pt x="232" y="1"/>
                    <a:pt x="1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76"/>
            <p:cNvSpPr/>
            <p:nvPr/>
          </p:nvSpPr>
          <p:spPr>
            <a:xfrm>
              <a:off x="6063125" y="3264425"/>
              <a:ext cx="23850" cy="8950"/>
            </a:xfrm>
            <a:custGeom>
              <a:rect b="b" l="l" r="r" t="t"/>
              <a:pathLst>
                <a:path extrusionOk="0" h="358" w="954">
                  <a:moveTo>
                    <a:pt x="191" y="0"/>
                  </a:moveTo>
                  <a:cubicBezTo>
                    <a:pt x="96" y="0"/>
                    <a:pt x="25" y="72"/>
                    <a:pt x="25" y="143"/>
                  </a:cubicBezTo>
                  <a:cubicBezTo>
                    <a:pt x="1" y="262"/>
                    <a:pt x="72" y="357"/>
                    <a:pt x="191" y="357"/>
                  </a:cubicBezTo>
                  <a:lnTo>
                    <a:pt x="763" y="357"/>
                  </a:lnTo>
                  <a:cubicBezTo>
                    <a:pt x="834" y="357"/>
                    <a:pt x="930" y="286"/>
                    <a:pt x="930" y="191"/>
                  </a:cubicBezTo>
                  <a:cubicBezTo>
                    <a:pt x="954" y="95"/>
                    <a:pt x="858" y="0"/>
                    <a:pt x="7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76"/>
            <p:cNvSpPr/>
            <p:nvPr/>
          </p:nvSpPr>
          <p:spPr>
            <a:xfrm>
              <a:off x="6048850" y="3291200"/>
              <a:ext cx="38125" cy="8950"/>
            </a:xfrm>
            <a:custGeom>
              <a:rect b="b" l="l" r="r" t="t"/>
              <a:pathLst>
                <a:path extrusionOk="0" h="358" w="1525">
                  <a:moveTo>
                    <a:pt x="191" y="1"/>
                  </a:moveTo>
                  <a:cubicBezTo>
                    <a:pt x="96" y="1"/>
                    <a:pt x="24" y="48"/>
                    <a:pt x="0" y="144"/>
                  </a:cubicBezTo>
                  <a:cubicBezTo>
                    <a:pt x="0" y="263"/>
                    <a:pt x="72" y="358"/>
                    <a:pt x="191" y="358"/>
                  </a:cubicBezTo>
                  <a:lnTo>
                    <a:pt x="1334" y="358"/>
                  </a:lnTo>
                  <a:cubicBezTo>
                    <a:pt x="1405" y="358"/>
                    <a:pt x="1501" y="287"/>
                    <a:pt x="1501" y="191"/>
                  </a:cubicBezTo>
                  <a:cubicBezTo>
                    <a:pt x="1525" y="96"/>
                    <a:pt x="1429" y="1"/>
                    <a:pt x="13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76"/>
            <p:cNvSpPr/>
            <p:nvPr/>
          </p:nvSpPr>
          <p:spPr>
            <a:xfrm>
              <a:off x="6048850" y="3317400"/>
              <a:ext cx="38125" cy="8350"/>
            </a:xfrm>
            <a:custGeom>
              <a:rect b="b" l="l" r="r" t="t"/>
              <a:pathLst>
                <a:path extrusionOk="0" h="334" w="1525">
                  <a:moveTo>
                    <a:pt x="191" y="1"/>
                  </a:moveTo>
                  <a:cubicBezTo>
                    <a:pt x="96" y="1"/>
                    <a:pt x="24" y="48"/>
                    <a:pt x="0" y="143"/>
                  </a:cubicBezTo>
                  <a:cubicBezTo>
                    <a:pt x="0" y="239"/>
                    <a:pt x="72" y="334"/>
                    <a:pt x="191" y="334"/>
                  </a:cubicBezTo>
                  <a:lnTo>
                    <a:pt x="1334" y="334"/>
                  </a:lnTo>
                  <a:cubicBezTo>
                    <a:pt x="1405" y="334"/>
                    <a:pt x="1501" y="286"/>
                    <a:pt x="1501" y="191"/>
                  </a:cubicBezTo>
                  <a:cubicBezTo>
                    <a:pt x="1525" y="96"/>
                    <a:pt x="1429" y="1"/>
                    <a:pt x="13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76"/>
            <p:cNvSpPr/>
            <p:nvPr/>
          </p:nvSpPr>
          <p:spPr>
            <a:xfrm>
              <a:off x="5920850" y="3086975"/>
              <a:ext cx="195300" cy="296525"/>
            </a:xfrm>
            <a:custGeom>
              <a:rect b="b" l="l" r="r" t="t"/>
              <a:pathLst>
                <a:path extrusionOk="0" h="11861" w="7812">
                  <a:moveTo>
                    <a:pt x="1643" y="1335"/>
                  </a:moveTo>
                  <a:cubicBezTo>
                    <a:pt x="1953" y="1335"/>
                    <a:pt x="2239" y="1454"/>
                    <a:pt x="2429" y="1668"/>
                  </a:cubicBezTo>
                  <a:lnTo>
                    <a:pt x="3715" y="2954"/>
                  </a:lnTo>
                  <a:lnTo>
                    <a:pt x="3715" y="4407"/>
                  </a:lnTo>
                  <a:lnTo>
                    <a:pt x="1977" y="4407"/>
                  </a:lnTo>
                  <a:lnTo>
                    <a:pt x="834" y="3264"/>
                  </a:lnTo>
                  <a:cubicBezTo>
                    <a:pt x="405" y="2835"/>
                    <a:pt x="405" y="2121"/>
                    <a:pt x="834" y="1668"/>
                  </a:cubicBezTo>
                  <a:cubicBezTo>
                    <a:pt x="1048" y="1454"/>
                    <a:pt x="1334" y="1335"/>
                    <a:pt x="1643" y="1335"/>
                  </a:cubicBezTo>
                  <a:close/>
                  <a:moveTo>
                    <a:pt x="5620" y="2835"/>
                  </a:moveTo>
                  <a:cubicBezTo>
                    <a:pt x="5644" y="2835"/>
                    <a:pt x="5692" y="2883"/>
                    <a:pt x="5692" y="2907"/>
                  </a:cubicBezTo>
                  <a:lnTo>
                    <a:pt x="5692" y="4407"/>
                  </a:lnTo>
                  <a:lnTo>
                    <a:pt x="4930" y="4407"/>
                  </a:lnTo>
                  <a:lnTo>
                    <a:pt x="4930" y="2907"/>
                  </a:lnTo>
                  <a:cubicBezTo>
                    <a:pt x="4930" y="2883"/>
                    <a:pt x="4954" y="2835"/>
                    <a:pt x="5001" y="2835"/>
                  </a:cubicBezTo>
                  <a:close/>
                  <a:moveTo>
                    <a:pt x="5311" y="335"/>
                  </a:moveTo>
                  <a:cubicBezTo>
                    <a:pt x="6002" y="335"/>
                    <a:pt x="6573" y="906"/>
                    <a:pt x="6573" y="1597"/>
                  </a:cubicBezTo>
                  <a:lnTo>
                    <a:pt x="6573" y="4407"/>
                  </a:lnTo>
                  <a:lnTo>
                    <a:pt x="6025" y="4407"/>
                  </a:lnTo>
                  <a:lnTo>
                    <a:pt x="6025" y="2907"/>
                  </a:lnTo>
                  <a:cubicBezTo>
                    <a:pt x="6025" y="2692"/>
                    <a:pt x="5859" y="2502"/>
                    <a:pt x="5620" y="2502"/>
                  </a:cubicBezTo>
                  <a:lnTo>
                    <a:pt x="4977" y="2502"/>
                  </a:lnTo>
                  <a:cubicBezTo>
                    <a:pt x="4763" y="2502"/>
                    <a:pt x="4573" y="2692"/>
                    <a:pt x="4573" y="2907"/>
                  </a:cubicBezTo>
                  <a:lnTo>
                    <a:pt x="4573" y="4407"/>
                  </a:lnTo>
                  <a:lnTo>
                    <a:pt x="4073" y="4407"/>
                  </a:lnTo>
                  <a:lnTo>
                    <a:pt x="4073" y="2883"/>
                  </a:lnTo>
                  <a:lnTo>
                    <a:pt x="4073" y="1597"/>
                  </a:lnTo>
                  <a:cubicBezTo>
                    <a:pt x="4073" y="906"/>
                    <a:pt x="4620" y="335"/>
                    <a:pt x="5311" y="335"/>
                  </a:cubicBezTo>
                  <a:close/>
                  <a:moveTo>
                    <a:pt x="7430" y="4764"/>
                  </a:moveTo>
                  <a:cubicBezTo>
                    <a:pt x="7430" y="4764"/>
                    <a:pt x="7478" y="4764"/>
                    <a:pt x="7478" y="4788"/>
                  </a:cubicBezTo>
                  <a:lnTo>
                    <a:pt x="7478" y="6122"/>
                  </a:lnTo>
                  <a:lnTo>
                    <a:pt x="4525" y="6122"/>
                  </a:lnTo>
                  <a:cubicBezTo>
                    <a:pt x="4430" y="6122"/>
                    <a:pt x="4358" y="6193"/>
                    <a:pt x="4358" y="6288"/>
                  </a:cubicBezTo>
                  <a:cubicBezTo>
                    <a:pt x="4334" y="6384"/>
                    <a:pt x="4406" y="6479"/>
                    <a:pt x="4525" y="6479"/>
                  </a:cubicBezTo>
                  <a:lnTo>
                    <a:pt x="7478" y="6479"/>
                  </a:lnTo>
                  <a:lnTo>
                    <a:pt x="7478" y="10265"/>
                  </a:lnTo>
                  <a:lnTo>
                    <a:pt x="4525" y="10265"/>
                  </a:lnTo>
                  <a:cubicBezTo>
                    <a:pt x="4430" y="10265"/>
                    <a:pt x="4358" y="10337"/>
                    <a:pt x="4358" y="10432"/>
                  </a:cubicBezTo>
                  <a:cubicBezTo>
                    <a:pt x="4334" y="10527"/>
                    <a:pt x="4406" y="10623"/>
                    <a:pt x="4525" y="10623"/>
                  </a:cubicBezTo>
                  <a:lnTo>
                    <a:pt x="7478" y="10623"/>
                  </a:lnTo>
                  <a:lnTo>
                    <a:pt x="7478" y="11480"/>
                  </a:lnTo>
                  <a:cubicBezTo>
                    <a:pt x="7478" y="11480"/>
                    <a:pt x="7454" y="11504"/>
                    <a:pt x="7430" y="11504"/>
                  </a:cubicBezTo>
                  <a:lnTo>
                    <a:pt x="762" y="11504"/>
                  </a:lnTo>
                  <a:cubicBezTo>
                    <a:pt x="762" y="11504"/>
                    <a:pt x="739" y="11480"/>
                    <a:pt x="739" y="11480"/>
                  </a:cubicBezTo>
                  <a:lnTo>
                    <a:pt x="739" y="10623"/>
                  </a:lnTo>
                  <a:lnTo>
                    <a:pt x="3763" y="10623"/>
                  </a:lnTo>
                  <a:cubicBezTo>
                    <a:pt x="3834" y="10623"/>
                    <a:pt x="3930" y="10551"/>
                    <a:pt x="3930" y="10480"/>
                  </a:cubicBezTo>
                  <a:cubicBezTo>
                    <a:pt x="3953" y="10361"/>
                    <a:pt x="3858" y="10265"/>
                    <a:pt x="3763" y="10265"/>
                  </a:cubicBezTo>
                  <a:lnTo>
                    <a:pt x="739" y="10265"/>
                  </a:lnTo>
                  <a:lnTo>
                    <a:pt x="739" y="6479"/>
                  </a:lnTo>
                  <a:lnTo>
                    <a:pt x="3763" y="6479"/>
                  </a:lnTo>
                  <a:cubicBezTo>
                    <a:pt x="3834" y="6479"/>
                    <a:pt x="3930" y="6408"/>
                    <a:pt x="3930" y="6312"/>
                  </a:cubicBezTo>
                  <a:cubicBezTo>
                    <a:pt x="3953" y="6217"/>
                    <a:pt x="3858" y="6122"/>
                    <a:pt x="3763" y="6122"/>
                  </a:cubicBezTo>
                  <a:lnTo>
                    <a:pt x="739" y="6122"/>
                  </a:lnTo>
                  <a:lnTo>
                    <a:pt x="739" y="4788"/>
                  </a:lnTo>
                  <a:cubicBezTo>
                    <a:pt x="739" y="4788"/>
                    <a:pt x="739" y="4764"/>
                    <a:pt x="762" y="4764"/>
                  </a:cubicBezTo>
                  <a:close/>
                  <a:moveTo>
                    <a:pt x="5293" y="1"/>
                  </a:moveTo>
                  <a:cubicBezTo>
                    <a:pt x="4431" y="1"/>
                    <a:pt x="3715" y="730"/>
                    <a:pt x="3715" y="1597"/>
                  </a:cubicBezTo>
                  <a:lnTo>
                    <a:pt x="3715" y="2454"/>
                  </a:lnTo>
                  <a:lnTo>
                    <a:pt x="2691" y="1430"/>
                  </a:lnTo>
                  <a:cubicBezTo>
                    <a:pt x="2406" y="1145"/>
                    <a:pt x="2024" y="1002"/>
                    <a:pt x="1643" y="1002"/>
                  </a:cubicBezTo>
                  <a:cubicBezTo>
                    <a:pt x="1239" y="1002"/>
                    <a:pt x="858" y="1145"/>
                    <a:pt x="596" y="1430"/>
                  </a:cubicBezTo>
                  <a:cubicBezTo>
                    <a:pt x="0" y="2002"/>
                    <a:pt x="0" y="2954"/>
                    <a:pt x="596" y="3526"/>
                  </a:cubicBezTo>
                  <a:lnTo>
                    <a:pt x="1477" y="4431"/>
                  </a:lnTo>
                  <a:lnTo>
                    <a:pt x="762" y="4431"/>
                  </a:lnTo>
                  <a:cubicBezTo>
                    <a:pt x="548" y="4431"/>
                    <a:pt x="381" y="4598"/>
                    <a:pt x="381" y="4788"/>
                  </a:cubicBezTo>
                  <a:lnTo>
                    <a:pt x="381" y="11480"/>
                  </a:lnTo>
                  <a:cubicBezTo>
                    <a:pt x="381" y="11694"/>
                    <a:pt x="548" y="11861"/>
                    <a:pt x="762" y="11861"/>
                  </a:cubicBezTo>
                  <a:lnTo>
                    <a:pt x="7430" y="11861"/>
                  </a:lnTo>
                  <a:cubicBezTo>
                    <a:pt x="7645" y="11861"/>
                    <a:pt x="7811" y="11694"/>
                    <a:pt x="7811" y="11480"/>
                  </a:cubicBezTo>
                  <a:lnTo>
                    <a:pt x="7811" y="4788"/>
                  </a:lnTo>
                  <a:cubicBezTo>
                    <a:pt x="7811" y="4598"/>
                    <a:pt x="7645" y="4431"/>
                    <a:pt x="7430" y="4431"/>
                  </a:cubicBezTo>
                  <a:lnTo>
                    <a:pt x="7430" y="4407"/>
                  </a:lnTo>
                  <a:lnTo>
                    <a:pt x="6906" y="4407"/>
                  </a:lnTo>
                  <a:lnTo>
                    <a:pt x="6906" y="1621"/>
                  </a:lnTo>
                  <a:cubicBezTo>
                    <a:pt x="6906" y="740"/>
                    <a:pt x="6216" y="1"/>
                    <a:pt x="5335" y="1"/>
                  </a:cubicBezTo>
                  <a:cubicBezTo>
                    <a:pt x="5321" y="1"/>
                    <a:pt x="5307" y="1"/>
                    <a:pt x="52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 name="Google Shape;1270;p76"/>
          <p:cNvGrpSpPr/>
          <p:nvPr/>
        </p:nvGrpSpPr>
        <p:grpSpPr>
          <a:xfrm>
            <a:off x="6344567" y="3025727"/>
            <a:ext cx="344385" cy="340929"/>
            <a:chOff x="5388600" y="3087000"/>
            <a:chExt cx="296500" cy="293525"/>
          </a:xfrm>
        </p:grpSpPr>
        <p:sp>
          <p:nvSpPr>
            <p:cNvPr id="1271" name="Google Shape;1271;p76"/>
            <p:cNvSpPr/>
            <p:nvPr/>
          </p:nvSpPr>
          <p:spPr>
            <a:xfrm>
              <a:off x="5515400" y="3172725"/>
              <a:ext cx="11350" cy="8950"/>
            </a:xfrm>
            <a:custGeom>
              <a:rect b="b" l="l" r="r" t="t"/>
              <a:pathLst>
                <a:path extrusionOk="0" h="358" w="454">
                  <a:moveTo>
                    <a:pt x="215" y="1"/>
                  </a:moveTo>
                  <a:cubicBezTo>
                    <a:pt x="167" y="1"/>
                    <a:pt x="120" y="48"/>
                    <a:pt x="96" y="72"/>
                  </a:cubicBezTo>
                  <a:cubicBezTo>
                    <a:pt x="1" y="215"/>
                    <a:pt x="120" y="358"/>
                    <a:pt x="239" y="358"/>
                  </a:cubicBezTo>
                  <a:cubicBezTo>
                    <a:pt x="358" y="358"/>
                    <a:pt x="453" y="239"/>
                    <a:pt x="382" y="96"/>
                  </a:cubicBezTo>
                  <a:cubicBezTo>
                    <a:pt x="358" y="48"/>
                    <a:pt x="310" y="1"/>
                    <a:pt x="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76"/>
            <p:cNvSpPr/>
            <p:nvPr/>
          </p:nvSpPr>
          <p:spPr>
            <a:xfrm>
              <a:off x="5560050" y="3129275"/>
              <a:ext cx="101250" cy="101225"/>
            </a:xfrm>
            <a:custGeom>
              <a:rect b="b" l="l" r="r" t="t"/>
              <a:pathLst>
                <a:path extrusionOk="0" h="4049" w="4050">
                  <a:moveTo>
                    <a:pt x="2025" y="357"/>
                  </a:moveTo>
                  <a:cubicBezTo>
                    <a:pt x="2954" y="357"/>
                    <a:pt x="3716" y="1096"/>
                    <a:pt x="3716" y="2024"/>
                  </a:cubicBezTo>
                  <a:cubicBezTo>
                    <a:pt x="3716" y="2953"/>
                    <a:pt x="2954" y="3691"/>
                    <a:pt x="2025" y="3691"/>
                  </a:cubicBezTo>
                  <a:cubicBezTo>
                    <a:pt x="1120" y="3691"/>
                    <a:pt x="358" y="2953"/>
                    <a:pt x="358" y="2024"/>
                  </a:cubicBezTo>
                  <a:cubicBezTo>
                    <a:pt x="358" y="1096"/>
                    <a:pt x="1096" y="357"/>
                    <a:pt x="2025" y="357"/>
                  </a:cubicBezTo>
                  <a:close/>
                  <a:moveTo>
                    <a:pt x="2025" y="0"/>
                  </a:moveTo>
                  <a:cubicBezTo>
                    <a:pt x="929" y="0"/>
                    <a:pt x="1" y="905"/>
                    <a:pt x="1" y="2024"/>
                  </a:cubicBezTo>
                  <a:cubicBezTo>
                    <a:pt x="1" y="3144"/>
                    <a:pt x="929" y="4049"/>
                    <a:pt x="2025" y="4049"/>
                  </a:cubicBezTo>
                  <a:cubicBezTo>
                    <a:pt x="3144" y="4049"/>
                    <a:pt x="4049" y="3144"/>
                    <a:pt x="4049" y="2024"/>
                  </a:cubicBezTo>
                  <a:cubicBezTo>
                    <a:pt x="4049" y="905"/>
                    <a:pt x="3144" y="0"/>
                    <a:pt x="20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76"/>
            <p:cNvSpPr/>
            <p:nvPr/>
          </p:nvSpPr>
          <p:spPr>
            <a:xfrm>
              <a:off x="5579700" y="3148325"/>
              <a:ext cx="62550" cy="63125"/>
            </a:xfrm>
            <a:custGeom>
              <a:rect b="b" l="l" r="r" t="t"/>
              <a:pathLst>
                <a:path extrusionOk="0" h="2525" w="2502">
                  <a:moveTo>
                    <a:pt x="1239" y="358"/>
                  </a:moveTo>
                  <a:cubicBezTo>
                    <a:pt x="1739" y="358"/>
                    <a:pt x="2144" y="762"/>
                    <a:pt x="2144" y="1262"/>
                  </a:cubicBezTo>
                  <a:cubicBezTo>
                    <a:pt x="2144" y="1763"/>
                    <a:pt x="1739" y="2167"/>
                    <a:pt x="1239" y="2167"/>
                  </a:cubicBezTo>
                  <a:cubicBezTo>
                    <a:pt x="739" y="2167"/>
                    <a:pt x="334" y="1763"/>
                    <a:pt x="334" y="1262"/>
                  </a:cubicBezTo>
                  <a:cubicBezTo>
                    <a:pt x="334" y="762"/>
                    <a:pt x="739" y="358"/>
                    <a:pt x="1239" y="358"/>
                  </a:cubicBezTo>
                  <a:close/>
                  <a:moveTo>
                    <a:pt x="1239" y="0"/>
                  </a:moveTo>
                  <a:cubicBezTo>
                    <a:pt x="548" y="0"/>
                    <a:pt x="1" y="572"/>
                    <a:pt x="1" y="1262"/>
                  </a:cubicBezTo>
                  <a:cubicBezTo>
                    <a:pt x="1" y="1953"/>
                    <a:pt x="548" y="2525"/>
                    <a:pt x="1239" y="2525"/>
                  </a:cubicBezTo>
                  <a:cubicBezTo>
                    <a:pt x="1930" y="2525"/>
                    <a:pt x="2501" y="1953"/>
                    <a:pt x="2501" y="1262"/>
                  </a:cubicBezTo>
                  <a:cubicBezTo>
                    <a:pt x="2501" y="572"/>
                    <a:pt x="1930" y="0"/>
                    <a:pt x="12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76"/>
            <p:cNvSpPr/>
            <p:nvPr/>
          </p:nvSpPr>
          <p:spPr>
            <a:xfrm>
              <a:off x="5388600" y="3087000"/>
              <a:ext cx="296500" cy="293525"/>
            </a:xfrm>
            <a:custGeom>
              <a:rect b="b" l="l" r="r" t="t"/>
              <a:pathLst>
                <a:path extrusionOk="0" h="11741" w="11860">
                  <a:moveTo>
                    <a:pt x="2739" y="524"/>
                  </a:moveTo>
                  <a:cubicBezTo>
                    <a:pt x="3072" y="524"/>
                    <a:pt x="3358" y="762"/>
                    <a:pt x="3429" y="1048"/>
                  </a:cubicBezTo>
                  <a:lnTo>
                    <a:pt x="2048" y="1048"/>
                  </a:lnTo>
                  <a:cubicBezTo>
                    <a:pt x="2120" y="762"/>
                    <a:pt x="2405" y="524"/>
                    <a:pt x="2739" y="524"/>
                  </a:cubicBezTo>
                  <a:close/>
                  <a:moveTo>
                    <a:pt x="10002" y="334"/>
                  </a:moveTo>
                  <a:cubicBezTo>
                    <a:pt x="10193" y="334"/>
                    <a:pt x="10359" y="501"/>
                    <a:pt x="10359" y="691"/>
                  </a:cubicBezTo>
                  <a:lnTo>
                    <a:pt x="10359" y="739"/>
                  </a:lnTo>
                  <a:lnTo>
                    <a:pt x="6763" y="739"/>
                  </a:lnTo>
                  <a:cubicBezTo>
                    <a:pt x="6501" y="739"/>
                    <a:pt x="6263" y="858"/>
                    <a:pt x="6120" y="1048"/>
                  </a:cubicBezTo>
                  <a:lnTo>
                    <a:pt x="4906" y="1048"/>
                  </a:lnTo>
                  <a:lnTo>
                    <a:pt x="4906" y="691"/>
                  </a:lnTo>
                  <a:cubicBezTo>
                    <a:pt x="4906" y="501"/>
                    <a:pt x="5073" y="334"/>
                    <a:pt x="5287" y="334"/>
                  </a:cubicBezTo>
                  <a:close/>
                  <a:moveTo>
                    <a:pt x="1310" y="2691"/>
                  </a:moveTo>
                  <a:lnTo>
                    <a:pt x="1310" y="3763"/>
                  </a:lnTo>
                  <a:lnTo>
                    <a:pt x="1119" y="3763"/>
                  </a:lnTo>
                  <a:cubicBezTo>
                    <a:pt x="1024" y="3763"/>
                    <a:pt x="929" y="3692"/>
                    <a:pt x="929" y="3573"/>
                  </a:cubicBezTo>
                  <a:lnTo>
                    <a:pt x="929" y="2882"/>
                  </a:lnTo>
                  <a:cubicBezTo>
                    <a:pt x="929" y="2763"/>
                    <a:pt x="1024" y="2691"/>
                    <a:pt x="1119" y="2691"/>
                  </a:cubicBezTo>
                  <a:close/>
                  <a:moveTo>
                    <a:pt x="5906" y="2215"/>
                  </a:moveTo>
                  <a:lnTo>
                    <a:pt x="5906" y="4835"/>
                  </a:lnTo>
                  <a:lnTo>
                    <a:pt x="3739" y="4835"/>
                  </a:lnTo>
                  <a:cubicBezTo>
                    <a:pt x="3096" y="4835"/>
                    <a:pt x="2524" y="4358"/>
                    <a:pt x="2453" y="3715"/>
                  </a:cubicBezTo>
                  <a:cubicBezTo>
                    <a:pt x="2334" y="2906"/>
                    <a:pt x="2953" y="2215"/>
                    <a:pt x="3739" y="2215"/>
                  </a:cubicBezTo>
                  <a:close/>
                  <a:moveTo>
                    <a:pt x="1310" y="5240"/>
                  </a:moveTo>
                  <a:lnTo>
                    <a:pt x="1310" y="6335"/>
                  </a:lnTo>
                  <a:lnTo>
                    <a:pt x="1119" y="6335"/>
                  </a:lnTo>
                  <a:cubicBezTo>
                    <a:pt x="1024" y="6335"/>
                    <a:pt x="929" y="6264"/>
                    <a:pt x="929" y="6145"/>
                  </a:cubicBezTo>
                  <a:lnTo>
                    <a:pt x="929" y="5430"/>
                  </a:lnTo>
                  <a:cubicBezTo>
                    <a:pt x="929" y="5335"/>
                    <a:pt x="1024" y="5240"/>
                    <a:pt x="1119" y="5240"/>
                  </a:cubicBezTo>
                  <a:close/>
                  <a:moveTo>
                    <a:pt x="8192" y="9145"/>
                  </a:moveTo>
                  <a:cubicBezTo>
                    <a:pt x="8359" y="9145"/>
                    <a:pt x="8478" y="9264"/>
                    <a:pt x="8478" y="9431"/>
                  </a:cubicBezTo>
                  <a:lnTo>
                    <a:pt x="8478" y="9598"/>
                  </a:lnTo>
                  <a:cubicBezTo>
                    <a:pt x="8478" y="9764"/>
                    <a:pt x="8359" y="9883"/>
                    <a:pt x="8192" y="9883"/>
                  </a:cubicBezTo>
                  <a:lnTo>
                    <a:pt x="7907" y="9883"/>
                  </a:lnTo>
                  <a:lnTo>
                    <a:pt x="7907" y="9145"/>
                  </a:lnTo>
                  <a:close/>
                  <a:moveTo>
                    <a:pt x="1953" y="9240"/>
                  </a:moveTo>
                  <a:lnTo>
                    <a:pt x="5644" y="9407"/>
                  </a:lnTo>
                  <a:lnTo>
                    <a:pt x="5644" y="9883"/>
                  </a:lnTo>
                  <a:lnTo>
                    <a:pt x="1953" y="10050"/>
                  </a:lnTo>
                  <a:lnTo>
                    <a:pt x="1953" y="9240"/>
                  </a:lnTo>
                  <a:close/>
                  <a:moveTo>
                    <a:pt x="1477" y="8955"/>
                  </a:moveTo>
                  <a:cubicBezTo>
                    <a:pt x="1548" y="8955"/>
                    <a:pt x="1596" y="9002"/>
                    <a:pt x="1596" y="9074"/>
                  </a:cubicBezTo>
                  <a:lnTo>
                    <a:pt x="1596" y="10193"/>
                  </a:lnTo>
                  <a:cubicBezTo>
                    <a:pt x="1596" y="10264"/>
                    <a:pt x="1548" y="10312"/>
                    <a:pt x="1477" y="10312"/>
                  </a:cubicBezTo>
                  <a:lnTo>
                    <a:pt x="476" y="10312"/>
                  </a:lnTo>
                  <a:cubicBezTo>
                    <a:pt x="405" y="10312"/>
                    <a:pt x="357" y="10264"/>
                    <a:pt x="357" y="10193"/>
                  </a:cubicBezTo>
                  <a:lnTo>
                    <a:pt x="357" y="9074"/>
                  </a:lnTo>
                  <a:cubicBezTo>
                    <a:pt x="357" y="9002"/>
                    <a:pt x="405" y="8955"/>
                    <a:pt x="476" y="8955"/>
                  </a:cubicBezTo>
                  <a:close/>
                  <a:moveTo>
                    <a:pt x="6597" y="8383"/>
                  </a:moveTo>
                  <a:lnTo>
                    <a:pt x="6597" y="10645"/>
                  </a:lnTo>
                  <a:lnTo>
                    <a:pt x="5978" y="10645"/>
                  </a:lnTo>
                  <a:lnTo>
                    <a:pt x="5978" y="8383"/>
                  </a:lnTo>
                  <a:close/>
                  <a:moveTo>
                    <a:pt x="7549" y="8383"/>
                  </a:moveTo>
                  <a:lnTo>
                    <a:pt x="7549" y="10645"/>
                  </a:lnTo>
                  <a:lnTo>
                    <a:pt x="6930" y="10645"/>
                  </a:lnTo>
                  <a:lnTo>
                    <a:pt x="6930" y="8383"/>
                  </a:lnTo>
                  <a:close/>
                  <a:moveTo>
                    <a:pt x="8264" y="10979"/>
                  </a:moveTo>
                  <a:cubicBezTo>
                    <a:pt x="8383" y="10979"/>
                    <a:pt x="8478" y="11074"/>
                    <a:pt x="8478" y="11193"/>
                  </a:cubicBezTo>
                  <a:lnTo>
                    <a:pt x="8478" y="11408"/>
                  </a:lnTo>
                  <a:lnTo>
                    <a:pt x="5025" y="11408"/>
                  </a:lnTo>
                  <a:lnTo>
                    <a:pt x="5025" y="11193"/>
                  </a:lnTo>
                  <a:cubicBezTo>
                    <a:pt x="5025" y="11074"/>
                    <a:pt x="5144" y="10979"/>
                    <a:pt x="5263" y="10979"/>
                  </a:cubicBezTo>
                  <a:close/>
                  <a:moveTo>
                    <a:pt x="5287" y="0"/>
                  </a:moveTo>
                  <a:cubicBezTo>
                    <a:pt x="4882" y="0"/>
                    <a:pt x="4572" y="310"/>
                    <a:pt x="4572" y="691"/>
                  </a:cubicBezTo>
                  <a:lnTo>
                    <a:pt x="4572" y="1048"/>
                  </a:lnTo>
                  <a:lnTo>
                    <a:pt x="3787" y="1048"/>
                  </a:lnTo>
                  <a:cubicBezTo>
                    <a:pt x="3691" y="548"/>
                    <a:pt x="3263" y="167"/>
                    <a:pt x="2739" y="167"/>
                  </a:cubicBezTo>
                  <a:cubicBezTo>
                    <a:pt x="2215" y="167"/>
                    <a:pt x="1762" y="572"/>
                    <a:pt x="1691" y="1072"/>
                  </a:cubicBezTo>
                  <a:cubicBezTo>
                    <a:pt x="1477" y="1144"/>
                    <a:pt x="1310" y="1358"/>
                    <a:pt x="1310" y="1620"/>
                  </a:cubicBezTo>
                  <a:lnTo>
                    <a:pt x="1310" y="2334"/>
                  </a:lnTo>
                  <a:lnTo>
                    <a:pt x="1119" y="2334"/>
                  </a:lnTo>
                  <a:cubicBezTo>
                    <a:pt x="834" y="2334"/>
                    <a:pt x="595" y="2572"/>
                    <a:pt x="595" y="2858"/>
                  </a:cubicBezTo>
                  <a:lnTo>
                    <a:pt x="595" y="3573"/>
                  </a:lnTo>
                  <a:cubicBezTo>
                    <a:pt x="595" y="3882"/>
                    <a:pt x="834" y="4120"/>
                    <a:pt x="1119" y="4120"/>
                  </a:cubicBezTo>
                  <a:lnTo>
                    <a:pt x="1310" y="4120"/>
                  </a:lnTo>
                  <a:lnTo>
                    <a:pt x="1310" y="4906"/>
                  </a:lnTo>
                  <a:lnTo>
                    <a:pt x="1119" y="4906"/>
                  </a:lnTo>
                  <a:cubicBezTo>
                    <a:pt x="834" y="4906"/>
                    <a:pt x="595" y="5144"/>
                    <a:pt x="595" y="5430"/>
                  </a:cubicBezTo>
                  <a:lnTo>
                    <a:pt x="595" y="6145"/>
                  </a:lnTo>
                  <a:cubicBezTo>
                    <a:pt x="595" y="6454"/>
                    <a:pt x="834" y="6692"/>
                    <a:pt x="1119" y="6692"/>
                  </a:cubicBezTo>
                  <a:lnTo>
                    <a:pt x="1310" y="6692"/>
                  </a:lnTo>
                  <a:lnTo>
                    <a:pt x="1310" y="7835"/>
                  </a:lnTo>
                  <a:cubicBezTo>
                    <a:pt x="1310" y="8121"/>
                    <a:pt x="1548" y="8383"/>
                    <a:pt x="1858" y="8383"/>
                  </a:cubicBezTo>
                  <a:lnTo>
                    <a:pt x="3382" y="8383"/>
                  </a:lnTo>
                  <a:cubicBezTo>
                    <a:pt x="3477" y="8383"/>
                    <a:pt x="3548" y="8312"/>
                    <a:pt x="3572" y="8216"/>
                  </a:cubicBezTo>
                  <a:cubicBezTo>
                    <a:pt x="3572" y="8121"/>
                    <a:pt x="3501" y="8026"/>
                    <a:pt x="3382" y="8026"/>
                  </a:cubicBezTo>
                  <a:lnTo>
                    <a:pt x="1858" y="8026"/>
                  </a:lnTo>
                  <a:cubicBezTo>
                    <a:pt x="1739" y="8026"/>
                    <a:pt x="1643" y="7931"/>
                    <a:pt x="1643" y="7835"/>
                  </a:cubicBezTo>
                  <a:lnTo>
                    <a:pt x="1643" y="1620"/>
                  </a:lnTo>
                  <a:cubicBezTo>
                    <a:pt x="1643" y="1501"/>
                    <a:pt x="1739" y="1405"/>
                    <a:pt x="1858" y="1405"/>
                  </a:cubicBezTo>
                  <a:lnTo>
                    <a:pt x="5930" y="1405"/>
                  </a:lnTo>
                  <a:cubicBezTo>
                    <a:pt x="5906" y="1453"/>
                    <a:pt x="5906" y="1501"/>
                    <a:pt x="5906" y="1572"/>
                  </a:cubicBezTo>
                  <a:lnTo>
                    <a:pt x="5906" y="1882"/>
                  </a:lnTo>
                  <a:lnTo>
                    <a:pt x="3763" y="1882"/>
                  </a:lnTo>
                  <a:cubicBezTo>
                    <a:pt x="2905" y="1882"/>
                    <a:pt x="2191" y="2501"/>
                    <a:pt x="2096" y="3334"/>
                  </a:cubicBezTo>
                  <a:cubicBezTo>
                    <a:pt x="1977" y="4335"/>
                    <a:pt x="2763" y="5192"/>
                    <a:pt x="3739" y="5192"/>
                  </a:cubicBezTo>
                  <a:lnTo>
                    <a:pt x="5906" y="5192"/>
                  </a:lnTo>
                  <a:lnTo>
                    <a:pt x="5906" y="6502"/>
                  </a:lnTo>
                  <a:cubicBezTo>
                    <a:pt x="5906" y="6597"/>
                    <a:pt x="6001" y="6692"/>
                    <a:pt x="6097" y="6692"/>
                  </a:cubicBezTo>
                  <a:lnTo>
                    <a:pt x="8430" y="6692"/>
                  </a:lnTo>
                  <a:cubicBezTo>
                    <a:pt x="8430" y="6692"/>
                    <a:pt x="8454" y="6692"/>
                    <a:pt x="8454" y="6668"/>
                  </a:cubicBezTo>
                  <a:cubicBezTo>
                    <a:pt x="8621" y="6526"/>
                    <a:pt x="8502" y="6335"/>
                    <a:pt x="8359" y="6335"/>
                  </a:cubicBezTo>
                  <a:lnTo>
                    <a:pt x="6740" y="6335"/>
                  </a:lnTo>
                  <a:cubicBezTo>
                    <a:pt x="6478" y="6335"/>
                    <a:pt x="6263" y="6121"/>
                    <a:pt x="6263" y="5859"/>
                  </a:cubicBezTo>
                  <a:lnTo>
                    <a:pt x="6263" y="5001"/>
                  </a:lnTo>
                  <a:lnTo>
                    <a:pt x="6263" y="2048"/>
                  </a:lnTo>
                  <a:lnTo>
                    <a:pt x="6263" y="1548"/>
                  </a:lnTo>
                  <a:cubicBezTo>
                    <a:pt x="6263" y="1501"/>
                    <a:pt x="6263" y="1453"/>
                    <a:pt x="6287" y="1405"/>
                  </a:cubicBezTo>
                  <a:cubicBezTo>
                    <a:pt x="6359" y="1215"/>
                    <a:pt x="6525" y="1072"/>
                    <a:pt x="6740" y="1072"/>
                  </a:cubicBezTo>
                  <a:lnTo>
                    <a:pt x="11026" y="1072"/>
                  </a:lnTo>
                  <a:cubicBezTo>
                    <a:pt x="11312" y="1072"/>
                    <a:pt x="11526" y="1286"/>
                    <a:pt x="11526" y="1548"/>
                  </a:cubicBezTo>
                  <a:lnTo>
                    <a:pt x="11526" y="5859"/>
                  </a:lnTo>
                  <a:cubicBezTo>
                    <a:pt x="11526" y="6097"/>
                    <a:pt x="11336" y="6311"/>
                    <a:pt x="11098" y="6335"/>
                  </a:cubicBezTo>
                  <a:lnTo>
                    <a:pt x="9240" y="6335"/>
                  </a:lnTo>
                  <a:cubicBezTo>
                    <a:pt x="9145" y="6335"/>
                    <a:pt x="9073" y="6407"/>
                    <a:pt x="9073" y="6478"/>
                  </a:cubicBezTo>
                  <a:cubicBezTo>
                    <a:pt x="9050" y="6597"/>
                    <a:pt x="9145" y="6668"/>
                    <a:pt x="9240" y="6668"/>
                  </a:cubicBezTo>
                  <a:lnTo>
                    <a:pt x="10979" y="6668"/>
                  </a:lnTo>
                  <a:lnTo>
                    <a:pt x="10979" y="7812"/>
                  </a:lnTo>
                  <a:cubicBezTo>
                    <a:pt x="10979" y="7931"/>
                    <a:pt x="10883" y="8026"/>
                    <a:pt x="10788" y="8026"/>
                  </a:cubicBezTo>
                  <a:lnTo>
                    <a:pt x="4168" y="8026"/>
                  </a:lnTo>
                  <a:cubicBezTo>
                    <a:pt x="4072" y="8026"/>
                    <a:pt x="4001" y="8074"/>
                    <a:pt x="4001" y="8169"/>
                  </a:cubicBezTo>
                  <a:cubicBezTo>
                    <a:pt x="3977" y="8264"/>
                    <a:pt x="4049" y="8359"/>
                    <a:pt x="4168" y="8359"/>
                  </a:cubicBezTo>
                  <a:lnTo>
                    <a:pt x="5644" y="8359"/>
                  </a:lnTo>
                  <a:lnTo>
                    <a:pt x="5644" y="9026"/>
                  </a:lnTo>
                  <a:lnTo>
                    <a:pt x="1905" y="8859"/>
                  </a:lnTo>
                  <a:cubicBezTo>
                    <a:pt x="1834" y="8716"/>
                    <a:pt x="1667" y="8597"/>
                    <a:pt x="1500" y="8597"/>
                  </a:cubicBezTo>
                  <a:lnTo>
                    <a:pt x="476" y="8597"/>
                  </a:lnTo>
                  <a:cubicBezTo>
                    <a:pt x="214" y="8597"/>
                    <a:pt x="0" y="8788"/>
                    <a:pt x="0" y="9050"/>
                  </a:cubicBezTo>
                  <a:lnTo>
                    <a:pt x="0" y="10193"/>
                  </a:lnTo>
                  <a:cubicBezTo>
                    <a:pt x="0" y="10193"/>
                    <a:pt x="204" y="10646"/>
                    <a:pt x="457" y="10646"/>
                  </a:cubicBezTo>
                  <a:cubicBezTo>
                    <a:pt x="464" y="10646"/>
                    <a:pt x="470" y="10646"/>
                    <a:pt x="476" y="10645"/>
                  </a:cubicBezTo>
                  <a:lnTo>
                    <a:pt x="1477" y="10645"/>
                  </a:lnTo>
                  <a:cubicBezTo>
                    <a:pt x="1667" y="10645"/>
                    <a:pt x="1834" y="10550"/>
                    <a:pt x="1905" y="10384"/>
                  </a:cubicBezTo>
                  <a:lnTo>
                    <a:pt x="5644" y="10217"/>
                  </a:lnTo>
                  <a:lnTo>
                    <a:pt x="5644" y="10598"/>
                  </a:lnTo>
                  <a:lnTo>
                    <a:pt x="5263" y="10622"/>
                  </a:lnTo>
                  <a:cubicBezTo>
                    <a:pt x="4930" y="10622"/>
                    <a:pt x="4692" y="10884"/>
                    <a:pt x="4692" y="11193"/>
                  </a:cubicBezTo>
                  <a:lnTo>
                    <a:pt x="4692" y="11384"/>
                  </a:lnTo>
                  <a:cubicBezTo>
                    <a:pt x="4692" y="11574"/>
                    <a:pt x="4834" y="11741"/>
                    <a:pt x="5049" y="11741"/>
                  </a:cubicBezTo>
                  <a:lnTo>
                    <a:pt x="8478" y="11741"/>
                  </a:lnTo>
                  <a:cubicBezTo>
                    <a:pt x="8669" y="11741"/>
                    <a:pt x="8835" y="11574"/>
                    <a:pt x="8835" y="11384"/>
                  </a:cubicBezTo>
                  <a:lnTo>
                    <a:pt x="8835" y="11193"/>
                  </a:lnTo>
                  <a:cubicBezTo>
                    <a:pt x="8835" y="10884"/>
                    <a:pt x="8573" y="10622"/>
                    <a:pt x="8264" y="10622"/>
                  </a:cubicBezTo>
                  <a:lnTo>
                    <a:pt x="7907" y="10622"/>
                  </a:lnTo>
                  <a:lnTo>
                    <a:pt x="7907" y="10217"/>
                  </a:lnTo>
                  <a:lnTo>
                    <a:pt x="8192" y="10217"/>
                  </a:lnTo>
                  <a:cubicBezTo>
                    <a:pt x="8550" y="10217"/>
                    <a:pt x="8835" y="9931"/>
                    <a:pt x="8835" y="9574"/>
                  </a:cubicBezTo>
                  <a:lnTo>
                    <a:pt x="8835" y="9407"/>
                  </a:lnTo>
                  <a:cubicBezTo>
                    <a:pt x="8835" y="9074"/>
                    <a:pt x="8550" y="8788"/>
                    <a:pt x="8192" y="8788"/>
                  </a:cubicBezTo>
                  <a:lnTo>
                    <a:pt x="7907" y="8788"/>
                  </a:lnTo>
                  <a:lnTo>
                    <a:pt x="7907" y="8359"/>
                  </a:lnTo>
                  <a:lnTo>
                    <a:pt x="10788" y="8359"/>
                  </a:lnTo>
                  <a:cubicBezTo>
                    <a:pt x="11098" y="8359"/>
                    <a:pt x="11336" y="8121"/>
                    <a:pt x="11336" y="7812"/>
                  </a:cubicBezTo>
                  <a:lnTo>
                    <a:pt x="11336" y="6621"/>
                  </a:lnTo>
                  <a:cubicBezTo>
                    <a:pt x="11645" y="6502"/>
                    <a:pt x="11860" y="6192"/>
                    <a:pt x="11860" y="5859"/>
                  </a:cubicBezTo>
                  <a:lnTo>
                    <a:pt x="11860" y="1572"/>
                  </a:lnTo>
                  <a:cubicBezTo>
                    <a:pt x="11860" y="1120"/>
                    <a:pt x="11503" y="739"/>
                    <a:pt x="11050" y="739"/>
                  </a:cubicBezTo>
                  <a:lnTo>
                    <a:pt x="11050" y="762"/>
                  </a:lnTo>
                  <a:lnTo>
                    <a:pt x="10693" y="762"/>
                  </a:lnTo>
                  <a:lnTo>
                    <a:pt x="10693" y="691"/>
                  </a:lnTo>
                  <a:cubicBezTo>
                    <a:pt x="10693" y="310"/>
                    <a:pt x="10383" y="0"/>
                    <a:pt x="100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76"/>
            <p:cNvSpPr/>
            <p:nvPr/>
          </p:nvSpPr>
          <p:spPr>
            <a:xfrm>
              <a:off x="5460025" y="3152500"/>
              <a:ext cx="45875" cy="45850"/>
            </a:xfrm>
            <a:custGeom>
              <a:rect b="b" l="l" r="r" t="t"/>
              <a:pathLst>
                <a:path extrusionOk="0" h="1834" w="1835">
                  <a:moveTo>
                    <a:pt x="906" y="333"/>
                  </a:moveTo>
                  <a:cubicBezTo>
                    <a:pt x="1215" y="333"/>
                    <a:pt x="1477" y="595"/>
                    <a:pt x="1477" y="905"/>
                  </a:cubicBezTo>
                  <a:cubicBezTo>
                    <a:pt x="1477" y="1215"/>
                    <a:pt x="1215" y="1477"/>
                    <a:pt x="906" y="1477"/>
                  </a:cubicBezTo>
                  <a:cubicBezTo>
                    <a:pt x="596" y="1477"/>
                    <a:pt x="334" y="1215"/>
                    <a:pt x="334" y="905"/>
                  </a:cubicBezTo>
                  <a:cubicBezTo>
                    <a:pt x="334" y="595"/>
                    <a:pt x="596" y="333"/>
                    <a:pt x="906" y="333"/>
                  </a:cubicBezTo>
                  <a:close/>
                  <a:moveTo>
                    <a:pt x="906" y="0"/>
                  </a:moveTo>
                  <a:cubicBezTo>
                    <a:pt x="406" y="0"/>
                    <a:pt x="1" y="405"/>
                    <a:pt x="1" y="905"/>
                  </a:cubicBezTo>
                  <a:cubicBezTo>
                    <a:pt x="1" y="1405"/>
                    <a:pt x="406" y="1834"/>
                    <a:pt x="906" y="1834"/>
                  </a:cubicBezTo>
                  <a:cubicBezTo>
                    <a:pt x="1406" y="1834"/>
                    <a:pt x="1835" y="1405"/>
                    <a:pt x="1835" y="905"/>
                  </a:cubicBezTo>
                  <a:cubicBezTo>
                    <a:pt x="1835" y="405"/>
                    <a:pt x="1406" y="0"/>
                    <a:pt x="9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 name="Google Shape;1276;p76"/>
          <p:cNvGrpSpPr/>
          <p:nvPr/>
        </p:nvGrpSpPr>
        <p:grpSpPr>
          <a:xfrm>
            <a:off x="5195263" y="3016900"/>
            <a:ext cx="339565" cy="344240"/>
            <a:chOff x="4399100" y="3079400"/>
            <a:chExt cx="292350" cy="296375"/>
          </a:xfrm>
        </p:grpSpPr>
        <p:sp>
          <p:nvSpPr>
            <p:cNvPr id="1277" name="Google Shape;1277;p76"/>
            <p:cNvSpPr/>
            <p:nvPr/>
          </p:nvSpPr>
          <p:spPr>
            <a:xfrm>
              <a:off x="4510425" y="3226300"/>
              <a:ext cx="85175" cy="100650"/>
            </a:xfrm>
            <a:custGeom>
              <a:rect b="b" l="l" r="r" t="t"/>
              <a:pathLst>
                <a:path extrusionOk="0" h="4026" w="3407">
                  <a:moveTo>
                    <a:pt x="1715" y="334"/>
                  </a:moveTo>
                  <a:cubicBezTo>
                    <a:pt x="2454" y="334"/>
                    <a:pt x="3073" y="1096"/>
                    <a:pt x="3073" y="2025"/>
                  </a:cubicBezTo>
                  <a:cubicBezTo>
                    <a:pt x="3073" y="2930"/>
                    <a:pt x="2454" y="3692"/>
                    <a:pt x="1715" y="3692"/>
                  </a:cubicBezTo>
                  <a:cubicBezTo>
                    <a:pt x="977" y="3692"/>
                    <a:pt x="358" y="2930"/>
                    <a:pt x="358" y="2025"/>
                  </a:cubicBezTo>
                  <a:cubicBezTo>
                    <a:pt x="358" y="1096"/>
                    <a:pt x="977" y="334"/>
                    <a:pt x="1715" y="334"/>
                  </a:cubicBezTo>
                  <a:close/>
                  <a:moveTo>
                    <a:pt x="1715" y="1"/>
                  </a:moveTo>
                  <a:cubicBezTo>
                    <a:pt x="787" y="1"/>
                    <a:pt x="1" y="906"/>
                    <a:pt x="1" y="2025"/>
                  </a:cubicBezTo>
                  <a:cubicBezTo>
                    <a:pt x="1" y="3121"/>
                    <a:pt x="763" y="4026"/>
                    <a:pt x="1715" y="4026"/>
                  </a:cubicBezTo>
                  <a:cubicBezTo>
                    <a:pt x="2644" y="4026"/>
                    <a:pt x="3406" y="3121"/>
                    <a:pt x="3406" y="2025"/>
                  </a:cubicBezTo>
                  <a:cubicBezTo>
                    <a:pt x="3406" y="906"/>
                    <a:pt x="2644" y="1"/>
                    <a:pt x="1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76"/>
            <p:cNvSpPr/>
            <p:nvPr/>
          </p:nvSpPr>
          <p:spPr>
            <a:xfrm>
              <a:off x="4530675" y="3255250"/>
              <a:ext cx="20275" cy="43125"/>
            </a:xfrm>
            <a:custGeom>
              <a:rect b="b" l="l" r="r" t="t"/>
              <a:pathLst>
                <a:path extrusionOk="0" h="1725" w="811">
                  <a:moveTo>
                    <a:pt x="489" y="1"/>
                  </a:moveTo>
                  <a:cubicBezTo>
                    <a:pt x="444" y="1"/>
                    <a:pt x="397" y="18"/>
                    <a:pt x="358" y="58"/>
                  </a:cubicBezTo>
                  <a:cubicBezTo>
                    <a:pt x="0" y="439"/>
                    <a:pt x="167" y="724"/>
                    <a:pt x="286" y="986"/>
                  </a:cubicBezTo>
                  <a:cubicBezTo>
                    <a:pt x="334" y="1034"/>
                    <a:pt x="358" y="1082"/>
                    <a:pt x="381" y="1129"/>
                  </a:cubicBezTo>
                  <a:cubicBezTo>
                    <a:pt x="453" y="1272"/>
                    <a:pt x="334" y="1367"/>
                    <a:pt x="286" y="1415"/>
                  </a:cubicBezTo>
                  <a:cubicBezTo>
                    <a:pt x="215" y="1486"/>
                    <a:pt x="191" y="1582"/>
                    <a:pt x="262" y="1653"/>
                  </a:cubicBezTo>
                  <a:cubicBezTo>
                    <a:pt x="286" y="1701"/>
                    <a:pt x="334" y="1725"/>
                    <a:pt x="405" y="1725"/>
                  </a:cubicBezTo>
                  <a:cubicBezTo>
                    <a:pt x="429" y="1725"/>
                    <a:pt x="477" y="1725"/>
                    <a:pt x="501" y="1677"/>
                  </a:cubicBezTo>
                  <a:cubicBezTo>
                    <a:pt x="739" y="1510"/>
                    <a:pt x="810" y="1224"/>
                    <a:pt x="691" y="986"/>
                  </a:cubicBezTo>
                  <a:cubicBezTo>
                    <a:pt x="667" y="915"/>
                    <a:pt x="620" y="867"/>
                    <a:pt x="596" y="796"/>
                  </a:cubicBezTo>
                  <a:cubicBezTo>
                    <a:pt x="477" y="558"/>
                    <a:pt x="429" y="486"/>
                    <a:pt x="620" y="296"/>
                  </a:cubicBezTo>
                  <a:cubicBezTo>
                    <a:pt x="667" y="224"/>
                    <a:pt x="667" y="105"/>
                    <a:pt x="596" y="34"/>
                  </a:cubicBezTo>
                  <a:cubicBezTo>
                    <a:pt x="564" y="12"/>
                    <a:pt x="527" y="1"/>
                    <a:pt x="4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76"/>
            <p:cNvSpPr/>
            <p:nvPr/>
          </p:nvSpPr>
          <p:spPr>
            <a:xfrm>
              <a:off x="4553900" y="3255325"/>
              <a:ext cx="19675" cy="43050"/>
            </a:xfrm>
            <a:custGeom>
              <a:rect b="b" l="l" r="r" t="t"/>
              <a:pathLst>
                <a:path extrusionOk="0" h="1722" w="787">
                  <a:moveTo>
                    <a:pt x="468" y="1"/>
                  </a:moveTo>
                  <a:cubicBezTo>
                    <a:pt x="423" y="1"/>
                    <a:pt x="381" y="19"/>
                    <a:pt x="357" y="55"/>
                  </a:cubicBezTo>
                  <a:cubicBezTo>
                    <a:pt x="0" y="436"/>
                    <a:pt x="143" y="721"/>
                    <a:pt x="286" y="983"/>
                  </a:cubicBezTo>
                  <a:cubicBezTo>
                    <a:pt x="310" y="1031"/>
                    <a:pt x="334" y="1079"/>
                    <a:pt x="357" y="1126"/>
                  </a:cubicBezTo>
                  <a:cubicBezTo>
                    <a:pt x="429" y="1269"/>
                    <a:pt x="334" y="1364"/>
                    <a:pt x="262" y="1412"/>
                  </a:cubicBezTo>
                  <a:cubicBezTo>
                    <a:pt x="191" y="1483"/>
                    <a:pt x="191" y="1579"/>
                    <a:pt x="238" y="1674"/>
                  </a:cubicBezTo>
                  <a:cubicBezTo>
                    <a:pt x="286" y="1698"/>
                    <a:pt x="334" y="1722"/>
                    <a:pt x="381" y="1722"/>
                  </a:cubicBezTo>
                  <a:cubicBezTo>
                    <a:pt x="429" y="1722"/>
                    <a:pt x="453" y="1722"/>
                    <a:pt x="500" y="1698"/>
                  </a:cubicBezTo>
                  <a:cubicBezTo>
                    <a:pt x="715" y="1507"/>
                    <a:pt x="786" y="1221"/>
                    <a:pt x="667" y="983"/>
                  </a:cubicBezTo>
                  <a:cubicBezTo>
                    <a:pt x="643" y="912"/>
                    <a:pt x="619" y="864"/>
                    <a:pt x="596" y="817"/>
                  </a:cubicBezTo>
                  <a:cubicBezTo>
                    <a:pt x="453" y="578"/>
                    <a:pt x="429" y="483"/>
                    <a:pt x="596" y="293"/>
                  </a:cubicBezTo>
                  <a:cubicBezTo>
                    <a:pt x="667" y="221"/>
                    <a:pt x="667" y="102"/>
                    <a:pt x="596" y="55"/>
                  </a:cubicBezTo>
                  <a:cubicBezTo>
                    <a:pt x="560" y="19"/>
                    <a:pt x="512" y="1"/>
                    <a:pt x="4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76"/>
            <p:cNvSpPr/>
            <p:nvPr/>
          </p:nvSpPr>
          <p:spPr>
            <a:xfrm>
              <a:off x="4399100" y="3079400"/>
              <a:ext cx="292350" cy="296375"/>
            </a:xfrm>
            <a:custGeom>
              <a:rect b="b" l="l" r="r" t="t"/>
              <a:pathLst>
                <a:path extrusionOk="0" h="11855" w="11694">
                  <a:moveTo>
                    <a:pt x="4287" y="1376"/>
                  </a:moveTo>
                  <a:lnTo>
                    <a:pt x="4287" y="1638"/>
                  </a:lnTo>
                  <a:lnTo>
                    <a:pt x="334" y="1638"/>
                  </a:lnTo>
                  <a:lnTo>
                    <a:pt x="334" y="1400"/>
                  </a:lnTo>
                  <a:cubicBezTo>
                    <a:pt x="334" y="1376"/>
                    <a:pt x="358" y="1376"/>
                    <a:pt x="381" y="1376"/>
                  </a:cubicBezTo>
                  <a:close/>
                  <a:moveTo>
                    <a:pt x="4287" y="1995"/>
                  </a:moveTo>
                  <a:lnTo>
                    <a:pt x="4287" y="2281"/>
                  </a:lnTo>
                  <a:lnTo>
                    <a:pt x="381" y="2257"/>
                  </a:lnTo>
                  <a:cubicBezTo>
                    <a:pt x="381" y="2257"/>
                    <a:pt x="334" y="2257"/>
                    <a:pt x="334" y="2233"/>
                  </a:cubicBezTo>
                  <a:lnTo>
                    <a:pt x="334" y="1995"/>
                  </a:lnTo>
                  <a:close/>
                  <a:moveTo>
                    <a:pt x="4882" y="662"/>
                  </a:moveTo>
                  <a:cubicBezTo>
                    <a:pt x="5001" y="662"/>
                    <a:pt x="5121" y="757"/>
                    <a:pt x="5121" y="852"/>
                  </a:cubicBezTo>
                  <a:lnTo>
                    <a:pt x="5121" y="4115"/>
                  </a:lnTo>
                  <a:lnTo>
                    <a:pt x="4597" y="4115"/>
                  </a:lnTo>
                  <a:lnTo>
                    <a:pt x="4620" y="1805"/>
                  </a:lnTo>
                  <a:lnTo>
                    <a:pt x="4620" y="852"/>
                  </a:lnTo>
                  <a:cubicBezTo>
                    <a:pt x="4620" y="757"/>
                    <a:pt x="4740" y="662"/>
                    <a:pt x="4882" y="662"/>
                  </a:cubicBezTo>
                  <a:close/>
                  <a:moveTo>
                    <a:pt x="5716" y="662"/>
                  </a:moveTo>
                  <a:cubicBezTo>
                    <a:pt x="5835" y="662"/>
                    <a:pt x="5954" y="757"/>
                    <a:pt x="5954" y="852"/>
                  </a:cubicBezTo>
                  <a:lnTo>
                    <a:pt x="5954" y="4115"/>
                  </a:lnTo>
                  <a:lnTo>
                    <a:pt x="5454" y="4115"/>
                  </a:lnTo>
                  <a:lnTo>
                    <a:pt x="5454" y="852"/>
                  </a:lnTo>
                  <a:cubicBezTo>
                    <a:pt x="5454" y="757"/>
                    <a:pt x="5573" y="662"/>
                    <a:pt x="5716" y="662"/>
                  </a:cubicBezTo>
                  <a:close/>
                  <a:moveTo>
                    <a:pt x="6549" y="662"/>
                  </a:moveTo>
                  <a:cubicBezTo>
                    <a:pt x="6668" y="662"/>
                    <a:pt x="6788" y="757"/>
                    <a:pt x="6788" y="852"/>
                  </a:cubicBezTo>
                  <a:lnTo>
                    <a:pt x="6788" y="4115"/>
                  </a:lnTo>
                  <a:lnTo>
                    <a:pt x="6287" y="4115"/>
                  </a:lnTo>
                  <a:lnTo>
                    <a:pt x="6287" y="852"/>
                  </a:lnTo>
                  <a:cubicBezTo>
                    <a:pt x="6287" y="757"/>
                    <a:pt x="6407" y="662"/>
                    <a:pt x="6549" y="662"/>
                  </a:cubicBezTo>
                  <a:close/>
                  <a:moveTo>
                    <a:pt x="7383" y="662"/>
                  </a:moveTo>
                  <a:cubicBezTo>
                    <a:pt x="7502" y="662"/>
                    <a:pt x="7621" y="757"/>
                    <a:pt x="7621" y="852"/>
                  </a:cubicBezTo>
                  <a:lnTo>
                    <a:pt x="7621" y="4115"/>
                  </a:lnTo>
                  <a:lnTo>
                    <a:pt x="7121" y="4115"/>
                  </a:lnTo>
                  <a:lnTo>
                    <a:pt x="7121" y="852"/>
                  </a:lnTo>
                  <a:cubicBezTo>
                    <a:pt x="7121" y="757"/>
                    <a:pt x="7240" y="662"/>
                    <a:pt x="7383" y="662"/>
                  </a:cubicBezTo>
                  <a:close/>
                  <a:moveTo>
                    <a:pt x="10819" y="351"/>
                  </a:moveTo>
                  <a:cubicBezTo>
                    <a:pt x="10874" y="351"/>
                    <a:pt x="10928" y="359"/>
                    <a:pt x="10979" y="376"/>
                  </a:cubicBezTo>
                  <a:cubicBezTo>
                    <a:pt x="11098" y="424"/>
                    <a:pt x="11193" y="543"/>
                    <a:pt x="11265" y="757"/>
                  </a:cubicBezTo>
                  <a:cubicBezTo>
                    <a:pt x="11265" y="805"/>
                    <a:pt x="11098" y="947"/>
                    <a:pt x="10979" y="1066"/>
                  </a:cubicBezTo>
                  <a:cubicBezTo>
                    <a:pt x="10503" y="1495"/>
                    <a:pt x="9598" y="2281"/>
                    <a:pt x="9169" y="4115"/>
                  </a:cubicBezTo>
                  <a:lnTo>
                    <a:pt x="8979" y="4115"/>
                  </a:lnTo>
                  <a:cubicBezTo>
                    <a:pt x="9002" y="2424"/>
                    <a:pt x="9550" y="971"/>
                    <a:pt x="10336" y="519"/>
                  </a:cubicBezTo>
                  <a:cubicBezTo>
                    <a:pt x="10463" y="428"/>
                    <a:pt x="10645" y="351"/>
                    <a:pt x="10819" y="351"/>
                  </a:cubicBezTo>
                  <a:close/>
                  <a:moveTo>
                    <a:pt x="9360" y="4472"/>
                  </a:moveTo>
                  <a:lnTo>
                    <a:pt x="9360" y="4639"/>
                  </a:lnTo>
                  <a:cubicBezTo>
                    <a:pt x="9360" y="4734"/>
                    <a:pt x="9288" y="4805"/>
                    <a:pt x="9193" y="4805"/>
                  </a:cubicBezTo>
                  <a:lnTo>
                    <a:pt x="6764" y="4805"/>
                  </a:lnTo>
                  <a:cubicBezTo>
                    <a:pt x="6668" y="4805"/>
                    <a:pt x="6597" y="4877"/>
                    <a:pt x="6573" y="4948"/>
                  </a:cubicBezTo>
                  <a:cubicBezTo>
                    <a:pt x="6549" y="5067"/>
                    <a:pt x="6645" y="5163"/>
                    <a:pt x="6740" y="5163"/>
                  </a:cubicBezTo>
                  <a:lnTo>
                    <a:pt x="8979" y="5163"/>
                  </a:lnTo>
                  <a:lnTo>
                    <a:pt x="8074" y="10783"/>
                  </a:lnTo>
                  <a:lnTo>
                    <a:pt x="6764" y="10783"/>
                  </a:lnTo>
                  <a:cubicBezTo>
                    <a:pt x="6668" y="10783"/>
                    <a:pt x="6597" y="10854"/>
                    <a:pt x="6573" y="10926"/>
                  </a:cubicBezTo>
                  <a:cubicBezTo>
                    <a:pt x="6573" y="11045"/>
                    <a:pt x="6645" y="11140"/>
                    <a:pt x="6740" y="11140"/>
                  </a:cubicBezTo>
                  <a:lnTo>
                    <a:pt x="8050" y="11140"/>
                  </a:lnTo>
                  <a:lnTo>
                    <a:pt x="8050" y="11307"/>
                  </a:lnTo>
                  <a:cubicBezTo>
                    <a:pt x="8050" y="11426"/>
                    <a:pt x="7978" y="11497"/>
                    <a:pt x="7859" y="11497"/>
                  </a:cubicBezTo>
                  <a:lnTo>
                    <a:pt x="4501" y="11497"/>
                  </a:lnTo>
                  <a:cubicBezTo>
                    <a:pt x="4382" y="11497"/>
                    <a:pt x="4311" y="11426"/>
                    <a:pt x="4311" y="11307"/>
                  </a:cubicBezTo>
                  <a:lnTo>
                    <a:pt x="4311" y="11140"/>
                  </a:lnTo>
                  <a:lnTo>
                    <a:pt x="5978" y="11140"/>
                  </a:lnTo>
                  <a:cubicBezTo>
                    <a:pt x="6049" y="11140"/>
                    <a:pt x="6145" y="11069"/>
                    <a:pt x="6145" y="10973"/>
                  </a:cubicBezTo>
                  <a:cubicBezTo>
                    <a:pt x="6168" y="10878"/>
                    <a:pt x="6073" y="10783"/>
                    <a:pt x="5978" y="10783"/>
                  </a:cubicBezTo>
                  <a:lnTo>
                    <a:pt x="4263" y="10783"/>
                  </a:lnTo>
                  <a:lnTo>
                    <a:pt x="3358" y="5163"/>
                  </a:lnTo>
                  <a:lnTo>
                    <a:pt x="5954" y="5163"/>
                  </a:lnTo>
                  <a:cubicBezTo>
                    <a:pt x="6026" y="5163"/>
                    <a:pt x="6049" y="5139"/>
                    <a:pt x="6097" y="5091"/>
                  </a:cubicBezTo>
                  <a:cubicBezTo>
                    <a:pt x="6121" y="5067"/>
                    <a:pt x="6145" y="5020"/>
                    <a:pt x="6145" y="4948"/>
                  </a:cubicBezTo>
                  <a:cubicBezTo>
                    <a:pt x="6121" y="4877"/>
                    <a:pt x="6049" y="4805"/>
                    <a:pt x="5954" y="4805"/>
                  </a:cubicBezTo>
                  <a:lnTo>
                    <a:pt x="3144" y="4805"/>
                  </a:lnTo>
                  <a:cubicBezTo>
                    <a:pt x="3073" y="4805"/>
                    <a:pt x="2977" y="4734"/>
                    <a:pt x="2977" y="4639"/>
                  </a:cubicBezTo>
                  <a:lnTo>
                    <a:pt x="2977" y="4472"/>
                  </a:lnTo>
                  <a:close/>
                  <a:moveTo>
                    <a:pt x="10846" y="0"/>
                  </a:moveTo>
                  <a:cubicBezTo>
                    <a:pt x="10635" y="0"/>
                    <a:pt x="10396" y="76"/>
                    <a:pt x="10145" y="209"/>
                  </a:cubicBezTo>
                  <a:cubicBezTo>
                    <a:pt x="9240" y="733"/>
                    <a:pt x="8645" y="2281"/>
                    <a:pt x="8621" y="4115"/>
                  </a:cubicBezTo>
                  <a:lnTo>
                    <a:pt x="7954" y="4115"/>
                  </a:lnTo>
                  <a:lnTo>
                    <a:pt x="7954" y="852"/>
                  </a:lnTo>
                  <a:cubicBezTo>
                    <a:pt x="7954" y="566"/>
                    <a:pt x="7693" y="328"/>
                    <a:pt x="7359" y="328"/>
                  </a:cubicBezTo>
                  <a:cubicBezTo>
                    <a:pt x="7192" y="328"/>
                    <a:pt x="7050" y="376"/>
                    <a:pt x="6954" y="471"/>
                  </a:cubicBezTo>
                  <a:cubicBezTo>
                    <a:pt x="6835" y="376"/>
                    <a:pt x="6692" y="328"/>
                    <a:pt x="6526" y="328"/>
                  </a:cubicBezTo>
                  <a:cubicBezTo>
                    <a:pt x="6359" y="328"/>
                    <a:pt x="6216" y="376"/>
                    <a:pt x="6097" y="471"/>
                  </a:cubicBezTo>
                  <a:cubicBezTo>
                    <a:pt x="6002" y="376"/>
                    <a:pt x="5859" y="328"/>
                    <a:pt x="5692" y="328"/>
                  </a:cubicBezTo>
                  <a:cubicBezTo>
                    <a:pt x="5525" y="328"/>
                    <a:pt x="5383" y="376"/>
                    <a:pt x="5263" y="471"/>
                  </a:cubicBezTo>
                  <a:cubicBezTo>
                    <a:pt x="5168" y="376"/>
                    <a:pt x="5001" y="328"/>
                    <a:pt x="4859" y="328"/>
                  </a:cubicBezTo>
                  <a:cubicBezTo>
                    <a:pt x="4525" y="328"/>
                    <a:pt x="4263" y="566"/>
                    <a:pt x="4263" y="852"/>
                  </a:cubicBezTo>
                  <a:lnTo>
                    <a:pt x="4263" y="1019"/>
                  </a:lnTo>
                  <a:lnTo>
                    <a:pt x="358" y="1019"/>
                  </a:lnTo>
                  <a:cubicBezTo>
                    <a:pt x="167" y="1019"/>
                    <a:pt x="0" y="1186"/>
                    <a:pt x="0" y="1400"/>
                  </a:cubicBezTo>
                  <a:lnTo>
                    <a:pt x="0" y="2233"/>
                  </a:lnTo>
                  <a:cubicBezTo>
                    <a:pt x="0" y="2448"/>
                    <a:pt x="167" y="2614"/>
                    <a:pt x="358" y="2614"/>
                  </a:cubicBezTo>
                  <a:lnTo>
                    <a:pt x="4287" y="2614"/>
                  </a:lnTo>
                  <a:lnTo>
                    <a:pt x="4287" y="4115"/>
                  </a:lnTo>
                  <a:lnTo>
                    <a:pt x="2882" y="4115"/>
                  </a:lnTo>
                  <a:cubicBezTo>
                    <a:pt x="2739" y="4115"/>
                    <a:pt x="2620" y="4234"/>
                    <a:pt x="2620" y="4377"/>
                  </a:cubicBezTo>
                  <a:lnTo>
                    <a:pt x="2620" y="4639"/>
                  </a:lnTo>
                  <a:cubicBezTo>
                    <a:pt x="2620" y="4877"/>
                    <a:pt x="2787" y="5067"/>
                    <a:pt x="3001" y="5139"/>
                  </a:cubicBezTo>
                  <a:lnTo>
                    <a:pt x="3954" y="10973"/>
                  </a:lnTo>
                  <a:lnTo>
                    <a:pt x="3954" y="11330"/>
                  </a:lnTo>
                  <a:cubicBezTo>
                    <a:pt x="3954" y="11616"/>
                    <a:pt x="4192" y="11854"/>
                    <a:pt x="4478" y="11854"/>
                  </a:cubicBezTo>
                  <a:lnTo>
                    <a:pt x="7835" y="11854"/>
                  </a:lnTo>
                  <a:cubicBezTo>
                    <a:pt x="8121" y="11854"/>
                    <a:pt x="8383" y="11616"/>
                    <a:pt x="8383" y="11330"/>
                  </a:cubicBezTo>
                  <a:lnTo>
                    <a:pt x="8383" y="10973"/>
                  </a:lnTo>
                  <a:lnTo>
                    <a:pt x="9336" y="5139"/>
                  </a:lnTo>
                  <a:cubicBezTo>
                    <a:pt x="9526" y="5067"/>
                    <a:pt x="9693" y="4877"/>
                    <a:pt x="9693" y="4639"/>
                  </a:cubicBezTo>
                  <a:lnTo>
                    <a:pt x="9693" y="4377"/>
                  </a:lnTo>
                  <a:cubicBezTo>
                    <a:pt x="9693" y="4258"/>
                    <a:pt x="9621" y="4162"/>
                    <a:pt x="9502" y="4139"/>
                  </a:cubicBezTo>
                  <a:cubicBezTo>
                    <a:pt x="9931" y="2448"/>
                    <a:pt x="10717" y="1757"/>
                    <a:pt x="11217" y="1328"/>
                  </a:cubicBezTo>
                  <a:cubicBezTo>
                    <a:pt x="11503" y="1066"/>
                    <a:pt x="11693" y="900"/>
                    <a:pt x="11598" y="638"/>
                  </a:cubicBezTo>
                  <a:lnTo>
                    <a:pt x="11622" y="638"/>
                  </a:lnTo>
                  <a:cubicBezTo>
                    <a:pt x="11503" y="328"/>
                    <a:pt x="11336" y="138"/>
                    <a:pt x="11098" y="42"/>
                  </a:cubicBezTo>
                  <a:cubicBezTo>
                    <a:pt x="11020" y="14"/>
                    <a:pt x="10935" y="0"/>
                    <a:pt x="108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 name="Google Shape;1281;p76"/>
          <p:cNvGrpSpPr/>
          <p:nvPr/>
        </p:nvGrpSpPr>
        <p:grpSpPr>
          <a:xfrm>
            <a:off x="5851510" y="3025727"/>
            <a:ext cx="192257" cy="343717"/>
            <a:chOff x="4964100" y="3087000"/>
            <a:chExt cx="165525" cy="295925"/>
          </a:xfrm>
        </p:grpSpPr>
        <p:sp>
          <p:nvSpPr>
            <p:cNvPr id="1282" name="Google Shape;1282;p76"/>
            <p:cNvSpPr/>
            <p:nvPr/>
          </p:nvSpPr>
          <p:spPr>
            <a:xfrm>
              <a:off x="5020050" y="3207850"/>
              <a:ext cx="53025" cy="23850"/>
            </a:xfrm>
            <a:custGeom>
              <a:rect b="b" l="l" r="r" t="t"/>
              <a:pathLst>
                <a:path extrusionOk="0" h="954" w="2121">
                  <a:moveTo>
                    <a:pt x="1644" y="334"/>
                  </a:moveTo>
                  <a:cubicBezTo>
                    <a:pt x="1716" y="334"/>
                    <a:pt x="1763" y="406"/>
                    <a:pt x="1763" y="477"/>
                  </a:cubicBezTo>
                  <a:lnTo>
                    <a:pt x="1763" y="596"/>
                  </a:lnTo>
                  <a:lnTo>
                    <a:pt x="358" y="596"/>
                  </a:lnTo>
                  <a:lnTo>
                    <a:pt x="358" y="477"/>
                  </a:lnTo>
                  <a:cubicBezTo>
                    <a:pt x="358" y="406"/>
                    <a:pt x="406" y="334"/>
                    <a:pt x="501" y="334"/>
                  </a:cubicBezTo>
                  <a:close/>
                  <a:moveTo>
                    <a:pt x="477" y="1"/>
                  </a:moveTo>
                  <a:cubicBezTo>
                    <a:pt x="215" y="1"/>
                    <a:pt x="1" y="215"/>
                    <a:pt x="1" y="477"/>
                  </a:cubicBezTo>
                  <a:lnTo>
                    <a:pt x="1" y="763"/>
                  </a:lnTo>
                  <a:cubicBezTo>
                    <a:pt x="1" y="858"/>
                    <a:pt x="72" y="953"/>
                    <a:pt x="168" y="953"/>
                  </a:cubicBezTo>
                  <a:lnTo>
                    <a:pt x="1930" y="953"/>
                  </a:lnTo>
                  <a:cubicBezTo>
                    <a:pt x="2025" y="953"/>
                    <a:pt x="2097" y="858"/>
                    <a:pt x="2097" y="763"/>
                  </a:cubicBezTo>
                  <a:lnTo>
                    <a:pt x="2120" y="763"/>
                  </a:lnTo>
                  <a:lnTo>
                    <a:pt x="2120" y="477"/>
                  </a:lnTo>
                  <a:cubicBezTo>
                    <a:pt x="2120" y="215"/>
                    <a:pt x="1882" y="1"/>
                    <a:pt x="16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76"/>
            <p:cNvSpPr/>
            <p:nvPr/>
          </p:nvSpPr>
          <p:spPr>
            <a:xfrm>
              <a:off x="5000425" y="3242975"/>
              <a:ext cx="92300" cy="45875"/>
            </a:xfrm>
            <a:custGeom>
              <a:rect b="b" l="l" r="r" t="t"/>
              <a:pathLst>
                <a:path extrusionOk="0" h="1835" w="3692">
                  <a:moveTo>
                    <a:pt x="381" y="1"/>
                  </a:moveTo>
                  <a:cubicBezTo>
                    <a:pt x="167" y="1"/>
                    <a:pt x="0" y="191"/>
                    <a:pt x="0" y="406"/>
                  </a:cubicBezTo>
                  <a:lnTo>
                    <a:pt x="0" y="1644"/>
                  </a:lnTo>
                  <a:cubicBezTo>
                    <a:pt x="0" y="1739"/>
                    <a:pt x="72" y="1811"/>
                    <a:pt x="167" y="1811"/>
                  </a:cubicBezTo>
                  <a:lnTo>
                    <a:pt x="1524" y="1811"/>
                  </a:lnTo>
                  <a:cubicBezTo>
                    <a:pt x="1524" y="1811"/>
                    <a:pt x="1548" y="1811"/>
                    <a:pt x="1572" y="1787"/>
                  </a:cubicBezTo>
                  <a:cubicBezTo>
                    <a:pt x="1715" y="1644"/>
                    <a:pt x="1596" y="1477"/>
                    <a:pt x="1453" y="1477"/>
                  </a:cubicBezTo>
                  <a:lnTo>
                    <a:pt x="405" y="1477"/>
                  </a:lnTo>
                  <a:cubicBezTo>
                    <a:pt x="381" y="1477"/>
                    <a:pt x="357" y="1477"/>
                    <a:pt x="357" y="1453"/>
                  </a:cubicBezTo>
                  <a:lnTo>
                    <a:pt x="357" y="406"/>
                  </a:lnTo>
                  <a:cubicBezTo>
                    <a:pt x="357" y="382"/>
                    <a:pt x="381" y="358"/>
                    <a:pt x="405" y="358"/>
                  </a:cubicBezTo>
                  <a:lnTo>
                    <a:pt x="3286" y="358"/>
                  </a:lnTo>
                  <a:cubicBezTo>
                    <a:pt x="3310" y="358"/>
                    <a:pt x="3334" y="382"/>
                    <a:pt x="3334" y="406"/>
                  </a:cubicBezTo>
                  <a:lnTo>
                    <a:pt x="3334" y="1406"/>
                  </a:lnTo>
                  <a:cubicBezTo>
                    <a:pt x="3334" y="1430"/>
                    <a:pt x="3334" y="1453"/>
                    <a:pt x="3310" y="1453"/>
                  </a:cubicBezTo>
                  <a:lnTo>
                    <a:pt x="2286" y="1453"/>
                  </a:lnTo>
                  <a:cubicBezTo>
                    <a:pt x="2191" y="1453"/>
                    <a:pt x="2120" y="1525"/>
                    <a:pt x="2096" y="1596"/>
                  </a:cubicBezTo>
                  <a:cubicBezTo>
                    <a:pt x="2072" y="1715"/>
                    <a:pt x="2143" y="1835"/>
                    <a:pt x="2262" y="1835"/>
                  </a:cubicBezTo>
                  <a:lnTo>
                    <a:pt x="3286" y="1835"/>
                  </a:lnTo>
                  <a:cubicBezTo>
                    <a:pt x="3406" y="1835"/>
                    <a:pt x="3501" y="1787"/>
                    <a:pt x="3572" y="1715"/>
                  </a:cubicBezTo>
                  <a:cubicBezTo>
                    <a:pt x="3644" y="1644"/>
                    <a:pt x="3691" y="1549"/>
                    <a:pt x="3691" y="1430"/>
                  </a:cubicBezTo>
                  <a:lnTo>
                    <a:pt x="3691" y="406"/>
                  </a:lnTo>
                  <a:cubicBezTo>
                    <a:pt x="3691" y="191"/>
                    <a:pt x="3501" y="1"/>
                    <a:pt x="32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76"/>
            <p:cNvSpPr/>
            <p:nvPr/>
          </p:nvSpPr>
          <p:spPr>
            <a:xfrm>
              <a:off x="5004575" y="3301325"/>
              <a:ext cx="22050" cy="8950"/>
            </a:xfrm>
            <a:custGeom>
              <a:rect b="b" l="l" r="r" t="t"/>
              <a:pathLst>
                <a:path extrusionOk="0" h="358" w="882">
                  <a:moveTo>
                    <a:pt x="191" y="1"/>
                  </a:moveTo>
                  <a:cubicBezTo>
                    <a:pt x="96" y="1"/>
                    <a:pt x="25" y="72"/>
                    <a:pt x="1" y="167"/>
                  </a:cubicBezTo>
                  <a:cubicBezTo>
                    <a:pt x="1" y="263"/>
                    <a:pt x="72" y="358"/>
                    <a:pt x="191" y="358"/>
                  </a:cubicBezTo>
                  <a:lnTo>
                    <a:pt x="691" y="358"/>
                  </a:lnTo>
                  <a:cubicBezTo>
                    <a:pt x="787" y="358"/>
                    <a:pt x="858" y="286"/>
                    <a:pt x="858" y="215"/>
                  </a:cubicBezTo>
                  <a:cubicBezTo>
                    <a:pt x="882" y="96"/>
                    <a:pt x="810" y="1"/>
                    <a:pt x="6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76"/>
            <p:cNvSpPr/>
            <p:nvPr/>
          </p:nvSpPr>
          <p:spPr>
            <a:xfrm>
              <a:off x="5004575" y="3319200"/>
              <a:ext cx="22050" cy="8350"/>
            </a:xfrm>
            <a:custGeom>
              <a:rect b="b" l="l" r="r" t="t"/>
              <a:pathLst>
                <a:path extrusionOk="0" h="334" w="882">
                  <a:moveTo>
                    <a:pt x="191" y="0"/>
                  </a:moveTo>
                  <a:cubicBezTo>
                    <a:pt x="96" y="0"/>
                    <a:pt x="25" y="48"/>
                    <a:pt x="1" y="143"/>
                  </a:cubicBezTo>
                  <a:cubicBezTo>
                    <a:pt x="1" y="238"/>
                    <a:pt x="72" y="333"/>
                    <a:pt x="191" y="333"/>
                  </a:cubicBezTo>
                  <a:lnTo>
                    <a:pt x="691" y="333"/>
                  </a:lnTo>
                  <a:cubicBezTo>
                    <a:pt x="787" y="333"/>
                    <a:pt x="858" y="286"/>
                    <a:pt x="858" y="191"/>
                  </a:cubicBezTo>
                  <a:cubicBezTo>
                    <a:pt x="882" y="71"/>
                    <a:pt x="810" y="0"/>
                    <a:pt x="6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76"/>
            <p:cNvSpPr/>
            <p:nvPr/>
          </p:nvSpPr>
          <p:spPr>
            <a:xfrm>
              <a:off x="5035550" y="3301325"/>
              <a:ext cx="22050" cy="8950"/>
            </a:xfrm>
            <a:custGeom>
              <a:rect b="b" l="l" r="r" t="t"/>
              <a:pathLst>
                <a:path extrusionOk="0" h="358" w="882">
                  <a:moveTo>
                    <a:pt x="191" y="1"/>
                  </a:moveTo>
                  <a:cubicBezTo>
                    <a:pt x="95" y="1"/>
                    <a:pt x="24" y="72"/>
                    <a:pt x="0" y="167"/>
                  </a:cubicBezTo>
                  <a:cubicBezTo>
                    <a:pt x="0" y="263"/>
                    <a:pt x="72" y="358"/>
                    <a:pt x="191" y="358"/>
                  </a:cubicBezTo>
                  <a:lnTo>
                    <a:pt x="691" y="358"/>
                  </a:lnTo>
                  <a:cubicBezTo>
                    <a:pt x="786" y="358"/>
                    <a:pt x="857" y="286"/>
                    <a:pt x="857" y="215"/>
                  </a:cubicBezTo>
                  <a:cubicBezTo>
                    <a:pt x="881" y="96"/>
                    <a:pt x="810" y="1"/>
                    <a:pt x="6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76"/>
            <p:cNvSpPr/>
            <p:nvPr/>
          </p:nvSpPr>
          <p:spPr>
            <a:xfrm>
              <a:off x="5035550" y="3319200"/>
              <a:ext cx="22050" cy="8350"/>
            </a:xfrm>
            <a:custGeom>
              <a:rect b="b" l="l" r="r" t="t"/>
              <a:pathLst>
                <a:path extrusionOk="0" h="334" w="882">
                  <a:moveTo>
                    <a:pt x="191" y="0"/>
                  </a:moveTo>
                  <a:cubicBezTo>
                    <a:pt x="95" y="0"/>
                    <a:pt x="24" y="48"/>
                    <a:pt x="0" y="143"/>
                  </a:cubicBezTo>
                  <a:cubicBezTo>
                    <a:pt x="0" y="238"/>
                    <a:pt x="72" y="333"/>
                    <a:pt x="191" y="333"/>
                  </a:cubicBezTo>
                  <a:lnTo>
                    <a:pt x="691" y="333"/>
                  </a:lnTo>
                  <a:cubicBezTo>
                    <a:pt x="786" y="333"/>
                    <a:pt x="857" y="286"/>
                    <a:pt x="857" y="191"/>
                  </a:cubicBezTo>
                  <a:cubicBezTo>
                    <a:pt x="881" y="71"/>
                    <a:pt x="810" y="0"/>
                    <a:pt x="6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76"/>
            <p:cNvSpPr/>
            <p:nvPr/>
          </p:nvSpPr>
          <p:spPr>
            <a:xfrm>
              <a:off x="5004575" y="3337050"/>
              <a:ext cx="22050" cy="8350"/>
            </a:xfrm>
            <a:custGeom>
              <a:rect b="b" l="l" r="r" t="t"/>
              <a:pathLst>
                <a:path extrusionOk="0" h="334" w="882">
                  <a:moveTo>
                    <a:pt x="191" y="0"/>
                  </a:moveTo>
                  <a:cubicBezTo>
                    <a:pt x="96" y="0"/>
                    <a:pt x="25" y="48"/>
                    <a:pt x="1" y="143"/>
                  </a:cubicBezTo>
                  <a:cubicBezTo>
                    <a:pt x="1" y="262"/>
                    <a:pt x="72" y="334"/>
                    <a:pt x="191" y="334"/>
                  </a:cubicBezTo>
                  <a:lnTo>
                    <a:pt x="691" y="334"/>
                  </a:lnTo>
                  <a:cubicBezTo>
                    <a:pt x="787" y="334"/>
                    <a:pt x="858" y="286"/>
                    <a:pt x="858" y="191"/>
                  </a:cubicBezTo>
                  <a:cubicBezTo>
                    <a:pt x="882" y="96"/>
                    <a:pt x="810" y="0"/>
                    <a:pt x="6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76"/>
            <p:cNvSpPr/>
            <p:nvPr/>
          </p:nvSpPr>
          <p:spPr>
            <a:xfrm>
              <a:off x="5035550" y="3337050"/>
              <a:ext cx="22050" cy="8350"/>
            </a:xfrm>
            <a:custGeom>
              <a:rect b="b" l="l" r="r" t="t"/>
              <a:pathLst>
                <a:path extrusionOk="0" h="334" w="882">
                  <a:moveTo>
                    <a:pt x="191" y="0"/>
                  </a:moveTo>
                  <a:cubicBezTo>
                    <a:pt x="95" y="0"/>
                    <a:pt x="24" y="48"/>
                    <a:pt x="0" y="143"/>
                  </a:cubicBezTo>
                  <a:cubicBezTo>
                    <a:pt x="0" y="262"/>
                    <a:pt x="72" y="334"/>
                    <a:pt x="191" y="334"/>
                  </a:cubicBezTo>
                  <a:lnTo>
                    <a:pt x="691" y="334"/>
                  </a:lnTo>
                  <a:cubicBezTo>
                    <a:pt x="786" y="334"/>
                    <a:pt x="857" y="286"/>
                    <a:pt x="857" y="191"/>
                  </a:cubicBezTo>
                  <a:cubicBezTo>
                    <a:pt x="881" y="96"/>
                    <a:pt x="810" y="0"/>
                    <a:pt x="6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76"/>
            <p:cNvSpPr/>
            <p:nvPr/>
          </p:nvSpPr>
          <p:spPr>
            <a:xfrm>
              <a:off x="5066500" y="3301325"/>
              <a:ext cx="22050" cy="8950"/>
            </a:xfrm>
            <a:custGeom>
              <a:rect b="b" l="l" r="r" t="t"/>
              <a:pathLst>
                <a:path extrusionOk="0" h="358" w="882">
                  <a:moveTo>
                    <a:pt x="191" y="1"/>
                  </a:moveTo>
                  <a:cubicBezTo>
                    <a:pt x="96" y="1"/>
                    <a:pt x="24" y="72"/>
                    <a:pt x="24" y="167"/>
                  </a:cubicBezTo>
                  <a:cubicBezTo>
                    <a:pt x="0" y="263"/>
                    <a:pt x="72" y="358"/>
                    <a:pt x="191" y="358"/>
                  </a:cubicBezTo>
                  <a:lnTo>
                    <a:pt x="691" y="358"/>
                  </a:lnTo>
                  <a:cubicBezTo>
                    <a:pt x="786" y="358"/>
                    <a:pt x="858" y="286"/>
                    <a:pt x="882" y="215"/>
                  </a:cubicBezTo>
                  <a:cubicBezTo>
                    <a:pt x="882" y="96"/>
                    <a:pt x="810" y="1"/>
                    <a:pt x="6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76"/>
            <p:cNvSpPr/>
            <p:nvPr/>
          </p:nvSpPr>
          <p:spPr>
            <a:xfrm>
              <a:off x="5066500" y="3319200"/>
              <a:ext cx="22050" cy="8350"/>
            </a:xfrm>
            <a:custGeom>
              <a:rect b="b" l="l" r="r" t="t"/>
              <a:pathLst>
                <a:path extrusionOk="0" h="334" w="882">
                  <a:moveTo>
                    <a:pt x="191" y="0"/>
                  </a:moveTo>
                  <a:cubicBezTo>
                    <a:pt x="96" y="0"/>
                    <a:pt x="24" y="48"/>
                    <a:pt x="24" y="143"/>
                  </a:cubicBezTo>
                  <a:cubicBezTo>
                    <a:pt x="0" y="238"/>
                    <a:pt x="72" y="333"/>
                    <a:pt x="191" y="333"/>
                  </a:cubicBezTo>
                  <a:lnTo>
                    <a:pt x="691" y="333"/>
                  </a:lnTo>
                  <a:cubicBezTo>
                    <a:pt x="786" y="333"/>
                    <a:pt x="858" y="286"/>
                    <a:pt x="882" y="191"/>
                  </a:cubicBezTo>
                  <a:cubicBezTo>
                    <a:pt x="882" y="71"/>
                    <a:pt x="810" y="0"/>
                    <a:pt x="6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76"/>
            <p:cNvSpPr/>
            <p:nvPr/>
          </p:nvSpPr>
          <p:spPr>
            <a:xfrm>
              <a:off x="5066500" y="3337050"/>
              <a:ext cx="22050" cy="8350"/>
            </a:xfrm>
            <a:custGeom>
              <a:rect b="b" l="l" r="r" t="t"/>
              <a:pathLst>
                <a:path extrusionOk="0" h="334" w="882">
                  <a:moveTo>
                    <a:pt x="191" y="0"/>
                  </a:moveTo>
                  <a:cubicBezTo>
                    <a:pt x="96" y="0"/>
                    <a:pt x="24" y="48"/>
                    <a:pt x="24" y="143"/>
                  </a:cubicBezTo>
                  <a:cubicBezTo>
                    <a:pt x="0" y="262"/>
                    <a:pt x="72" y="334"/>
                    <a:pt x="191" y="334"/>
                  </a:cubicBezTo>
                  <a:lnTo>
                    <a:pt x="691" y="334"/>
                  </a:lnTo>
                  <a:cubicBezTo>
                    <a:pt x="786" y="334"/>
                    <a:pt x="858" y="286"/>
                    <a:pt x="882" y="191"/>
                  </a:cubicBezTo>
                  <a:cubicBezTo>
                    <a:pt x="882" y="96"/>
                    <a:pt x="810" y="0"/>
                    <a:pt x="6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76"/>
            <p:cNvSpPr/>
            <p:nvPr/>
          </p:nvSpPr>
          <p:spPr>
            <a:xfrm>
              <a:off x="5004575" y="3354325"/>
              <a:ext cx="22050" cy="8950"/>
            </a:xfrm>
            <a:custGeom>
              <a:rect b="b" l="l" r="r" t="t"/>
              <a:pathLst>
                <a:path extrusionOk="0" h="358" w="882">
                  <a:moveTo>
                    <a:pt x="191" y="0"/>
                  </a:moveTo>
                  <a:cubicBezTo>
                    <a:pt x="96" y="0"/>
                    <a:pt x="25" y="72"/>
                    <a:pt x="1" y="143"/>
                  </a:cubicBezTo>
                  <a:cubicBezTo>
                    <a:pt x="1" y="262"/>
                    <a:pt x="72" y="357"/>
                    <a:pt x="191" y="357"/>
                  </a:cubicBezTo>
                  <a:lnTo>
                    <a:pt x="691" y="357"/>
                  </a:lnTo>
                  <a:cubicBezTo>
                    <a:pt x="787" y="357"/>
                    <a:pt x="858" y="286"/>
                    <a:pt x="858" y="191"/>
                  </a:cubicBezTo>
                  <a:cubicBezTo>
                    <a:pt x="882" y="95"/>
                    <a:pt x="810" y="0"/>
                    <a:pt x="6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76"/>
            <p:cNvSpPr/>
            <p:nvPr/>
          </p:nvSpPr>
          <p:spPr>
            <a:xfrm>
              <a:off x="5035550" y="3354325"/>
              <a:ext cx="22050" cy="8950"/>
            </a:xfrm>
            <a:custGeom>
              <a:rect b="b" l="l" r="r" t="t"/>
              <a:pathLst>
                <a:path extrusionOk="0" h="358" w="882">
                  <a:moveTo>
                    <a:pt x="191" y="0"/>
                  </a:moveTo>
                  <a:cubicBezTo>
                    <a:pt x="95" y="0"/>
                    <a:pt x="24" y="72"/>
                    <a:pt x="0" y="143"/>
                  </a:cubicBezTo>
                  <a:cubicBezTo>
                    <a:pt x="0" y="262"/>
                    <a:pt x="72" y="357"/>
                    <a:pt x="191" y="357"/>
                  </a:cubicBezTo>
                  <a:lnTo>
                    <a:pt x="691" y="357"/>
                  </a:lnTo>
                  <a:cubicBezTo>
                    <a:pt x="786" y="357"/>
                    <a:pt x="857" y="286"/>
                    <a:pt x="857" y="191"/>
                  </a:cubicBezTo>
                  <a:cubicBezTo>
                    <a:pt x="881" y="95"/>
                    <a:pt x="810" y="0"/>
                    <a:pt x="6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76"/>
            <p:cNvSpPr/>
            <p:nvPr/>
          </p:nvSpPr>
          <p:spPr>
            <a:xfrm>
              <a:off x="5066500" y="3354325"/>
              <a:ext cx="22050" cy="8950"/>
            </a:xfrm>
            <a:custGeom>
              <a:rect b="b" l="l" r="r" t="t"/>
              <a:pathLst>
                <a:path extrusionOk="0" h="358" w="882">
                  <a:moveTo>
                    <a:pt x="191" y="0"/>
                  </a:moveTo>
                  <a:cubicBezTo>
                    <a:pt x="96" y="0"/>
                    <a:pt x="24" y="72"/>
                    <a:pt x="24" y="143"/>
                  </a:cubicBezTo>
                  <a:cubicBezTo>
                    <a:pt x="0" y="262"/>
                    <a:pt x="72" y="357"/>
                    <a:pt x="191" y="357"/>
                  </a:cubicBezTo>
                  <a:lnTo>
                    <a:pt x="691" y="357"/>
                  </a:lnTo>
                  <a:cubicBezTo>
                    <a:pt x="786" y="357"/>
                    <a:pt x="858" y="286"/>
                    <a:pt x="882" y="191"/>
                  </a:cubicBezTo>
                  <a:cubicBezTo>
                    <a:pt x="882" y="95"/>
                    <a:pt x="810" y="0"/>
                    <a:pt x="6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76"/>
            <p:cNvSpPr/>
            <p:nvPr/>
          </p:nvSpPr>
          <p:spPr>
            <a:xfrm>
              <a:off x="4964100" y="3087000"/>
              <a:ext cx="165525" cy="295925"/>
            </a:xfrm>
            <a:custGeom>
              <a:rect b="b" l="l" r="r" t="t"/>
              <a:pathLst>
                <a:path extrusionOk="0" h="11837" w="6621">
                  <a:moveTo>
                    <a:pt x="2072" y="334"/>
                  </a:moveTo>
                  <a:cubicBezTo>
                    <a:pt x="2120" y="334"/>
                    <a:pt x="2191" y="381"/>
                    <a:pt x="2191" y="501"/>
                  </a:cubicBezTo>
                  <a:lnTo>
                    <a:pt x="2382" y="3311"/>
                  </a:lnTo>
                  <a:lnTo>
                    <a:pt x="1763" y="3311"/>
                  </a:lnTo>
                  <a:lnTo>
                    <a:pt x="1953" y="501"/>
                  </a:lnTo>
                  <a:cubicBezTo>
                    <a:pt x="1953" y="381"/>
                    <a:pt x="2025" y="334"/>
                    <a:pt x="2072" y="334"/>
                  </a:cubicBezTo>
                  <a:close/>
                  <a:moveTo>
                    <a:pt x="2525" y="3644"/>
                  </a:moveTo>
                  <a:cubicBezTo>
                    <a:pt x="2620" y="3644"/>
                    <a:pt x="2715" y="3739"/>
                    <a:pt x="2715" y="3858"/>
                  </a:cubicBezTo>
                  <a:lnTo>
                    <a:pt x="2715" y="4073"/>
                  </a:lnTo>
                  <a:lnTo>
                    <a:pt x="1429" y="4073"/>
                  </a:lnTo>
                  <a:lnTo>
                    <a:pt x="1429" y="3858"/>
                  </a:lnTo>
                  <a:cubicBezTo>
                    <a:pt x="1429" y="3739"/>
                    <a:pt x="1525" y="3644"/>
                    <a:pt x="1620" y="3644"/>
                  </a:cubicBezTo>
                  <a:close/>
                  <a:moveTo>
                    <a:pt x="5097" y="3406"/>
                  </a:moveTo>
                  <a:cubicBezTo>
                    <a:pt x="5121" y="3406"/>
                    <a:pt x="5144" y="3430"/>
                    <a:pt x="5144" y="3454"/>
                  </a:cubicBezTo>
                  <a:lnTo>
                    <a:pt x="5144" y="4073"/>
                  </a:lnTo>
                  <a:lnTo>
                    <a:pt x="4287" y="4073"/>
                  </a:lnTo>
                  <a:lnTo>
                    <a:pt x="4287" y="3454"/>
                  </a:lnTo>
                  <a:cubicBezTo>
                    <a:pt x="4287" y="3430"/>
                    <a:pt x="4311" y="3406"/>
                    <a:pt x="4358" y="3406"/>
                  </a:cubicBezTo>
                  <a:close/>
                  <a:moveTo>
                    <a:pt x="691" y="4906"/>
                  </a:moveTo>
                  <a:lnTo>
                    <a:pt x="691" y="6335"/>
                  </a:lnTo>
                  <a:lnTo>
                    <a:pt x="405" y="6192"/>
                  </a:lnTo>
                  <a:cubicBezTo>
                    <a:pt x="358" y="6192"/>
                    <a:pt x="358" y="6168"/>
                    <a:pt x="358" y="6121"/>
                  </a:cubicBezTo>
                  <a:lnTo>
                    <a:pt x="358" y="5121"/>
                  </a:lnTo>
                  <a:cubicBezTo>
                    <a:pt x="358" y="5049"/>
                    <a:pt x="358" y="5049"/>
                    <a:pt x="405" y="5049"/>
                  </a:cubicBezTo>
                  <a:lnTo>
                    <a:pt x="691" y="4906"/>
                  </a:lnTo>
                  <a:close/>
                  <a:moveTo>
                    <a:pt x="691" y="6907"/>
                  </a:moveTo>
                  <a:lnTo>
                    <a:pt x="691" y="8359"/>
                  </a:lnTo>
                  <a:lnTo>
                    <a:pt x="405" y="8216"/>
                  </a:lnTo>
                  <a:cubicBezTo>
                    <a:pt x="358" y="8193"/>
                    <a:pt x="358" y="8193"/>
                    <a:pt x="358" y="8121"/>
                  </a:cubicBezTo>
                  <a:lnTo>
                    <a:pt x="358" y="7121"/>
                  </a:lnTo>
                  <a:cubicBezTo>
                    <a:pt x="358" y="7073"/>
                    <a:pt x="358" y="7049"/>
                    <a:pt x="405" y="7049"/>
                  </a:cubicBezTo>
                  <a:lnTo>
                    <a:pt x="691" y="6907"/>
                  </a:lnTo>
                  <a:close/>
                  <a:moveTo>
                    <a:pt x="5954" y="4882"/>
                  </a:moveTo>
                  <a:lnTo>
                    <a:pt x="6240" y="5025"/>
                  </a:lnTo>
                  <a:cubicBezTo>
                    <a:pt x="6287" y="5049"/>
                    <a:pt x="6287" y="5049"/>
                    <a:pt x="6287" y="5121"/>
                  </a:cubicBezTo>
                  <a:lnTo>
                    <a:pt x="6287" y="8240"/>
                  </a:lnTo>
                  <a:cubicBezTo>
                    <a:pt x="6287" y="8312"/>
                    <a:pt x="6287" y="8312"/>
                    <a:pt x="6240" y="8335"/>
                  </a:cubicBezTo>
                  <a:lnTo>
                    <a:pt x="5954" y="8478"/>
                  </a:lnTo>
                  <a:lnTo>
                    <a:pt x="5954" y="4882"/>
                  </a:lnTo>
                  <a:close/>
                  <a:moveTo>
                    <a:pt x="2048" y="0"/>
                  </a:moveTo>
                  <a:cubicBezTo>
                    <a:pt x="1834" y="0"/>
                    <a:pt x="1596" y="167"/>
                    <a:pt x="1572" y="477"/>
                  </a:cubicBezTo>
                  <a:lnTo>
                    <a:pt x="1405" y="3334"/>
                  </a:lnTo>
                  <a:cubicBezTo>
                    <a:pt x="1191" y="3430"/>
                    <a:pt x="1048" y="3620"/>
                    <a:pt x="1048" y="3858"/>
                  </a:cubicBezTo>
                  <a:lnTo>
                    <a:pt x="1048" y="4120"/>
                  </a:lnTo>
                  <a:cubicBezTo>
                    <a:pt x="858" y="4192"/>
                    <a:pt x="739" y="4335"/>
                    <a:pt x="691" y="4501"/>
                  </a:cubicBezTo>
                  <a:lnTo>
                    <a:pt x="239" y="4739"/>
                  </a:lnTo>
                  <a:cubicBezTo>
                    <a:pt x="24" y="4835"/>
                    <a:pt x="0" y="5001"/>
                    <a:pt x="0" y="5121"/>
                  </a:cubicBezTo>
                  <a:lnTo>
                    <a:pt x="0" y="6097"/>
                  </a:lnTo>
                  <a:cubicBezTo>
                    <a:pt x="0" y="6216"/>
                    <a:pt x="24" y="6407"/>
                    <a:pt x="239" y="6502"/>
                  </a:cubicBezTo>
                  <a:lnTo>
                    <a:pt x="477" y="6621"/>
                  </a:lnTo>
                  <a:lnTo>
                    <a:pt x="239" y="6740"/>
                  </a:lnTo>
                  <a:cubicBezTo>
                    <a:pt x="24" y="6835"/>
                    <a:pt x="0" y="7002"/>
                    <a:pt x="0" y="7121"/>
                  </a:cubicBezTo>
                  <a:lnTo>
                    <a:pt x="0" y="8121"/>
                  </a:lnTo>
                  <a:cubicBezTo>
                    <a:pt x="0" y="8240"/>
                    <a:pt x="24" y="8407"/>
                    <a:pt x="239" y="8502"/>
                  </a:cubicBezTo>
                  <a:lnTo>
                    <a:pt x="667" y="8740"/>
                  </a:lnTo>
                  <a:lnTo>
                    <a:pt x="667" y="9574"/>
                  </a:lnTo>
                  <a:cubicBezTo>
                    <a:pt x="667" y="9645"/>
                    <a:pt x="739" y="9741"/>
                    <a:pt x="834" y="9741"/>
                  </a:cubicBezTo>
                  <a:cubicBezTo>
                    <a:pt x="844" y="9743"/>
                    <a:pt x="854" y="9744"/>
                    <a:pt x="864" y="9744"/>
                  </a:cubicBezTo>
                  <a:cubicBezTo>
                    <a:pt x="948" y="9744"/>
                    <a:pt x="1024" y="9659"/>
                    <a:pt x="1024" y="9574"/>
                  </a:cubicBezTo>
                  <a:lnTo>
                    <a:pt x="1024" y="4620"/>
                  </a:lnTo>
                  <a:cubicBezTo>
                    <a:pt x="1024" y="4501"/>
                    <a:pt x="1167" y="4406"/>
                    <a:pt x="1310" y="4406"/>
                  </a:cubicBezTo>
                  <a:lnTo>
                    <a:pt x="5335" y="4406"/>
                  </a:lnTo>
                  <a:cubicBezTo>
                    <a:pt x="5478" y="4406"/>
                    <a:pt x="5621" y="4501"/>
                    <a:pt x="5621" y="4620"/>
                  </a:cubicBezTo>
                  <a:lnTo>
                    <a:pt x="5621" y="11336"/>
                  </a:lnTo>
                  <a:cubicBezTo>
                    <a:pt x="5621" y="11408"/>
                    <a:pt x="5502" y="11503"/>
                    <a:pt x="5382" y="11503"/>
                  </a:cubicBezTo>
                  <a:lnTo>
                    <a:pt x="1263" y="11503"/>
                  </a:lnTo>
                  <a:cubicBezTo>
                    <a:pt x="1120" y="11503"/>
                    <a:pt x="1024" y="11408"/>
                    <a:pt x="1024" y="11336"/>
                  </a:cubicBezTo>
                  <a:lnTo>
                    <a:pt x="1024" y="10384"/>
                  </a:lnTo>
                  <a:cubicBezTo>
                    <a:pt x="1024" y="10288"/>
                    <a:pt x="953" y="10217"/>
                    <a:pt x="882" y="10193"/>
                  </a:cubicBezTo>
                  <a:cubicBezTo>
                    <a:pt x="762" y="10193"/>
                    <a:pt x="667" y="10264"/>
                    <a:pt x="667" y="10384"/>
                  </a:cubicBezTo>
                  <a:lnTo>
                    <a:pt x="667" y="11336"/>
                  </a:lnTo>
                  <a:cubicBezTo>
                    <a:pt x="667" y="11622"/>
                    <a:pt x="929" y="11836"/>
                    <a:pt x="1263" y="11836"/>
                  </a:cubicBezTo>
                  <a:lnTo>
                    <a:pt x="5382" y="11836"/>
                  </a:lnTo>
                  <a:cubicBezTo>
                    <a:pt x="5692" y="11836"/>
                    <a:pt x="5954" y="11622"/>
                    <a:pt x="5954" y="11336"/>
                  </a:cubicBezTo>
                  <a:lnTo>
                    <a:pt x="5954" y="8859"/>
                  </a:lnTo>
                  <a:lnTo>
                    <a:pt x="6406" y="8645"/>
                  </a:lnTo>
                  <a:cubicBezTo>
                    <a:pt x="6597" y="8526"/>
                    <a:pt x="6621" y="8359"/>
                    <a:pt x="6621" y="8240"/>
                  </a:cubicBezTo>
                  <a:lnTo>
                    <a:pt x="6621" y="5144"/>
                  </a:lnTo>
                  <a:cubicBezTo>
                    <a:pt x="6621" y="5001"/>
                    <a:pt x="6597" y="4835"/>
                    <a:pt x="6406" y="4739"/>
                  </a:cubicBezTo>
                  <a:lnTo>
                    <a:pt x="5954" y="4501"/>
                  </a:lnTo>
                  <a:cubicBezTo>
                    <a:pt x="5906" y="4311"/>
                    <a:pt x="5740" y="4144"/>
                    <a:pt x="5502" y="4097"/>
                  </a:cubicBezTo>
                  <a:lnTo>
                    <a:pt x="5502" y="3501"/>
                  </a:lnTo>
                  <a:cubicBezTo>
                    <a:pt x="5502" y="3263"/>
                    <a:pt x="5335" y="3096"/>
                    <a:pt x="5097" y="3096"/>
                  </a:cubicBezTo>
                  <a:lnTo>
                    <a:pt x="4358" y="3096"/>
                  </a:lnTo>
                  <a:cubicBezTo>
                    <a:pt x="4120" y="3096"/>
                    <a:pt x="3954" y="3263"/>
                    <a:pt x="3954" y="3501"/>
                  </a:cubicBezTo>
                  <a:lnTo>
                    <a:pt x="3954" y="4073"/>
                  </a:lnTo>
                  <a:lnTo>
                    <a:pt x="3072" y="4073"/>
                  </a:lnTo>
                  <a:lnTo>
                    <a:pt x="3072" y="3858"/>
                  </a:lnTo>
                  <a:cubicBezTo>
                    <a:pt x="3072" y="3620"/>
                    <a:pt x="2930" y="3430"/>
                    <a:pt x="2739" y="3334"/>
                  </a:cubicBezTo>
                  <a:lnTo>
                    <a:pt x="2549" y="477"/>
                  </a:lnTo>
                  <a:cubicBezTo>
                    <a:pt x="2525" y="167"/>
                    <a:pt x="2287" y="0"/>
                    <a:pt x="20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 name="Google Shape;1297;p76"/>
          <p:cNvGrpSpPr/>
          <p:nvPr/>
        </p:nvGrpSpPr>
        <p:grpSpPr>
          <a:xfrm>
            <a:off x="4615761" y="3051309"/>
            <a:ext cx="344414" cy="291856"/>
            <a:chOff x="3900175" y="3109025"/>
            <a:chExt cx="296525" cy="251275"/>
          </a:xfrm>
        </p:grpSpPr>
        <p:sp>
          <p:nvSpPr>
            <p:cNvPr id="1298" name="Google Shape;1298;p76"/>
            <p:cNvSpPr/>
            <p:nvPr/>
          </p:nvSpPr>
          <p:spPr>
            <a:xfrm>
              <a:off x="3964475" y="3300725"/>
              <a:ext cx="36950" cy="36350"/>
            </a:xfrm>
            <a:custGeom>
              <a:rect b="b" l="l" r="r" t="t"/>
              <a:pathLst>
                <a:path extrusionOk="0" h="1454" w="1478">
                  <a:moveTo>
                    <a:pt x="739" y="358"/>
                  </a:moveTo>
                  <a:cubicBezTo>
                    <a:pt x="953" y="358"/>
                    <a:pt x="1120" y="525"/>
                    <a:pt x="1120" y="739"/>
                  </a:cubicBezTo>
                  <a:cubicBezTo>
                    <a:pt x="1120" y="930"/>
                    <a:pt x="953" y="1120"/>
                    <a:pt x="739" y="1120"/>
                  </a:cubicBezTo>
                  <a:cubicBezTo>
                    <a:pt x="525" y="1120"/>
                    <a:pt x="358" y="930"/>
                    <a:pt x="358" y="739"/>
                  </a:cubicBezTo>
                  <a:cubicBezTo>
                    <a:pt x="358" y="525"/>
                    <a:pt x="525" y="358"/>
                    <a:pt x="739" y="358"/>
                  </a:cubicBezTo>
                  <a:close/>
                  <a:moveTo>
                    <a:pt x="739" y="1"/>
                  </a:moveTo>
                  <a:cubicBezTo>
                    <a:pt x="334" y="1"/>
                    <a:pt x="1" y="334"/>
                    <a:pt x="1" y="739"/>
                  </a:cubicBezTo>
                  <a:cubicBezTo>
                    <a:pt x="1" y="1144"/>
                    <a:pt x="334" y="1453"/>
                    <a:pt x="739" y="1453"/>
                  </a:cubicBezTo>
                  <a:cubicBezTo>
                    <a:pt x="1144" y="1453"/>
                    <a:pt x="1477" y="1144"/>
                    <a:pt x="1477" y="739"/>
                  </a:cubicBezTo>
                  <a:cubicBezTo>
                    <a:pt x="1477" y="334"/>
                    <a:pt x="1144" y="1"/>
                    <a:pt x="7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76"/>
            <p:cNvSpPr/>
            <p:nvPr/>
          </p:nvSpPr>
          <p:spPr>
            <a:xfrm>
              <a:off x="3900175" y="3109025"/>
              <a:ext cx="296525" cy="251275"/>
            </a:xfrm>
            <a:custGeom>
              <a:rect b="b" l="l" r="r" t="t"/>
              <a:pathLst>
                <a:path extrusionOk="0" h="10051" w="11861">
                  <a:moveTo>
                    <a:pt x="4359" y="358"/>
                  </a:moveTo>
                  <a:cubicBezTo>
                    <a:pt x="4430" y="358"/>
                    <a:pt x="4502" y="429"/>
                    <a:pt x="4502" y="501"/>
                  </a:cubicBezTo>
                  <a:lnTo>
                    <a:pt x="4502" y="644"/>
                  </a:lnTo>
                  <a:lnTo>
                    <a:pt x="1954" y="644"/>
                  </a:lnTo>
                  <a:lnTo>
                    <a:pt x="1954" y="501"/>
                  </a:lnTo>
                  <a:cubicBezTo>
                    <a:pt x="1954" y="429"/>
                    <a:pt x="2025" y="358"/>
                    <a:pt x="2097" y="358"/>
                  </a:cubicBezTo>
                  <a:close/>
                  <a:moveTo>
                    <a:pt x="2740" y="2453"/>
                  </a:moveTo>
                  <a:lnTo>
                    <a:pt x="2740" y="2858"/>
                  </a:lnTo>
                  <a:lnTo>
                    <a:pt x="2073" y="2858"/>
                  </a:lnTo>
                  <a:lnTo>
                    <a:pt x="2073" y="2453"/>
                  </a:lnTo>
                  <a:close/>
                  <a:moveTo>
                    <a:pt x="6074" y="1001"/>
                  </a:moveTo>
                  <a:cubicBezTo>
                    <a:pt x="6240" y="1001"/>
                    <a:pt x="6693" y="1096"/>
                    <a:pt x="7098" y="1263"/>
                  </a:cubicBezTo>
                  <a:cubicBezTo>
                    <a:pt x="7431" y="1429"/>
                    <a:pt x="7812" y="1691"/>
                    <a:pt x="7812" y="2072"/>
                  </a:cubicBezTo>
                  <a:cubicBezTo>
                    <a:pt x="7812" y="2072"/>
                    <a:pt x="7812" y="2096"/>
                    <a:pt x="7788" y="2096"/>
                  </a:cubicBezTo>
                  <a:lnTo>
                    <a:pt x="4692" y="2096"/>
                  </a:lnTo>
                  <a:cubicBezTo>
                    <a:pt x="4621" y="2096"/>
                    <a:pt x="4549" y="2120"/>
                    <a:pt x="4526" y="2191"/>
                  </a:cubicBezTo>
                  <a:cubicBezTo>
                    <a:pt x="4478" y="2334"/>
                    <a:pt x="4573" y="2453"/>
                    <a:pt x="4692" y="2453"/>
                  </a:cubicBezTo>
                  <a:lnTo>
                    <a:pt x="5550" y="2453"/>
                  </a:lnTo>
                  <a:lnTo>
                    <a:pt x="5550" y="2858"/>
                  </a:lnTo>
                  <a:lnTo>
                    <a:pt x="3097" y="2858"/>
                  </a:lnTo>
                  <a:lnTo>
                    <a:pt x="3097" y="2453"/>
                  </a:lnTo>
                  <a:lnTo>
                    <a:pt x="3859" y="2453"/>
                  </a:lnTo>
                  <a:cubicBezTo>
                    <a:pt x="3954" y="2453"/>
                    <a:pt x="4026" y="2406"/>
                    <a:pt x="4049" y="2311"/>
                  </a:cubicBezTo>
                  <a:cubicBezTo>
                    <a:pt x="4049" y="2215"/>
                    <a:pt x="3978" y="2120"/>
                    <a:pt x="3883" y="2120"/>
                  </a:cubicBezTo>
                  <a:lnTo>
                    <a:pt x="1239" y="2120"/>
                  </a:lnTo>
                  <a:cubicBezTo>
                    <a:pt x="1239" y="2120"/>
                    <a:pt x="1215" y="2096"/>
                    <a:pt x="1215" y="2096"/>
                  </a:cubicBezTo>
                  <a:lnTo>
                    <a:pt x="1215" y="1549"/>
                  </a:lnTo>
                  <a:cubicBezTo>
                    <a:pt x="1215" y="1239"/>
                    <a:pt x="1454" y="1001"/>
                    <a:pt x="1763" y="1001"/>
                  </a:cubicBezTo>
                  <a:close/>
                  <a:moveTo>
                    <a:pt x="6574" y="2453"/>
                  </a:moveTo>
                  <a:lnTo>
                    <a:pt x="6574" y="2858"/>
                  </a:lnTo>
                  <a:lnTo>
                    <a:pt x="5883" y="2858"/>
                  </a:lnTo>
                  <a:lnTo>
                    <a:pt x="5883" y="2453"/>
                  </a:lnTo>
                  <a:close/>
                  <a:moveTo>
                    <a:pt x="2525" y="4025"/>
                  </a:moveTo>
                  <a:cubicBezTo>
                    <a:pt x="2525" y="4025"/>
                    <a:pt x="2573" y="4049"/>
                    <a:pt x="2573" y="4073"/>
                  </a:cubicBezTo>
                  <a:lnTo>
                    <a:pt x="2001" y="5025"/>
                  </a:lnTo>
                  <a:cubicBezTo>
                    <a:pt x="1930" y="5121"/>
                    <a:pt x="1882" y="5192"/>
                    <a:pt x="1763" y="5192"/>
                  </a:cubicBezTo>
                  <a:lnTo>
                    <a:pt x="1215" y="5192"/>
                  </a:lnTo>
                  <a:lnTo>
                    <a:pt x="1215" y="4025"/>
                  </a:lnTo>
                  <a:close/>
                  <a:moveTo>
                    <a:pt x="6097" y="4025"/>
                  </a:moveTo>
                  <a:lnTo>
                    <a:pt x="6097" y="5192"/>
                  </a:lnTo>
                  <a:lnTo>
                    <a:pt x="3335" y="5192"/>
                  </a:lnTo>
                  <a:cubicBezTo>
                    <a:pt x="3335" y="5192"/>
                    <a:pt x="3311" y="5168"/>
                    <a:pt x="3311" y="5168"/>
                  </a:cubicBezTo>
                  <a:cubicBezTo>
                    <a:pt x="3311" y="5168"/>
                    <a:pt x="3311" y="5144"/>
                    <a:pt x="3311" y="5121"/>
                  </a:cubicBezTo>
                  <a:lnTo>
                    <a:pt x="3883" y="4097"/>
                  </a:lnTo>
                  <a:cubicBezTo>
                    <a:pt x="3930" y="4049"/>
                    <a:pt x="3954" y="4025"/>
                    <a:pt x="3954" y="4025"/>
                  </a:cubicBezTo>
                  <a:close/>
                  <a:moveTo>
                    <a:pt x="8265" y="4025"/>
                  </a:moveTo>
                  <a:lnTo>
                    <a:pt x="8955" y="5192"/>
                  </a:lnTo>
                  <a:lnTo>
                    <a:pt x="6431" y="5192"/>
                  </a:lnTo>
                  <a:lnTo>
                    <a:pt x="6431" y="4025"/>
                  </a:lnTo>
                  <a:close/>
                  <a:moveTo>
                    <a:pt x="11527" y="6407"/>
                  </a:moveTo>
                  <a:lnTo>
                    <a:pt x="11527" y="6788"/>
                  </a:lnTo>
                  <a:lnTo>
                    <a:pt x="11075" y="6788"/>
                  </a:lnTo>
                  <a:cubicBezTo>
                    <a:pt x="10979" y="6788"/>
                    <a:pt x="10884" y="6692"/>
                    <a:pt x="10884" y="6597"/>
                  </a:cubicBezTo>
                  <a:lnTo>
                    <a:pt x="10884" y="6407"/>
                  </a:lnTo>
                  <a:close/>
                  <a:moveTo>
                    <a:pt x="858" y="4716"/>
                  </a:moveTo>
                  <a:lnTo>
                    <a:pt x="858" y="7264"/>
                  </a:lnTo>
                  <a:lnTo>
                    <a:pt x="620" y="7264"/>
                  </a:lnTo>
                  <a:cubicBezTo>
                    <a:pt x="477" y="7264"/>
                    <a:pt x="358" y="7169"/>
                    <a:pt x="358" y="7026"/>
                  </a:cubicBezTo>
                  <a:lnTo>
                    <a:pt x="358" y="4954"/>
                  </a:lnTo>
                  <a:cubicBezTo>
                    <a:pt x="358" y="4811"/>
                    <a:pt x="477" y="4716"/>
                    <a:pt x="620" y="4716"/>
                  </a:cubicBezTo>
                  <a:close/>
                  <a:moveTo>
                    <a:pt x="3311" y="7240"/>
                  </a:moveTo>
                  <a:cubicBezTo>
                    <a:pt x="3954" y="7240"/>
                    <a:pt x="4478" y="7764"/>
                    <a:pt x="4478" y="8407"/>
                  </a:cubicBezTo>
                  <a:cubicBezTo>
                    <a:pt x="4478" y="9050"/>
                    <a:pt x="3954" y="9574"/>
                    <a:pt x="3311" y="9574"/>
                  </a:cubicBezTo>
                  <a:cubicBezTo>
                    <a:pt x="2668" y="9574"/>
                    <a:pt x="2144" y="9050"/>
                    <a:pt x="2144" y="8407"/>
                  </a:cubicBezTo>
                  <a:cubicBezTo>
                    <a:pt x="2144" y="7764"/>
                    <a:pt x="2668" y="7240"/>
                    <a:pt x="3311" y="7240"/>
                  </a:cubicBezTo>
                  <a:close/>
                  <a:moveTo>
                    <a:pt x="9455" y="7359"/>
                  </a:moveTo>
                  <a:cubicBezTo>
                    <a:pt x="10098" y="7359"/>
                    <a:pt x="10622" y="7883"/>
                    <a:pt x="10622" y="8526"/>
                  </a:cubicBezTo>
                  <a:cubicBezTo>
                    <a:pt x="10622" y="9169"/>
                    <a:pt x="10098" y="9693"/>
                    <a:pt x="9455" y="9693"/>
                  </a:cubicBezTo>
                  <a:cubicBezTo>
                    <a:pt x="8812" y="9693"/>
                    <a:pt x="8288" y="9169"/>
                    <a:pt x="8288" y="8526"/>
                  </a:cubicBezTo>
                  <a:cubicBezTo>
                    <a:pt x="8288" y="7883"/>
                    <a:pt x="8812" y="7359"/>
                    <a:pt x="9455" y="7359"/>
                  </a:cubicBezTo>
                  <a:close/>
                  <a:moveTo>
                    <a:pt x="2073" y="1"/>
                  </a:moveTo>
                  <a:cubicBezTo>
                    <a:pt x="1787" y="1"/>
                    <a:pt x="1573" y="239"/>
                    <a:pt x="1573" y="501"/>
                  </a:cubicBezTo>
                  <a:lnTo>
                    <a:pt x="1573" y="667"/>
                  </a:lnTo>
                  <a:cubicBezTo>
                    <a:pt x="1168" y="763"/>
                    <a:pt x="858" y="1120"/>
                    <a:pt x="858" y="1549"/>
                  </a:cubicBezTo>
                  <a:lnTo>
                    <a:pt x="858" y="2096"/>
                  </a:lnTo>
                  <a:cubicBezTo>
                    <a:pt x="858" y="2287"/>
                    <a:pt x="1025" y="2453"/>
                    <a:pt x="1239" y="2453"/>
                  </a:cubicBezTo>
                  <a:lnTo>
                    <a:pt x="1716" y="2453"/>
                  </a:lnTo>
                  <a:lnTo>
                    <a:pt x="1716" y="2834"/>
                  </a:lnTo>
                  <a:lnTo>
                    <a:pt x="1430" y="2834"/>
                  </a:lnTo>
                  <a:cubicBezTo>
                    <a:pt x="1287" y="2834"/>
                    <a:pt x="1144" y="2906"/>
                    <a:pt x="1025" y="3001"/>
                  </a:cubicBezTo>
                  <a:cubicBezTo>
                    <a:pt x="906" y="3120"/>
                    <a:pt x="858" y="3430"/>
                    <a:pt x="858" y="3430"/>
                  </a:cubicBezTo>
                  <a:lnTo>
                    <a:pt x="858" y="4359"/>
                  </a:lnTo>
                  <a:lnTo>
                    <a:pt x="596" y="4359"/>
                  </a:lnTo>
                  <a:cubicBezTo>
                    <a:pt x="263" y="4359"/>
                    <a:pt x="1" y="4621"/>
                    <a:pt x="1" y="4954"/>
                  </a:cubicBezTo>
                  <a:lnTo>
                    <a:pt x="1" y="7026"/>
                  </a:lnTo>
                  <a:cubicBezTo>
                    <a:pt x="1" y="7359"/>
                    <a:pt x="263" y="7621"/>
                    <a:pt x="596" y="7621"/>
                  </a:cubicBezTo>
                  <a:lnTo>
                    <a:pt x="858" y="7621"/>
                  </a:lnTo>
                  <a:lnTo>
                    <a:pt x="858" y="8121"/>
                  </a:lnTo>
                  <a:cubicBezTo>
                    <a:pt x="858" y="8455"/>
                    <a:pt x="1120" y="8717"/>
                    <a:pt x="1430" y="8717"/>
                  </a:cubicBezTo>
                  <a:lnTo>
                    <a:pt x="1835" y="8717"/>
                  </a:lnTo>
                  <a:cubicBezTo>
                    <a:pt x="1978" y="9407"/>
                    <a:pt x="2573" y="9931"/>
                    <a:pt x="3311" y="9931"/>
                  </a:cubicBezTo>
                  <a:cubicBezTo>
                    <a:pt x="4049" y="9931"/>
                    <a:pt x="4669" y="9407"/>
                    <a:pt x="4811" y="8717"/>
                  </a:cubicBezTo>
                  <a:lnTo>
                    <a:pt x="5907" y="8717"/>
                  </a:lnTo>
                  <a:cubicBezTo>
                    <a:pt x="5978" y="8717"/>
                    <a:pt x="6074" y="8645"/>
                    <a:pt x="6074" y="8550"/>
                  </a:cubicBezTo>
                  <a:cubicBezTo>
                    <a:pt x="6097" y="8455"/>
                    <a:pt x="6002" y="8359"/>
                    <a:pt x="5907" y="8359"/>
                  </a:cubicBezTo>
                  <a:lnTo>
                    <a:pt x="4835" y="8359"/>
                  </a:lnTo>
                  <a:cubicBezTo>
                    <a:pt x="4811" y="7550"/>
                    <a:pt x="4145" y="6883"/>
                    <a:pt x="3311" y="6883"/>
                  </a:cubicBezTo>
                  <a:cubicBezTo>
                    <a:pt x="2501" y="6883"/>
                    <a:pt x="1835" y="7550"/>
                    <a:pt x="1811" y="8359"/>
                  </a:cubicBezTo>
                  <a:lnTo>
                    <a:pt x="1430" y="8359"/>
                  </a:lnTo>
                  <a:cubicBezTo>
                    <a:pt x="1311" y="8359"/>
                    <a:pt x="1215" y="8264"/>
                    <a:pt x="1215" y="8121"/>
                  </a:cubicBezTo>
                  <a:lnTo>
                    <a:pt x="1215" y="5549"/>
                  </a:lnTo>
                  <a:lnTo>
                    <a:pt x="1739" y="5549"/>
                  </a:lnTo>
                  <a:cubicBezTo>
                    <a:pt x="1978" y="5549"/>
                    <a:pt x="2144" y="5430"/>
                    <a:pt x="2287" y="5216"/>
                  </a:cubicBezTo>
                  <a:lnTo>
                    <a:pt x="2859" y="4240"/>
                  </a:lnTo>
                  <a:cubicBezTo>
                    <a:pt x="2930" y="4144"/>
                    <a:pt x="2954" y="4001"/>
                    <a:pt x="2882" y="3882"/>
                  </a:cubicBezTo>
                  <a:cubicBezTo>
                    <a:pt x="2811" y="3763"/>
                    <a:pt x="2668" y="3692"/>
                    <a:pt x="2525" y="3692"/>
                  </a:cubicBezTo>
                  <a:lnTo>
                    <a:pt x="1215" y="3692"/>
                  </a:lnTo>
                  <a:lnTo>
                    <a:pt x="1215" y="3430"/>
                  </a:lnTo>
                  <a:cubicBezTo>
                    <a:pt x="1215" y="3358"/>
                    <a:pt x="1239" y="3287"/>
                    <a:pt x="1287" y="3239"/>
                  </a:cubicBezTo>
                  <a:cubicBezTo>
                    <a:pt x="1311" y="3192"/>
                    <a:pt x="1382" y="3168"/>
                    <a:pt x="1430" y="3168"/>
                  </a:cubicBezTo>
                  <a:lnTo>
                    <a:pt x="7526" y="3168"/>
                  </a:lnTo>
                  <a:cubicBezTo>
                    <a:pt x="7693" y="3168"/>
                    <a:pt x="7788" y="3192"/>
                    <a:pt x="8074" y="3692"/>
                  </a:cubicBezTo>
                  <a:lnTo>
                    <a:pt x="3954" y="3692"/>
                  </a:lnTo>
                  <a:cubicBezTo>
                    <a:pt x="3883" y="3692"/>
                    <a:pt x="3716" y="3692"/>
                    <a:pt x="3597" y="3906"/>
                  </a:cubicBezTo>
                  <a:lnTo>
                    <a:pt x="3002" y="4954"/>
                  </a:lnTo>
                  <a:cubicBezTo>
                    <a:pt x="2930" y="5073"/>
                    <a:pt x="2930" y="5216"/>
                    <a:pt x="3002" y="5359"/>
                  </a:cubicBezTo>
                  <a:cubicBezTo>
                    <a:pt x="3073" y="5454"/>
                    <a:pt x="3192" y="5549"/>
                    <a:pt x="3311" y="5549"/>
                  </a:cubicBezTo>
                  <a:lnTo>
                    <a:pt x="9312" y="5549"/>
                  </a:lnTo>
                  <a:lnTo>
                    <a:pt x="11265" y="5787"/>
                  </a:lnTo>
                  <a:cubicBezTo>
                    <a:pt x="11384" y="5811"/>
                    <a:pt x="11503" y="5883"/>
                    <a:pt x="11503" y="6026"/>
                  </a:cubicBezTo>
                  <a:lnTo>
                    <a:pt x="11503" y="6049"/>
                  </a:lnTo>
                  <a:lnTo>
                    <a:pt x="10836" y="6049"/>
                  </a:lnTo>
                  <a:cubicBezTo>
                    <a:pt x="10670" y="6049"/>
                    <a:pt x="10551" y="6168"/>
                    <a:pt x="10551" y="6335"/>
                  </a:cubicBezTo>
                  <a:lnTo>
                    <a:pt x="10551" y="6597"/>
                  </a:lnTo>
                  <a:cubicBezTo>
                    <a:pt x="10551" y="6883"/>
                    <a:pt x="10789" y="7145"/>
                    <a:pt x="11075" y="7145"/>
                  </a:cubicBezTo>
                  <a:lnTo>
                    <a:pt x="11503" y="7145"/>
                  </a:lnTo>
                  <a:lnTo>
                    <a:pt x="11503" y="8121"/>
                  </a:lnTo>
                  <a:cubicBezTo>
                    <a:pt x="11503" y="8264"/>
                    <a:pt x="11408" y="8359"/>
                    <a:pt x="11289" y="8359"/>
                  </a:cubicBezTo>
                  <a:lnTo>
                    <a:pt x="10956" y="8359"/>
                  </a:lnTo>
                  <a:cubicBezTo>
                    <a:pt x="10860" y="7597"/>
                    <a:pt x="10217" y="7026"/>
                    <a:pt x="9455" y="7026"/>
                  </a:cubicBezTo>
                  <a:cubicBezTo>
                    <a:pt x="8669" y="7026"/>
                    <a:pt x="8026" y="7597"/>
                    <a:pt x="7931" y="8359"/>
                  </a:cubicBezTo>
                  <a:lnTo>
                    <a:pt x="6812" y="8359"/>
                  </a:lnTo>
                  <a:cubicBezTo>
                    <a:pt x="6740" y="8359"/>
                    <a:pt x="6645" y="8431"/>
                    <a:pt x="6645" y="8502"/>
                  </a:cubicBezTo>
                  <a:cubicBezTo>
                    <a:pt x="6621" y="8621"/>
                    <a:pt x="6717" y="8717"/>
                    <a:pt x="6812" y="8717"/>
                  </a:cubicBezTo>
                  <a:lnTo>
                    <a:pt x="7931" y="8717"/>
                  </a:lnTo>
                  <a:cubicBezTo>
                    <a:pt x="8026" y="9455"/>
                    <a:pt x="8669" y="10050"/>
                    <a:pt x="9431" y="10050"/>
                  </a:cubicBezTo>
                  <a:cubicBezTo>
                    <a:pt x="10217" y="10050"/>
                    <a:pt x="10860" y="9455"/>
                    <a:pt x="10956" y="8717"/>
                  </a:cubicBezTo>
                  <a:lnTo>
                    <a:pt x="11289" y="8717"/>
                  </a:lnTo>
                  <a:cubicBezTo>
                    <a:pt x="11599" y="8717"/>
                    <a:pt x="11861" y="8455"/>
                    <a:pt x="11861" y="8121"/>
                  </a:cubicBezTo>
                  <a:lnTo>
                    <a:pt x="11861" y="6026"/>
                  </a:lnTo>
                  <a:cubicBezTo>
                    <a:pt x="11861" y="5716"/>
                    <a:pt x="11622" y="5478"/>
                    <a:pt x="11313" y="5454"/>
                  </a:cubicBezTo>
                  <a:lnTo>
                    <a:pt x="9384" y="5192"/>
                  </a:lnTo>
                  <a:lnTo>
                    <a:pt x="8455" y="3644"/>
                  </a:lnTo>
                  <a:cubicBezTo>
                    <a:pt x="8050" y="2954"/>
                    <a:pt x="7860" y="2858"/>
                    <a:pt x="7502" y="2858"/>
                  </a:cubicBezTo>
                  <a:lnTo>
                    <a:pt x="6907" y="2858"/>
                  </a:lnTo>
                  <a:lnTo>
                    <a:pt x="6907" y="2430"/>
                  </a:lnTo>
                  <a:lnTo>
                    <a:pt x="7836" y="2430"/>
                  </a:lnTo>
                  <a:cubicBezTo>
                    <a:pt x="8050" y="2430"/>
                    <a:pt x="8217" y="2287"/>
                    <a:pt x="8217" y="2072"/>
                  </a:cubicBezTo>
                  <a:cubicBezTo>
                    <a:pt x="8217" y="1620"/>
                    <a:pt x="7883" y="1239"/>
                    <a:pt x="7288" y="953"/>
                  </a:cubicBezTo>
                  <a:cubicBezTo>
                    <a:pt x="6836" y="739"/>
                    <a:pt x="6336" y="644"/>
                    <a:pt x="6097" y="644"/>
                  </a:cubicBezTo>
                  <a:lnTo>
                    <a:pt x="4835" y="644"/>
                  </a:lnTo>
                  <a:lnTo>
                    <a:pt x="4835" y="501"/>
                  </a:lnTo>
                  <a:cubicBezTo>
                    <a:pt x="4835" y="239"/>
                    <a:pt x="4621" y="1"/>
                    <a:pt x="43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76"/>
            <p:cNvSpPr/>
            <p:nvPr/>
          </p:nvSpPr>
          <p:spPr>
            <a:xfrm>
              <a:off x="4118100" y="3304300"/>
              <a:ext cx="36325" cy="36350"/>
            </a:xfrm>
            <a:custGeom>
              <a:rect b="b" l="l" r="r" t="t"/>
              <a:pathLst>
                <a:path extrusionOk="0" h="1454" w="1453">
                  <a:moveTo>
                    <a:pt x="738" y="334"/>
                  </a:moveTo>
                  <a:cubicBezTo>
                    <a:pt x="929" y="334"/>
                    <a:pt x="1119" y="525"/>
                    <a:pt x="1119" y="715"/>
                  </a:cubicBezTo>
                  <a:cubicBezTo>
                    <a:pt x="1119" y="929"/>
                    <a:pt x="929" y="1096"/>
                    <a:pt x="738" y="1096"/>
                  </a:cubicBezTo>
                  <a:cubicBezTo>
                    <a:pt x="524" y="1096"/>
                    <a:pt x="357" y="929"/>
                    <a:pt x="357" y="715"/>
                  </a:cubicBezTo>
                  <a:cubicBezTo>
                    <a:pt x="357" y="525"/>
                    <a:pt x="524" y="334"/>
                    <a:pt x="738" y="334"/>
                  </a:cubicBezTo>
                  <a:close/>
                  <a:moveTo>
                    <a:pt x="738" y="1"/>
                  </a:moveTo>
                  <a:cubicBezTo>
                    <a:pt x="333" y="1"/>
                    <a:pt x="0" y="334"/>
                    <a:pt x="0" y="715"/>
                  </a:cubicBezTo>
                  <a:cubicBezTo>
                    <a:pt x="0" y="1120"/>
                    <a:pt x="333" y="1453"/>
                    <a:pt x="738" y="1453"/>
                  </a:cubicBezTo>
                  <a:cubicBezTo>
                    <a:pt x="1143" y="1453"/>
                    <a:pt x="1453" y="1120"/>
                    <a:pt x="1453" y="715"/>
                  </a:cubicBezTo>
                  <a:cubicBezTo>
                    <a:pt x="1453" y="334"/>
                    <a:pt x="1143" y="1"/>
                    <a:pt x="7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76"/>
            <p:cNvSpPr/>
            <p:nvPr/>
          </p:nvSpPr>
          <p:spPr>
            <a:xfrm>
              <a:off x="4060325" y="3256075"/>
              <a:ext cx="19675" cy="8950"/>
            </a:xfrm>
            <a:custGeom>
              <a:rect b="b" l="l" r="r" t="t"/>
              <a:pathLst>
                <a:path extrusionOk="0" h="358" w="787">
                  <a:moveTo>
                    <a:pt x="192" y="1"/>
                  </a:moveTo>
                  <a:cubicBezTo>
                    <a:pt x="120" y="1"/>
                    <a:pt x="25" y="72"/>
                    <a:pt x="25" y="144"/>
                  </a:cubicBezTo>
                  <a:cubicBezTo>
                    <a:pt x="1" y="263"/>
                    <a:pt x="96" y="358"/>
                    <a:pt x="192" y="358"/>
                  </a:cubicBezTo>
                  <a:lnTo>
                    <a:pt x="596" y="358"/>
                  </a:lnTo>
                  <a:cubicBezTo>
                    <a:pt x="715" y="358"/>
                    <a:pt x="787" y="263"/>
                    <a:pt x="763" y="144"/>
                  </a:cubicBezTo>
                  <a:cubicBezTo>
                    <a:pt x="763" y="72"/>
                    <a:pt x="692" y="1"/>
                    <a:pt x="5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76"/>
            <p:cNvSpPr/>
            <p:nvPr/>
          </p:nvSpPr>
          <p:spPr>
            <a:xfrm>
              <a:off x="3979975" y="3256075"/>
              <a:ext cx="19650" cy="8950"/>
            </a:xfrm>
            <a:custGeom>
              <a:rect b="b" l="l" r="r" t="t"/>
              <a:pathLst>
                <a:path extrusionOk="0" h="358" w="786">
                  <a:moveTo>
                    <a:pt x="191" y="1"/>
                  </a:moveTo>
                  <a:cubicBezTo>
                    <a:pt x="95" y="1"/>
                    <a:pt x="0" y="96"/>
                    <a:pt x="24" y="191"/>
                  </a:cubicBezTo>
                  <a:cubicBezTo>
                    <a:pt x="24" y="286"/>
                    <a:pt x="119" y="358"/>
                    <a:pt x="191" y="358"/>
                  </a:cubicBezTo>
                  <a:lnTo>
                    <a:pt x="595" y="358"/>
                  </a:lnTo>
                  <a:cubicBezTo>
                    <a:pt x="691" y="358"/>
                    <a:pt x="762" y="286"/>
                    <a:pt x="762" y="191"/>
                  </a:cubicBezTo>
                  <a:cubicBezTo>
                    <a:pt x="786" y="96"/>
                    <a:pt x="691" y="1"/>
                    <a:pt x="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 name="Google Shape;1303;p76"/>
          <p:cNvGrpSpPr/>
          <p:nvPr/>
        </p:nvGrpSpPr>
        <p:grpSpPr>
          <a:xfrm>
            <a:off x="4036986" y="3025727"/>
            <a:ext cx="344385" cy="340261"/>
            <a:chOff x="3401875" y="3087000"/>
            <a:chExt cx="296500" cy="292950"/>
          </a:xfrm>
        </p:grpSpPr>
        <p:sp>
          <p:nvSpPr>
            <p:cNvPr id="1304" name="Google Shape;1304;p76"/>
            <p:cNvSpPr/>
            <p:nvPr/>
          </p:nvSpPr>
          <p:spPr>
            <a:xfrm>
              <a:off x="3425675" y="3308375"/>
              <a:ext cx="31575" cy="31075"/>
            </a:xfrm>
            <a:custGeom>
              <a:rect b="b" l="l" r="r" t="t"/>
              <a:pathLst>
                <a:path extrusionOk="0" h="1243" w="1263">
                  <a:moveTo>
                    <a:pt x="614" y="1"/>
                  </a:moveTo>
                  <a:cubicBezTo>
                    <a:pt x="529" y="1"/>
                    <a:pt x="453" y="86"/>
                    <a:pt x="453" y="171"/>
                  </a:cubicBezTo>
                  <a:lnTo>
                    <a:pt x="453" y="457"/>
                  </a:lnTo>
                  <a:lnTo>
                    <a:pt x="191" y="457"/>
                  </a:lnTo>
                  <a:cubicBezTo>
                    <a:pt x="72" y="457"/>
                    <a:pt x="1" y="528"/>
                    <a:pt x="1" y="647"/>
                  </a:cubicBezTo>
                  <a:cubicBezTo>
                    <a:pt x="25" y="743"/>
                    <a:pt x="96" y="790"/>
                    <a:pt x="191" y="790"/>
                  </a:cubicBezTo>
                  <a:lnTo>
                    <a:pt x="453" y="790"/>
                  </a:lnTo>
                  <a:lnTo>
                    <a:pt x="453" y="1052"/>
                  </a:lnTo>
                  <a:cubicBezTo>
                    <a:pt x="453" y="1147"/>
                    <a:pt x="525" y="1219"/>
                    <a:pt x="596" y="1243"/>
                  </a:cubicBezTo>
                  <a:cubicBezTo>
                    <a:pt x="715" y="1243"/>
                    <a:pt x="810" y="1171"/>
                    <a:pt x="810" y="1076"/>
                  </a:cubicBezTo>
                  <a:lnTo>
                    <a:pt x="810" y="790"/>
                  </a:lnTo>
                  <a:lnTo>
                    <a:pt x="1072" y="790"/>
                  </a:lnTo>
                  <a:cubicBezTo>
                    <a:pt x="1168" y="790"/>
                    <a:pt x="1239" y="743"/>
                    <a:pt x="1239" y="647"/>
                  </a:cubicBezTo>
                  <a:cubicBezTo>
                    <a:pt x="1263" y="528"/>
                    <a:pt x="1168" y="457"/>
                    <a:pt x="1072" y="457"/>
                  </a:cubicBezTo>
                  <a:lnTo>
                    <a:pt x="810" y="457"/>
                  </a:lnTo>
                  <a:lnTo>
                    <a:pt x="810" y="171"/>
                  </a:lnTo>
                  <a:cubicBezTo>
                    <a:pt x="810" y="100"/>
                    <a:pt x="739" y="4"/>
                    <a:pt x="644" y="4"/>
                  </a:cubicBezTo>
                  <a:cubicBezTo>
                    <a:pt x="634" y="2"/>
                    <a:pt x="624" y="1"/>
                    <a:pt x="6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76"/>
            <p:cNvSpPr/>
            <p:nvPr/>
          </p:nvSpPr>
          <p:spPr>
            <a:xfrm>
              <a:off x="3529275" y="3226300"/>
              <a:ext cx="66100" cy="65525"/>
            </a:xfrm>
            <a:custGeom>
              <a:rect b="b" l="l" r="r" t="t"/>
              <a:pathLst>
                <a:path extrusionOk="0" h="2621" w="2644">
                  <a:moveTo>
                    <a:pt x="1596" y="358"/>
                  </a:moveTo>
                  <a:cubicBezTo>
                    <a:pt x="1620" y="358"/>
                    <a:pt x="1644" y="382"/>
                    <a:pt x="1644" y="406"/>
                  </a:cubicBezTo>
                  <a:lnTo>
                    <a:pt x="1644" y="811"/>
                  </a:lnTo>
                  <a:cubicBezTo>
                    <a:pt x="1644" y="906"/>
                    <a:pt x="1715" y="977"/>
                    <a:pt x="1810" y="977"/>
                  </a:cubicBezTo>
                  <a:lnTo>
                    <a:pt x="2239" y="977"/>
                  </a:lnTo>
                  <a:cubicBezTo>
                    <a:pt x="2263" y="977"/>
                    <a:pt x="2287" y="1001"/>
                    <a:pt x="2287" y="1025"/>
                  </a:cubicBezTo>
                  <a:lnTo>
                    <a:pt x="2287" y="1573"/>
                  </a:lnTo>
                  <a:cubicBezTo>
                    <a:pt x="2287" y="1597"/>
                    <a:pt x="2263" y="1620"/>
                    <a:pt x="2239" y="1620"/>
                  </a:cubicBezTo>
                  <a:lnTo>
                    <a:pt x="1810" y="1620"/>
                  </a:lnTo>
                  <a:cubicBezTo>
                    <a:pt x="1715" y="1620"/>
                    <a:pt x="1644" y="1692"/>
                    <a:pt x="1644" y="1787"/>
                  </a:cubicBezTo>
                  <a:lnTo>
                    <a:pt x="1644" y="2216"/>
                  </a:lnTo>
                  <a:cubicBezTo>
                    <a:pt x="1644" y="2240"/>
                    <a:pt x="1620" y="2263"/>
                    <a:pt x="1596" y="2263"/>
                  </a:cubicBezTo>
                  <a:lnTo>
                    <a:pt x="1025" y="2263"/>
                  </a:lnTo>
                  <a:cubicBezTo>
                    <a:pt x="1001" y="2263"/>
                    <a:pt x="977" y="2240"/>
                    <a:pt x="977" y="2216"/>
                  </a:cubicBezTo>
                  <a:lnTo>
                    <a:pt x="977" y="1787"/>
                  </a:lnTo>
                  <a:cubicBezTo>
                    <a:pt x="977" y="1692"/>
                    <a:pt x="905" y="1620"/>
                    <a:pt x="810" y="1620"/>
                  </a:cubicBezTo>
                  <a:lnTo>
                    <a:pt x="382" y="1620"/>
                  </a:lnTo>
                  <a:cubicBezTo>
                    <a:pt x="358" y="1620"/>
                    <a:pt x="334" y="1597"/>
                    <a:pt x="334" y="1573"/>
                  </a:cubicBezTo>
                  <a:lnTo>
                    <a:pt x="334" y="1025"/>
                  </a:lnTo>
                  <a:cubicBezTo>
                    <a:pt x="334" y="1001"/>
                    <a:pt x="358" y="977"/>
                    <a:pt x="382" y="977"/>
                  </a:cubicBezTo>
                  <a:lnTo>
                    <a:pt x="810" y="977"/>
                  </a:lnTo>
                  <a:cubicBezTo>
                    <a:pt x="905" y="977"/>
                    <a:pt x="977" y="906"/>
                    <a:pt x="977" y="811"/>
                  </a:cubicBezTo>
                  <a:lnTo>
                    <a:pt x="977" y="406"/>
                  </a:lnTo>
                  <a:cubicBezTo>
                    <a:pt x="977" y="382"/>
                    <a:pt x="1001" y="358"/>
                    <a:pt x="1025" y="358"/>
                  </a:cubicBezTo>
                  <a:close/>
                  <a:moveTo>
                    <a:pt x="1025" y="1"/>
                  </a:moveTo>
                  <a:cubicBezTo>
                    <a:pt x="810" y="1"/>
                    <a:pt x="643" y="168"/>
                    <a:pt x="643" y="406"/>
                  </a:cubicBezTo>
                  <a:lnTo>
                    <a:pt x="643" y="620"/>
                  </a:lnTo>
                  <a:lnTo>
                    <a:pt x="382" y="620"/>
                  </a:lnTo>
                  <a:cubicBezTo>
                    <a:pt x="167" y="620"/>
                    <a:pt x="0" y="811"/>
                    <a:pt x="0" y="1025"/>
                  </a:cubicBezTo>
                  <a:lnTo>
                    <a:pt x="0" y="1573"/>
                  </a:lnTo>
                  <a:cubicBezTo>
                    <a:pt x="0" y="1787"/>
                    <a:pt x="167" y="1978"/>
                    <a:pt x="382" y="1978"/>
                  </a:cubicBezTo>
                  <a:lnTo>
                    <a:pt x="643" y="1978"/>
                  </a:lnTo>
                  <a:lnTo>
                    <a:pt x="643" y="2216"/>
                  </a:lnTo>
                  <a:cubicBezTo>
                    <a:pt x="643" y="2454"/>
                    <a:pt x="810" y="2621"/>
                    <a:pt x="1025" y="2621"/>
                  </a:cubicBezTo>
                  <a:lnTo>
                    <a:pt x="1596" y="2621"/>
                  </a:lnTo>
                  <a:cubicBezTo>
                    <a:pt x="1810" y="2621"/>
                    <a:pt x="1977" y="2454"/>
                    <a:pt x="1977" y="2216"/>
                  </a:cubicBezTo>
                  <a:lnTo>
                    <a:pt x="1977" y="2001"/>
                  </a:lnTo>
                  <a:lnTo>
                    <a:pt x="2239" y="2001"/>
                  </a:lnTo>
                  <a:cubicBezTo>
                    <a:pt x="2453" y="2001"/>
                    <a:pt x="2644" y="1811"/>
                    <a:pt x="2644" y="1597"/>
                  </a:cubicBezTo>
                  <a:lnTo>
                    <a:pt x="2644" y="1049"/>
                  </a:lnTo>
                  <a:cubicBezTo>
                    <a:pt x="2644" y="835"/>
                    <a:pt x="2453" y="644"/>
                    <a:pt x="2239" y="644"/>
                  </a:cubicBezTo>
                  <a:lnTo>
                    <a:pt x="1977" y="644"/>
                  </a:lnTo>
                  <a:lnTo>
                    <a:pt x="1977" y="406"/>
                  </a:lnTo>
                  <a:cubicBezTo>
                    <a:pt x="1977" y="168"/>
                    <a:pt x="1810" y="1"/>
                    <a:pt x="15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76"/>
            <p:cNvSpPr/>
            <p:nvPr/>
          </p:nvSpPr>
          <p:spPr>
            <a:xfrm>
              <a:off x="3498900" y="3195950"/>
              <a:ext cx="125650" cy="126250"/>
            </a:xfrm>
            <a:custGeom>
              <a:rect b="b" l="l" r="r" t="t"/>
              <a:pathLst>
                <a:path extrusionOk="0" h="5050" w="5026">
                  <a:moveTo>
                    <a:pt x="2525" y="358"/>
                  </a:moveTo>
                  <a:cubicBezTo>
                    <a:pt x="3716" y="358"/>
                    <a:pt x="4692" y="1334"/>
                    <a:pt x="4692" y="2525"/>
                  </a:cubicBezTo>
                  <a:cubicBezTo>
                    <a:pt x="4692" y="3716"/>
                    <a:pt x="3716" y="4692"/>
                    <a:pt x="2525" y="4692"/>
                  </a:cubicBezTo>
                  <a:cubicBezTo>
                    <a:pt x="1311" y="4692"/>
                    <a:pt x="358" y="3716"/>
                    <a:pt x="358" y="2525"/>
                  </a:cubicBezTo>
                  <a:cubicBezTo>
                    <a:pt x="358" y="1334"/>
                    <a:pt x="1335" y="358"/>
                    <a:pt x="2525" y="358"/>
                  </a:cubicBezTo>
                  <a:close/>
                  <a:moveTo>
                    <a:pt x="2525" y="0"/>
                  </a:moveTo>
                  <a:cubicBezTo>
                    <a:pt x="1120" y="0"/>
                    <a:pt x="1" y="1144"/>
                    <a:pt x="1" y="2525"/>
                  </a:cubicBezTo>
                  <a:cubicBezTo>
                    <a:pt x="1" y="3906"/>
                    <a:pt x="1120" y="5049"/>
                    <a:pt x="2525" y="5049"/>
                  </a:cubicBezTo>
                  <a:cubicBezTo>
                    <a:pt x="3907" y="5049"/>
                    <a:pt x="5026" y="3906"/>
                    <a:pt x="5026" y="2525"/>
                  </a:cubicBezTo>
                  <a:cubicBezTo>
                    <a:pt x="5026" y="1144"/>
                    <a:pt x="3907" y="0"/>
                    <a:pt x="25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76"/>
            <p:cNvSpPr/>
            <p:nvPr/>
          </p:nvSpPr>
          <p:spPr>
            <a:xfrm>
              <a:off x="3401875" y="3087000"/>
              <a:ext cx="296500" cy="292950"/>
            </a:xfrm>
            <a:custGeom>
              <a:rect b="b" l="l" r="r" t="t"/>
              <a:pathLst>
                <a:path extrusionOk="0" h="11718" w="11860">
                  <a:moveTo>
                    <a:pt x="7454" y="334"/>
                  </a:moveTo>
                  <a:cubicBezTo>
                    <a:pt x="8407" y="334"/>
                    <a:pt x="9193" y="1120"/>
                    <a:pt x="9193" y="2072"/>
                  </a:cubicBezTo>
                  <a:lnTo>
                    <a:pt x="8621" y="2072"/>
                  </a:lnTo>
                  <a:cubicBezTo>
                    <a:pt x="8621" y="1429"/>
                    <a:pt x="8097" y="882"/>
                    <a:pt x="7430" y="882"/>
                  </a:cubicBezTo>
                  <a:lnTo>
                    <a:pt x="5358" y="882"/>
                  </a:lnTo>
                  <a:cubicBezTo>
                    <a:pt x="4715" y="882"/>
                    <a:pt x="4168" y="1429"/>
                    <a:pt x="4168" y="2072"/>
                  </a:cubicBezTo>
                  <a:lnTo>
                    <a:pt x="3596" y="2072"/>
                  </a:lnTo>
                  <a:cubicBezTo>
                    <a:pt x="3620" y="1120"/>
                    <a:pt x="4382" y="334"/>
                    <a:pt x="5358" y="334"/>
                  </a:cubicBezTo>
                  <a:close/>
                  <a:moveTo>
                    <a:pt x="4382" y="2453"/>
                  </a:moveTo>
                  <a:cubicBezTo>
                    <a:pt x="4525" y="2453"/>
                    <a:pt x="4644" y="2549"/>
                    <a:pt x="4644" y="2691"/>
                  </a:cubicBezTo>
                  <a:lnTo>
                    <a:pt x="4644" y="2953"/>
                  </a:lnTo>
                  <a:lnTo>
                    <a:pt x="3096" y="2953"/>
                  </a:lnTo>
                  <a:lnTo>
                    <a:pt x="3096" y="2691"/>
                  </a:lnTo>
                  <a:cubicBezTo>
                    <a:pt x="3096" y="2549"/>
                    <a:pt x="3215" y="2453"/>
                    <a:pt x="3358" y="2453"/>
                  </a:cubicBezTo>
                  <a:close/>
                  <a:moveTo>
                    <a:pt x="9455" y="2453"/>
                  </a:moveTo>
                  <a:cubicBezTo>
                    <a:pt x="9597" y="2453"/>
                    <a:pt x="9716" y="2549"/>
                    <a:pt x="9716" y="2691"/>
                  </a:cubicBezTo>
                  <a:lnTo>
                    <a:pt x="9716" y="2953"/>
                  </a:lnTo>
                  <a:lnTo>
                    <a:pt x="8169" y="2953"/>
                  </a:lnTo>
                  <a:lnTo>
                    <a:pt x="8169" y="2691"/>
                  </a:lnTo>
                  <a:cubicBezTo>
                    <a:pt x="8169" y="2549"/>
                    <a:pt x="8288" y="2453"/>
                    <a:pt x="8431" y="2453"/>
                  </a:cubicBezTo>
                  <a:close/>
                  <a:moveTo>
                    <a:pt x="2120" y="7002"/>
                  </a:moveTo>
                  <a:cubicBezTo>
                    <a:pt x="2215" y="7002"/>
                    <a:pt x="2286" y="7073"/>
                    <a:pt x="2286" y="7169"/>
                  </a:cubicBezTo>
                  <a:lnTo>
                    <a:pt x="2286" y="7645"/>
                  </a:lnTo>
                  <a:lnTo>
                    <a:pt x="905" y="7645"/>
                  </a:lnTo>
                  <a:lnTo>
                    <a:pt x="905" y="7169"/>
                  </a:lnTo>
                  <a:cubicBezTo>
                    <a:pt x="905" y="7073"/>
                    <a:pt x="977" y="7002"/>
                    <a:pt x="1072" y="7002"/>
                  </a:cubicBezTo>
                  <a:close/>
                  <a:moveTo>
                    <a:pt x="11500" y="10304"/>
                  </a:moveTo>
                  <a:cubicBezTo>
                    <a:pt x="11454" y="10357"/>
                    <a:pt x="11404" y="10406"/>
                    <a:pt x="11351" y="10452"/>
                  </a:cubicBezTo>
                  <a:lnTo>
                    <a:pt x="11351" y="10452"/>
                  </a:lnTo>
                  <a:cubicBezTo>
                    <a:pt x="11434" y="10440"/>
                    <a:pt x="11487" y="10387"/>
                    <a:pt x="11500" y="10304"/>
                  </a:cubicBezTo>
                  <a:close/>
                  <a:moveTo>
                    <a:pt x="11351" y="10452"/>
                  </a:moveTo>
                  <a:cubicBezTo>
                    <a:pt x="11339" y="10454"/>
                    <a:pt x="11326" y="10455"/>
                    <a:pt x="11312" y="10455"/>
                  </a:cubicBezTo>
                  <a:lnTo>
                    <a:pt x="6573" y="10455"/>
                  </a:lnTo>
                  <a:cubicBezTo>
                    <a:pt x="6406" y="10622"/>
                    <a:pt x="6525" y="10812"/>
                    <a:pt x="6668" y="10812"/>
                  </a:cubicBezTo>
                  <a:lnTo>
                    <a:pt x="10407" y="10812"/>
                  </a:lnTo>
                  <a:cubicBezTo>
                    <a:pt x="10763" y="10812"/>
                    <a:pt x="11095" y="10675"/>
                    <a:pt x="11351" y="10452"/>
                  </a:cubicBezTo>
                  <a:close/>
                  <a:moveTo>
                    <a:pt x="2477" y="7978"/>
                  </a:moveTo>
                  <a:cubicBezTo>
                    <a:pt x="2620" y="7978"/>
                    <a:pt x="2739" y="8097"/>
                    <a:pt x="2739" y="8264"/>
                  </a:cubicBezTo>
                  <a:lnTo>
                    <a:pt x="2739" y="11074"/>
                  </a:lnTo>
                  <a:cubicBezTo>
                    <a:pt x="2739" y="11241"/>
                    <a:pt x="2620" y="11360"/>
                    <a:pt x="2477" y="11360"/>
                  </a:cubicBezTo>
                  <a:lnTo>
                    <a:pt x="619" y="11360"/>
                  </a:lnTo>
                  <a:cubicBezTo>
                    <a:pt x="476" y="11360"/>
                    <a:pt x="334" y="11241"/>
                    <a:pt x="334" y="11074"/>
                  </a:cubicBezTo>
                  <a:lnTo>
                    <a:pt x="334" y="8264"/>
                  </a:lnTo>
                  <a:cubicBezTo>
                    <a:pt x="334" y="8097"/>
                    <a:pt x="476" y="7978"/>
                    <a:pt x="619" y="7978"/>
                  </a:cubicBezTo>
                  <a:close/>
                  <a:moveTo>
                    <a:pt x="5382" y="0"/>
                  </a:moveTo>
                  <a:cubicBezTo>
                    <a:pt x="4215" y="0"/>
                    <a:pt x="3263" y="929"/>
                    <a:pt x="3263" y="2072"/>
                  </a:cubicBezTo>
                  <a:cubicBezTo>
                    <a:pt x="2977" y="2144"/>
                    <a:pt x="2763" y="2382"/>
                    <a:pt x="2763" y="2668"/>
                  </a:cubicBezTo>
                  <a:lnTo>
                    <a:pt x="2763" y="2930"/>
                  </a:lnTo>
                  <a:lnTo>
                    <a:pt x="2382" y="2930"/>
                  </a:lnTo>
                  <a:cubicBezTo>
                    <a:pt x="1596" y="2930"/>
                    <a:pt x="953" y="3573"/>
                    <a:pt x="953" y="4382"/>
                  </a:cubicBezTo>
                  <a:lnTo>
                    <a:pt x="953" y="6645"/>
                  </a:lnTo>
                  <a:cubicBezTo>
                    <a:pt x="715" y="6692"/>
                    <a:pt x="548" y="6907"/>
                    <a:pt x="548" y="7145"/>
                  </a:cubicBezTo>
                  <a:lnTo>
                    <a:pt x="548" y="7621"/>
                  </a:lnTo>
                  <a:cubicBezTo>
                    <a:pt x="238" y="7669"/>
                    <a:pt x="0" y="7931"/>
                    <a:pt x="0" y="8264"/>
                  </a:cubicBezTo>
                  <a:lnTo>
                    <a:pt x="0" y="11098"/>
                  </a:lnTo>
                  <a:cubicBezTo>
                    <a:pt x="0" y="11431"/>
                    <a:pt x="286" y="11717"/>
                    <a:pt x="619" y="11717"/>
                  </a:cubicBezTo>
                  <a:lnTo>
                    <a:pt x="2477" y="11717"/>
                  </a:lnTo>
                  <a:cubicBezTo>
                    <a:pt x="2810" y="11717"/>
                    <a:pt x="3096" y="11431"/>
                    <a:pt x="3096" y="11098"/>
                  </a:cubicBezTo>
                  <a:lnTo>
                    <a:pt x="3096" y="10812"/>
                  </a:lnTo>
                  <a:lnTo>
                    <a:pt x="5787" y="10812"/>
                  </a:lnTo>
                  <a:cubicBezTo>
                    <a:pt x="5882" y="10812"/>
                    <a:pt x="5978" y="10741"/>
                    <a:pt x="5978" y="10645"/>
                  </a:cubicBezTo>
                  <a:cubicBezTo>
                    <a:pt x="5978" y="10550"/>
                    <a:pt x="5882" y="10479"/>
                    <a:pt x="5787" y="10455"/>
                  </a:cubicBezTo>
                  <a:lnTo>
                    <a:pt x="3096" y="10455"/>
                  </a:lnTo>
                  <a:lnTo>
                    <a:pt x="3096" y="8264"/>
                  </a:lnTo>
                  <a:cubicBezTo>
                    <a:pt x="3096" y="7978"/>
                    <a:pt x="2644" y="7645"/>
                    <a:pt x="2644" y="7645"/>
                  </a:cubicBezTo>
                  <a:lnTo>
                    <a:pt x="2644" y="7169"/>
                  </a:lnTo>
                  <a:cubicBezTo>
                    <a:pt x="2644" y="6907"/>
                    <a:pt x="2405" y="6668"/>
                    <a:pt x="2120" y="6668"/>
                  </a:cubicBezTo>
                  <a:lnTo>
                    <a:pt x="1286" y="6668"/>
                  </a:lnTo>
                  <a:lnTo>
                    <a:pt x="1286" y="4406"/>
                  </a:lnTo>
                  <a:cubicBezTo>
                    <a:pt x="1286" y="4406"/>
                    <a:pt x="1786" y="3311"/>
                    <a:pt x="2405" y="3311"/>
                  </a:cubicBezTo>
                  <a:lnTo>
                    <a:pt x="5787" y="3311"/>
                  </a:lnTo>
                  <a:cubicBezTo>
                    <a:pt x="5882" y="3311"/>
                    <a:pt x="5978" y="3215"/>
                    <a:pt x="5978" y="3120"/>
                  </a:cubicBezTo>
                  <a:cubicBezTo>
                    <a:pt x="5978" y="3025"/>
                    <a:pt x="5787" y="2930"/>
                    <a:pt x="5787" y="2930"/>
                  </a:cubicBezTo>
                  <a:lnTo>
                    <a:pt x="4977" y="2930"/>
                  </a:lnTo>
                  <a:lnTo>
                    <a:pt x="4977" y="2668"/>
                  </a:lnTo>
                  <a:cubicBezTo>
                    <a:pt x="4977" y="2382"/>
                    <a:pt x="4763" y="2144"/>
                    <a:pt x="4477" y="2096"/>
                  </a:cubicBezTo>
                  <a:cubicBezTo>
                    <a:pt x="4477" y="1620"/>
                    <a:pt x="4858" y="1239"/>
                    <a:pt x="5335" y="1239"/>
                  </a:cubicBezTo>
                  <a:lnTo>
                    <a:pt x="7454" y="1239"/>
                  </a:lnTo>
                  <a:cubicBezTo>
                    <a:pt x="7930" y="1239"/>
                    <a:pt x="8311" y="1620"/>
                    <a:pt x="8311" y="2096"/>
                  </a:cubicBezTo>
                  <a:cubicBezTo>
                    <a:pt x="8026" y="2144"/>
                    <a:pt x="7811" y="2382"/>
                    <a:pt x="7811" y="2691"/>
                  </a:cubicBezTo>
                  <a:lnTo>
                    <a:pt x="7811" y="2953"/>
                  </a:lnTo>
                  <a:lnTo>
                    <a:pt x="6668" y="2953"/>
                  </a:lnTo>
                  <a:cubicBezTo>
                    <a:pt x="6573" y="2953"/>
                    <a:pt x="6502" y="3025"/>
                    <a:pt x="6502" y="3120"/>
                  </a:cubicBezTo>
                  <a:cubicBezTo>
                    <a:pt x="6502" y="3215"/>
                    <a:pt x="6573" y="3311"/>
                    <a:pt x="6668" y="3311"/>
                  </a:cubicBezTo>
                  <a:lnTo>
                    <a:pt x="10407" y="3311"/>
                  </a:lnTo>
                  <a:cubicBezTo>
                    <a:pt x="11002" y="3311"/>
                    <a:pt x="11503" y="3787"/>
                    <a:pt x="11503" y="4406"/>
                  </a:cubicBezTo>
                  <a:lnTo>
                    <a:pt x="11503" y="10264"/>
                  </a:lnTo>
                  <a:cubicBezTo>
                    <a:pt x="11503" y="10278"/>
                    <a:pt x="11502" y="10291"/>
                    <a:pt x="11500" y="10304"/>
                  </a:cubicBezTo>
                  <a:lnTo>
                    <a:pt x="11500" y="10304"/>
                  </a:lnTo>
                  <a:cubicBezTo>
                    <a:pt x="11723" y="10048"/>
                    <a:pt x="11860" y="9716"/>
                    <a:pt x="11860" y="9359"/>
                  </a:cubicBezTo>
                  <a:lnTo>
                    <a:pt x="11860" y="4382"/>
                  </a:lnTo>
                  <a:cubicBezTo>
                    <a:pt x="11860" y="3573"/>
                    <a:pt x="11193" y="2930"/>
                    <a:pt x="10407" y="2930"/>
                  </a:cubicBezTo>
                  <a:lnTo>
                    <a:pt x="10074" y="2930"/>
                  </a:lnTo>
                  <a:lnTo>
                    <a:pt x="10074" y="2668"/>
                  </a:lnTo>
                  <a:cubicBezTo>
                    <a:pt x="10074" y="2382"/>
                    <a:pt x="9836" y="2144"/>
                    <a:pt x="9550" y="2072"/>
                  </a:cubicBezTo>
                  <a:cubicBezTo>
                    <a:pt x="9550" y="929"/>
                    <a:pt x="8597" y="0"/>
                    <a:pt x="74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 name="Google Shape;1308;p76"/>
          <p:cNvGrpSpPr/>
          <p:nvPr/>
        </p:nvGrpSpPr>
        <p:grpSpPr>
          <a:xfrm>
            <a:off x="3466486" y="3025727"/>
            <a:ext cx="273156" cy="344385"/>
            <a:chOff x="2910700" y="3087000"/>
            <a:chExt cx="235175" cy="296500"/>
          </a:xfrm>
        </p:grpSpPr>
        <p:sp>
          <p:nvSpPr>
            <p:cNvPr id="1309" name="Google Shape;1309;p76"/>
            <p:cNvSpPr/>
            <p:nvPr/>
          </p:nvSpPr>
          <p:spPr>
            <a:xfrm>
              <a:off x="2984525" y="3319775"/>
              <a:ext cx="100050" cy="8375"/>
            </a:xfrm>
            <a:custGeom>
              <a:rect b="b" l="l" r="r" t="t"/>
              <a:pathLst>
                <a:path extrusionOk="0" h="335" w="4002">
                  <a:moveTo>
                    <a:pt x="215" y="1"/>
                  </a:moveTo>
                  <a:cubicBezTo>
                    <a:pt x="119" y="1"/>
                    <a:pt x="24" y="48"/>
                    <a:pt x="24" y="144"/>
                  </a:cubicBezTo>
                  <a:cubicBezTo>
                    <a:pt x="0" y="239"/>
                    <a:pt x="95" y="334"/>
                    <a:pt x="191" y="334"/>
                  </a:cubicBezTo>
                  <a:lnTo>
                    <a:pt x="3811" y="334"/>
                  </a:lnTo>
                  <a:cubicBezTo>
                    <a:pt x="3906" y="334"/>
                    <a:pt x="3977" y="287"/>
                    <a:pt x="4001" y="191"/>
                  </a:cubicBezTo>
                  <a:cubicBezTo>
                    <a:pt x="4001" y="72"/>
                    <a:pt x="3930" y="1"/>
                    <a:pt x="38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76"/>
            <p:cNvSpPr/>
            <p:nvPr/>
          </p:nvSpPr>
          <p:spPr>
            <a:xfrm>
              <a:off x="2984525" y="3342400"/>
              <a:ext cx="100050" cy="8975"/>
            </a:xfrm>
            <a:custGeom>
              <a:rect b="b" l="l" r="r" t="t"/>
              <a:pathLst>
                <a:path extrusionOk="0" h="359" w="4002">
                  <a:moveTo>
                    <a:pt x="215" y="1"/>
                  </a:moveTo>
                  <a:cubicBezTo>
                    <a:pt x="119" y="1"/>
                    <a:pt x="24" y="72"/>
                    <a:pt x="24" y="168"/>
                  </a:cubicBezTo>
                  <a:cubicBezTo>
                    <a:pt x="0" y="263"/>
                    <a:pt x="95" y="358"/>
                    <a:pt x="191" y="358"/>
                  </a:cubicBezTo>
                  <a:lnTo>
                    <a:pt x="3811" y="358"/>
                  </a:lnTo>
                  <a:cubicBezTo>
                    <a:pt x="3906" y="358"/>
                    <a:pt x="3977" y="287"/>
                    <a:pt x="4001" y="215"/>
                  </a:cubicBezTo>
                  <a:cubicBezTo>
                    <a:pt x="4001" y="96"/>
                    <a:pt x="3930" y="1"/>
                    <a:pt x="38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76"/>
            <p:cNvSpPr/>
            <p:nvPr/>
          </p:nvSpPr>
          <p:spPr>
            <a:xfrm>
              <a:off x="2964275" y="3115575"/>
              <a:ext cx="141125" cy="140525"/>
            </a:xfrm>
            <a:custGeom>
              <a:rect b="b" l="l" r="r" t="t"/>
              <a:pathLst>
                <a:path extrusionOk="0" h="5621" w="5645">
                  <a:moveTo>
                    <a:pt x="2191" y="429"/>
                  </a:moveTo>
                  <a:lnTo>
                    <a:pt x="2191" y="429"/>
                  </a:lnTo>
                  <a:cubicBezTo>
                    <a:pt x="2072" y="644"/>
                    <a:pt x="1953" y="905"/>
                    <a:pt x="1882" y="1191"/>
                  </a:cubicBezTo>
                  <a:lnTo>
                    <a:pt x="977" y="1191"/>
                  </a:lnTo>
                  <a:cubicBezTo>
                    <a:pt x="1287" y="834"/>
                    <a:pt x="1715" y="572"/>
                    <a:pt x="2191" y="429"/>
                  </a:cubicBezTo>
                  <a:close/>
                  <a:moveTo>
                    <a:pt x="2834" y="358"/>
                  </a:moveTo>
                  <a:cubicBezTo>
                    <a:pt x="3025" y="358"/>
                    <a:pt x="3239" y="644"/>
                    <a:pt x="3406" y="1191"/>
                  </a:cubicBezTo>
                  <a:lnTo>
                    <a:pt x="2239" y="1191"/>
                  </a:lnTo>
                  <a:cubicBezTo>
                    <a:pt x="2406" y="644"/>
                    <a:pt x="2644" y="358"/>
                    <a:pt x="2834" y="358"/>
                  </a:cubicBezTo>
                  <a:close/>
                  <a:moveTo>
                    <a:pt x="3454" y="429"/>
                  </a:moveTo>
                  <a:cubicBezTo>
                    <a:pt x="3930" y="572"/>
                    <a:pt x="4359" y="834"/>
                    <a:pt x="4668" y="1191"/>
                  </a:cubicBezTo>
                  <a:lnTo>
                    <a:pt x="3787" y="1191"/>
                  </a:lnTo>
                  <a:cubicBezTo>
                    <a:pt x="3692" y="905"/>
                    <a:pt x="3597" y="644"/>
                    <a:pt x="3454" y="429"/>
                  </a:cubicBezTo>
                  <a:close/>
                  <a:moveTo>
                    <a:pt x="1787" y="1548"/>
                  </a:moveTo>
                  <a:cubicBezTo>
                    <a:pt x="1739" y="1882"/>
                    <a:pt x="1691" y="2263"/>
                    <a:pt x="1668" y="2644"/>
                  </a:cubicBezTo>
                  <a:lnTo>
                    <a:pt x="358" y="2644"/>
                  </a:lnTo>
                  <a:cubicBezTo>
                    <a:pt x="405" y="2239"/>
                    <a:pt x="524" y="1858"/>
                    <a:pt x="715" y="1548"/>
                  </a:cubicBezTo>
                  <a:close/>
                  <a:moveTo>
                    <a:pt x="3501" y="1548"/>
                  </a:moveTo>
                  <a:cubicBezTo>
                    <a:pt x="3573" y="1858"/>
                    <a:pt x="3620" y="2239"/>
                    <a:pt x="3644" y="2644"/>
                  </a:cubicBezTo>
                  <a:lnTo>
                    <a:pt x="2025" y="2644"/>
                  </a:lnTo>
                  <a:cubicBezTo>
                    <a:pt x="2025" y="2215"/>
                    <a:pt x="2072" y="1858"/>
                    <a:pt x="2144" y="1548"/>
                  </a:cubicBezTo>
                  <a:close/>
                  <a:moveTo>
                    <a:pt x="4930" y="1548"/>
                  </a:moveTo>
                  <a:cubicBezTo>
                    <a:pt x="5144" y="1858"/>
                    <a:pt x="5264" y="2239"/>
                    <a:pt x="5287" y="2644"/>
                  </a:cubicBezTo>
                  <a:lnTo>
                    <a:pt x="3978" y="2644"/>
                  </a:lnTo>
                  <a:cubicBezTo>
                    <a:pt x="3978" y="2263"/>
                    <a:pt x="3930" y="1882"/>
                    <a:pt x="3858" y="1548"/>
                  </a:cubicBezTo>
                  <a:close/>
                  <a:moveTo>
                    <a:pt x="1668" y="3001"/>
                  </a:moveTo>
                  <a:cubicBezTo>
                    <a:pt x="1691" y="3382"/>
                    <a:pt x="1739" y="3763"/>
                    <a:pt x="1787" y="4097"/>
                  </a:cubicBezTo>
                  <a:lnTo>
                    <a:pt x="715" y="4097"/>
                  </a:lnTo>
                  <a:cubicBezTo>
                    <a:pt x="524" y="3787"/>
                    <a:pt x="382" y="3406"/>
                    <a:pt x="358" y="3001"/>
                  </a:cubicBezTo>
                  <a:close/>
                  <a:moveTo>
                    <a:pt x="3644" y="3001"/>
                  </a:moveTo>
                  <a:cubicBezTo>
                    <a:pt x="3620" y="3430"/>
                    <a:pt x="3573" y="3787"/>
                    <a:pt x="3501" y="4097"/>
                  </a:cubicBezTo>
                  <a:lnTo>
                    <a:pt x="2144" y="4097"/>
                  </a:lnTo>
                  <a:cubicBezTo>
                    <a:pt x="2072" y="3787"/>
                    <a:pt x="2025" y="3406"/>
                    <a:pt x="2025" y="3001"/>
                  </a:cubicBezTo>
                  <a:close/>
                  <a:moveTo>
                    <a:pt x="5287" y="3001"/>
                  </a:moveTo>
                  <a:cubicBezTo>
                    <a:pt x="5264" y="3406"/>
                    <a:pt x="5144" y="3787"/>
                    <a:pt x="4930" y="4097"/>
                  </a:cubicBezTo>
                  <a:lnTo>
                    <a:pt x="3858" y="4097"/>
                  </a:lnTo>
                  <a:cubicBezTo>
                    <a:pt x="3930" y="3763"/>
                    <a:pt x="3978" y="3382"/>
                    <a:pt x="3978" y="3001"/>
                  </a:cubicBezTo>
                  <a:close/>
                  <a:moveTo>
                    <a:pt x="1882" y="4454"/>
                  </a:moveTo>
                  <a:cubicBezTo>
                    <a:pt x="1953" y="4740"/>
                    <a:pt x="2072" y="5002"/>
                    <a:pt x="2191" y="5216"/>
                  </a:cubicBezTo>
                  <a:cubicBezTo>
                    <a:pt x="1715" y="5073"/>
                    <a:pt x="1287" y="4811"/>
                    <a:pt x="977" y="4454"/>
                  </a:cubicBezTo>
                  <a:close/>
                  <a:moveTo>
                    <a:pt x="4668" y="4454"/>
                  </a:moveTo>
                  <a:cubicBezTo>
                    <a:pt x="4359" y="4811"/>
                    <a:pt x="3930" y="5073"/>
                    <a:pt x="3454" y="5216"/>
                  </a:cubicBezTo>
                  <a:cubicBezTo>
                    <a:pt x="3597" y="5002"/>
                    <a:pt x="3692" y="4740"/>
                    <a:pt x="3787" y="4454"/>
                  </a:cubicBezTo>
                  <a:close/>
                  <a:moveTo>
                    <a:pt x="3406" y="4454"/>
                  </a:moveTo>
                  <a:cubicBezTo>
                    <a:pt x="3239" y="5002"/>
                    <a:pt x="3025" y="5287"/>
                    <a:pt x="2834" y="5287"/>
                  </a:cubicBezTo>
                  <a:cubicBezTo>
                    <a:pt x="2644" y="5287"/>
                    <a:pt x="2406" y="5002"/>
                    <a:pt x="2239" y="4454"/>
                  </a:cubicBezTo>
                  <a:close/>
                  <a:moveTo>
                    <a:pt x="2834" y="1"/>
                  </a:moveTo>
                  <a:cubicBezTo>
                    <a:pt x="1263" y="1"/>
                    <a:pt x="1" y="1263"/>
                    <a:pt x="1" y="2811"/>
                  </a:cubicBezTo>
                  <a:cubicBezTo>
                    <a:pt x="1" y="4359"/>
                    <a:pt x="1263" y="5621"/>
                    <a:pt x="2834" y="5621"/>
                  </a:cubicBezTo>
                  <a:cubicBezTo>
                    <a:pt x="4382" y="5621"/>
                    <a:pt x="5645" y="4359"/>
                    <a:pt x="5645" y="2811"/>
                  </a:cubicBezTo>
                  <a:cubicBezTo>
                    <a:pt x="5645" y="1263"/>
                    <a:pt x="4382" y="1"/>
                    <a:pt x="28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76"/>
            <p:cNvSpPr/>
            <p:nvPr/>
          </p:nvSpPr>
          <p:spPr>
            <a:xfrm>
              <a:off x="2958325" y="3272750"/>
              <a:ext cx="153025" cy="32175"/>
            </a:xfrm>
            <a:custGeom>
              <a:rect b="b" l="l" r="r" t="t"/>
              <a:pathLst>
                <a:path extrusionOk="0" h="1287" w="6121">
                  <a:moveTo>
                    <a:pt x="596" y="1"/>
                  </a:moveTo>
                  <a:cubicBezTo>
                    <a:pt x="262" y="1"/>
                    <a:pt x="0" y="262"/>
                    <a:pt x="0" y="572"/>
                  </a:cubicBezTo>
                  <a:lnTo>
                    <a:pt x="0" y="1120"/>
                  </a:lnTo>
                  <a:cubicBezTo>
                    <a:pt x="0" y="1215"/>
                    <a:pt x="96" y="1286"/>
                    <a:pt x="191" y="1286"/>
                  </a:cubicBezTo>
                  <a:lnTo>
                    <a:pt x="2787" y="1286"/>
                  </a:lnTo>
                  <a:cubicBezTo>
                    <a:pt x="2787" y="1286"/>
                    <a:pt x="2810" y="1286"/>
                    <a:pt x="2810" y="1263"/>
                  </a:cubicBezTo>
                  <a:cubicBezTo>
                    <a:pt x="2953" y="1120"/>
                    <a:pt x="2858" y="953"/>
                    <a:pt x="2715" y="953"/>
                  </a:cubicBezTo>
                  <a:lnTo>
                    <a:pt x="596" y="953"/>
                  </a:lnTo>
                  <a:cubicBezTo>
                    <a:pt x="477" y="953"/>
                    <a:pt x="358" y="834"/>
                    <a:pt x="358" y="715"/>
                  </a:cubicBezTo>
                  <a:lnTo>
                    <a:pt x="358" y="572"/>
                  </a:lnTo>
                  <a:cubicBezTo>
                    <a:pt x="358" y="429"/>
                    <a:pt x="453" y="334"/>
                    <a:pt x="596" y="334"/>
                  </a:cubicBezTo>
                  <a:lnTo>
                    <a:pt x="5549" y="334"/>
                  </a:lnTo>
                  <a:cubicBezTo>
                    <a:pt x="5668" y="334"/>
                    <a:pt x="5787" y="429"/>
                    <a:pt x="5787" y="572"/>
                  </a:cubicBezTo>
                  <a:lnTo>
                    <a:pt x="5787" y="763"/>
                  </a:lnTo>
                  <a:cubicBezTo>
                    <a:pt x="5787" y="858"/>
                    <a:pt x="5692" y="929"/>
                    <a:pt x="5597" y="929"/>
                  </a:cubicBezTo>
                  <a:lnTo>
                    <a:pt x="3525" y="929"/>
                  </a:lnTo>
                  <a:cubicBezTo>
                    <a:pt x="3477" y="929"/>
                    <a:pt x="3430" y="953"/>
                    <a:pt x="3406" y="1001"/>
                  </a:cubicBezTo>
                  <a:cubicBezTo>
                    <a:pt x="3311" y="1144"/>
                    <a:pt x="3406" y="1286"/>
                    <a:pt x="3549" y="1286"/>
                  </a:cubicBezTo>
                  <a:lnTo>
                    <a:pt x="5549" y="1286"/>
                  </a:lnTo>
                  <a:cubicBezTo>
                    <a:pt x="5883" y="1286"/>
                    <a:pt x="6121" y="1025"/>
                    <a:pt x="6121" y="715"/>
                  </a:cubicBezTo>
                  <a:lnTo>
                    <a:pt x="6121" y="572"/>
                  </a:lnTo>
                  <a:cubicBezTo>
                    <a:pt x="6121" y="239"/>
                    <a:pt x="5859" y="1"/>
                    <a:pt x="55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76"/>
            <p:cNvSpPr/>
            <p:nvPr/>
          </p:nvSpPr>
          <p:spPr>
            <a:xfrm>
              <a:off x="2910700" y="3087000"/>
              <a:ext cx="235175" cy="296500"/>
            </a:xfrm>
            <a:custGeom>
              <a:rect b="b" l="l" r="r" t="t"/>
              <a:pathLst>
                <a:path extrusionOk="0" h="11860" w="9407">
                  <a:moveTo>
                    <a:pt x="905" y="358"/>
                  </a:moveTo>
                  <a:lnTo>
                    <a:pt x="905" y="11479"/>
                  </a:lnTo>
                  <a:cubicBezTo>
                    <a:pt x="572" y="11431"/>
                    <a:pt x="334" y="11146"/>
                    <a:pt x="334" y="10788"/>
                  </a:cubicBezTo>
                  <a:lnTo>
                    <a:pt x="334" y="1048"/>
                  </a:lnTo>
                  <a:cubicBezTo>
                    <a:pt x="334" y="715"/>
                    <a:pt x="572" y="429"/>
                    <a:pt x="905" y="358"/>
                  </a:cubicBezTo>
                  <a:close/>
                  <a:moveTo>
                    <a:pt x="1048" y="0"/>
                  </a:moveTo>
                  <a:cubicBezTo>
                    <a:pt x="477" y="0"/>
                    <a:pt x="0" y="453"/>
                    <a:pt x="0" y="1048"/>
                  </a:cubicBezTo>
                  <a:lnTo>
                    <a:pt x="0" y="10788"/>
                  </a:lnTo>
                  <a:cubicBezTo>
                    <a:pt x="0" y="11384"/>
                    <a:pt x="453" y="11860"/>
                    <a:pt x="1048" y="11860"/>
                  </a:cubicBezTo>
                  <a:lnTo>
                    <a:pt x="8359" y="11860"/>
                  </a:lnTo>
                  <a:cubicBezTo>
                    <a:pt x="8954" y="11860"/>
                    <a:pt x="9407" y="11384"/>
                    <a:pt x="9407" y="10788"/>
                  </a:cubicBezTo>
                  <a:lnTo>
                    <a:pt x="9407" y="6740"/>
                  </a:lnTo>
                  <a:cubicBezTo>
                    <a:pt x="9407" y="6645"/>
                    <a:pt x="9359" y="6549"/>
                    <a:pt x="9264" y="6549"/>
                  </a:cubicBezTo>
                  <a:cubicBezTo>
                    <a:pt x="9169" y="6549"/>
                    <a:pt x="9074" y="6621"/>
                    <a:pt x="9074" y="6716"/>
                  </a:cubicBezTo>
                  <a:lnTo>
                    <a:pt x="9074" y="10788"/>
                  </a:lnTo>
                  <a:cubicBezTo>
                    <a:pt x="9074" y="11193"/>
                    <a:pt x="8740" y="11503"/>
                    <a:pt x="8359" y="11503"/>
                  </a:cubicBezTo>
                  <a:lnTo>
                    <a:pt x="1239" y="11503"/>
                  </a:lnTo>
                  <a:lnTo>
                    <a:pt x="1239" y="334"/>
                  </a:lnTo>
                  <a:lnTo>
                    <a:pt x="8883" y="334"/>
                  </a:lnTo>
                  <a:cubicBezTo>
                    <a:pt x="8978" y="334"/>
                    <a:pt x="9074" y="429"/>
                    <a:pt x="9074" y="524"/>
                  </a:cubicBezTo>
                  <a:lnTo>
                    <a:pt x="9074" y="5978"/>
                  </a:lnTo>
                  <a:cubicBezTo>
                    <a:pt x="9074" y="5978"/>
                    <a:pt x="9074" y="6002"/>
                    <a:pt x="9074" y="6025"/>
                  </a:cubicBezTo>
                  <a:cubicBezTo>
                    <a:pt x="9132" y="6075"/>
                    <a:pt x="9190" y="6096"/>
                    <a:pt x="9241" y="6096"/>
                  </a:cubicBezTo>
                  <a:cubicBezTo>
                    <a:pt x="9336" y="6096"/>
                    <a:pt x="9407" y="6023"/>
                    <a:pt x="9407" y="5930"/>
                  </a:cubicBezTo>
                  <a:lnTo>
                    <a:pt x="9407" y="1048"/>
                  </a:lnTo>
                  <a:cubicBezTo>
                    <a:pt x="9407" y="477"/>
                    <a:pt x="8954" y="0"/>
                    <a:pt x="83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 name="Google Shape;1314;p76"/>
          <p:cNvGrpSpPr/>
          <p:nvPr/>
        </p:nvGrpSpPr>
        <p:grpSpPr>
          <a:xfrm>
            <a:off x="2895986" y="3069283"/>
            <a:ext cx="344385" cy="273882"/>
            <a:chOff x="2419525" y="3124500"/>
            <a:chExt cx="296500" cy="235800"/>
          </a:xfrm>
        </p:grpSpPr>
        <p:sp>
          <p:nvSpPr>
            <p:cNvPr id="1315" name="Google Shape;1315;p76"/>
            <p:cNvSpPr/>
            <p:nvPr/>
          </p:nvSpPr>
          <p:spPr>
            <a:xfrm>
              <a:off x="2478450" y="3316800"/>
              <a:ext cx="26825" cy="27425"/>
            </a:xfrm>
            <a:custGeom>
              <a:rect b="b" l="l" r="r" t="t"/>
              <a:pathLst>
                <a:path extrusionOk="0" h="1097" w="1073">
                  <a:moveTo>
                    <a:pt x="525" y="358"/>
                  </a:moveTo>
                  <a:cubicBezTo>
                    <a:pt x="644" y="358"/>
                    <a:pt x="715" y="429"/>
                    <a:pt x="715" y="549"/>
                  </a:cubicBezTo>
                  <a:cubicBezTo>
                    <a:pt x="715" y="644"/>
                    <a:pt x="644" y="739"/>
                    <a:pt x="525" y="739"/>
                  </a:cubicBezTo>
                  <a:cubicBezTo>
                    <a:pt x="430" y="739"/>
                    <a:pt x="334" y="644"/>
                    <a:pt x="334" y="549"/>
                  </a:cubicBezTo>
                  <a:cubicBezTo>
                    <a:pt x="334" y="429"/>
                    <a:pt x="430" y="358"/>
                    <a:pt x="525" y="358"/>
                  </a:cubicBezTo>
                  <a:close/>
                  <a:moveTo>
                    <a:pt x="525" y="1"/>
                  </a:moveTo>
                  <a:cubicBezTo>
                    <a:pt x="239" y="1"/>
                    <a:pt x="1" y="239"/>
                    <a:pt x="1" y="549"/>
                  </a:cubicBezTo>
                  <a:cubicBezTo>
                    <a:pt x="1" y="834"/>
                    <a:pt x="239" y="1096"/>
                    <a:pt x="525" y="1096"/>
                  </a:cubicBezTo>
                  <a:cubicBezTo>
                    <a:pt x="834" y="1096"/>
                    <a:pt x="1073" y="834"/>
                    <a:pt x="1073" y="549"/>
                  </a:cubicBezTo>
                  <a:cubicBezTo>
                    <a:pt x="1073" y="239"/>
                    <a:pt x="834" y="1"/>
                    <a:pt x="5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76"/>
            <p:cNvSpPr/>
            <p:nvPr/>
          </p:nvSpPr>
          <p:spPr>
            <a:xfrm>
              <a:off x="2567775" y="3209050"/>
              <a:ext cx="71450" cy="38725"/>
            </a:xfrm>
            <a:custGeom>
              <a:rect b="b" l="l" r="r" t="t"/>
              <a:pathLst>
                <a:path extrusionOk="0" h="1549" w="2858">
                  <a:moveTo>
                    <a:pt x="405" y="0"/>
                  </a:moveTo>
                  <a:cubicBezTo>
                    <a:pt x="191" y="0"/>
                    <a:pt x="0" y="191"/>
                    <a:pt x="0" y="405"/>
                  </a:cubicBezTo>
                  <a:lnTo>
                    <a:pt x="0" y="1358"/>
                  </a:lnTo>
                  <a:cubicBezTo>
                    <a:pt x="0" y="1453"/>
                    <a:pt x="72" y="1525"/>
                    <a:pt x="167" y="1525"/>
                  </a:cubicBezTo>
                  <a:lnTo>
                    <a:pt x="1119" y="1525"/>
                  </a:lnTo>
                  <a:cubicBezTo>
                    <a:pt x="1143" y="1525"/>
                    <a:pt x="1143" y="1525"/>
                    <a:pt x="1167" y="1501"/>
                  </a:cubicBezTo>
                  <a:cubicBezTo>
                    <a:pt x="1310" y="1358"/>
                    <a:pt x="1215" y="1215"/>
                    <a:pt x="1048" y="1215"/>
                  </a:cubicBezTo>
                  <a:lnTo>
                    <a:pt x="405" y="1215"/>
                  </a:lnTo>
                  <a:cubicBezTo>
                    <a:pt x="357" y="1215"/>
                    <a:pt x="333" y="1167"/>
                    <a:pt x="333" y="1143"/>
                  </a:cubicBezTo>
                  <a:lnTo>
                    <a:pt x="333" y="405"/>
                  </a:lnTo>
                  <a:cubicBezTo>
                    <a:pt x="333" y="381"/>
                    <a:pt x="357" y="334"/>
                    <a:pt x="405" y="334"/>
                  </a:cubicBezTo>
                  <a:lnTo>
                    <a:pt x="2453" y="334"/>
                  </a:lnTo>
                  <a:cubicBezTo>
                    <a:pt x="2477" y="334"/>
                    <a:pt x="2524" y="381"/>
                    <a:pt x="2524" y="405"/>
                  </a:cubicBezTo>
                  <a:lnTo>
                    <a:pt x="2524" y="1143"/>
                  </a:lnTo>
                  <a:cubicBezTo>
                    <a:pt x="2524" y="1167"/>
                    <a:pt x="2477" y="1215"/>
                    <a:pt x="2453" y="1215"/>
                  </a:cubicBezTo>
                  <a:lnTo>
                    <a:pt x="1858" y="1215"/>
                  </a:lnTo>
                  <a:cubicBezTo>
                    <a:pt x="1762" y="1215"/>
                    <a:pt x="1667" y="1286"/>
                    <a:pt x="1667" y="1382"/>
                  </a:cubicBezTo>
                  <a:cubicBezTo>
                    <a:pt x="1667" y="1477"/>
                    <a:pt x="1739" y="1548"/>
                    <a:pt x="1834" y="1548"/>
                  </a:cubicBezTo>
                  <a:lnTo>
                    <a:pt x="2453" y="1548"/>
                  </a:lnTo>
                  <a:cubicBezTo>
                    <a:pt x="2667" y="1548"/>
                    <a:pt x="2858" y="1358"/>
                    <a:pt x="2858" y="1143"/>
                  </a:cubicBezTo>
                  <a:lnTo>
                    <a:pt x="2858" y="405"/>
                  </a:lnTo>
                  <a:cubicBezTo>
                    <a:pt x="2858" y="191"/>
                    <a:pt x="2667" y="0"/>
                    <a:pt x="24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76"/>
            <p:cNvSpPr/>
            <p:nvPr/>
          </p:nvSpPr>
          <p:spPr>
            <a:xfrm>
              <a:off x="2482625" y="3209050"/>
              <a:ext cx="71475" cy="38725"/>
            </a:xfrm>
            <a:custGeom>
              <a:rect b="b" l="l" r="r" t="t"/>
              <a:pathLst>
                <a:path extrusionOk="0" h="1549" w="2859">
                  <a:moveTo>
                    <a:pt x="2454" y="358"/>
                  </a:moveTo>
                  <a:cubicBezTo>
                    <a:pt x="2477" y="358"/>
                    <a:pt x="2525" y="381"/>
                    <a:pt x="2525" y="405"/>
                  </a:cubicBezTo>
                  <a:lnTo>
                    <a:pt x="2525" y="1143"/>
                  </a:lnTo>
                  <a:cubicBezTo>
                    <a:pt x="2525" y="1167"/>
                    <a:pt x="2477" y="1215"/>
                    <a:pt x="2454" y="1215"/>
                  </a:cubicBezTo>
                  <a:lnTo>
                    <a:pt x="405" y="1215"/>
                  </a:lnTo>
                  <a:cubicBezTo>
                    <a:pt x="358" y="1215"/>
                    <a:pt x="334" y="1167"/>
                    <a:pt x="334" y="1143"/>
                  </a:cubicBezTo>
                  <a:lnTo>
                    <a:pt x="334" y="405"/>
                  </a:lnTo>
                  <a:cubicBezTo>
                    <a:pt x="334" y="381"/>
                    <a:pt x="358" y="358"/>
                    <a:pt x="405" y="358"/>
                  </a:cubicBezTo>
                  <a:close/>
                  <a:moveTo>
                    <a:pt x="405" y="0"/>
                  </a:moveTo>
                  <a:cubicBezTo>
                    <a:pt x="191" y="0"/>
                    <a:pt x="1" y="191"/>
                    <a:pt x="1" y="405"/>
                  </a:cubicBezTo>
                  <a:lnTo>
                    <a:pt x="1" y="1143"/>
                  </a:lnTo>
                  <a:cubicBezTo>
                    <a:pt x="1" y="1358"/>
                    <a:pt x="191" y="1548"/>
                    <a:pt x="405" y="1548"/>
                  </a:cubicBezTo>
                  <a:lnTo>
                    <a:pt x="2454" y="1548"/>
                  </a:lnTo>
                  <a:cubicBezTo>
                    <a:pt x="2668" y="1548"/>
                    <a:pt x="2858" y="1358"/>
                    <a:pt x="2858" y="1143"/>
                  </a:cubicBezTo>
                  <a:lnTo>
                    <a:pt x="2858" y="405"/>
                  </a:lnTo>
                  <a:cubicBezTo>
                    <a:pt x="2858" y="191"/>
                    <a:pt x="2668" y="0"/>
                    <a:pt x="24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76"/>
            <p:cNvSpPr/>
            <p:nvPr/>
          </p:nvSpPr>
          <p:spPr>
            <a:xfrm>
              <a:off x="2419525" y="3124500"/>
              <a:ext cx="296500" cy="235800"/>
            </a:xfrm>
            <a:custGeom>
              <a:rect b="b" l="l" r="r" t="t"/>
              <a:pathLst>
                <a:path extrusionOk="0" h="9432" w="11860">
                  <a:moveTo>
                    <a:pt x="3811" y="334"/>
                  </a:moveTo>
                  <a:cubicBezTo>
                    <a:pt x="5025" y="334"/>
                    <a:pt x="6478" y="501"/>
                    <a:pt x="7621" y="739"/>
                  </a:cubicBezTo>
                  <a:cubicBezTo>
                    <a:pt x="9074" y="1049"/>
                    <a:pt x="9455" y="1382"/>
                    <a:pt x="9455" y="1549"/>
                  </a:cubicBezTo>
                  <a:lnTo>
                    <a:pt x="9455" y="1692"/>
                  </a:lnTo>
                  <a:lnTo>
                    <a:pt x="5763" y="1692"/>
                  </a:lnTo>
                  <a:cubicBezTo>
                    <a:pt x="5692" y="1692"/>
                    <a:pt x="5644" y="1739"/>
                    <a:pt x="5620" y="1787"/>
                  </a:cubicBezTo>
                  <a:cubicBezTo>
                    <a:pt x="5549" y="1906"/>
                    <a:pt x="5644" y="2049"/>
                    <a:pt x="5763" y="2049"/>
                  </a:cubicBezTo>
                  <a:lnTo>
                    <a:pt x="9645" y="2049"/>
                  </a:lnTo>
                  <a:cubicBezTo>
                    <a:pt x="10145" y="2049"/>
                    <a:pt x="10336" y="2335"/>
                    <a:pt x="10407" y="2597"/>
                  </a:cubicBezTo>
                  <a:lnTo>
                    <a:pt x="572" y="2597"/>
                  </a:lnTo>
                  <a:cubicBezTo>
                    <a:pt x="619" y="2335"/>
                    <a:pt x="834" y="2049"/>
                    <a:pt x="1310" y="2049"/>
                  </a:cubicBezTo>
                  <a:lnTo>
                    <a:pt x="5001" y="2049"/>
                  </a:lnTo>
                  <a:cubicBezTo>
                    <a:pt x="5049" y="2049"/>
                    <a:pt x="5097" y="2001"/>
                    <a:pt x="5144" y="1954"/>
                  </a:cubicBezTo>
                  <a:cubicBezTo>
                    <a:pt x="5192" y="1834"/>
                    <a:pt x="5097" y="1692"/>
                    <a:pt x="4978" y="1692"/>
                  </a:cubicBezTo>
                  <a:lnTo>
                    <a:pt x="1382" y="1692"/>
                  </a:lnTo>
                  <a:lnTo>
                    <a:pt x="1382" y="882"/>
                  </a:lnTo>
                  <a:cubicBezTo>
                    <a:pt x="1382" y="739"/>
                    <a:pt x="1620" y="596"/>
                    <a:pt x="2001" y="501"/>
                  </a:cubicBezTo>
                  <a:cubicBezTo>
                    <a:pt x="2429" y="406"/>
                    <a:pt x="3049" y="334"/>
                    <a:pt x="3811" y="334"/>
                  </a:cubicBezTo>
                  <a:close/>
                  <a:moveTo>
                    <a:pt x="1572" y="3740"/>
                  </a:moveTo>
                  <a:cubicBezTo>
                    <a:pt x="1620" y="3740"/>
                    <a:pt x="1643" y="3763"/>
                    <a:pt x="1643" y="3787"/>
                  </a:cubicBezTo>
                  <a:lnTo>
                    <a:pt x="1643" y="4525"/>
                  </a:lnTo>
                  <a:cubicBezTo>
                    <a:pt x="1643" y="4573"/>
                    <a:pt x="1620" y="4597"/>
                    <a:pt x="1572" y="4597"/>
                  </a:cubicBezTo>
                  <a:lnTo>
                    <a:pt x="619" y="4597"/>
                  </a:lnTo>
                  <a:lnTo>
                    <a:pt x="619" y="4240"/>
                  </a:lnTo>
                  <a:lnTo>
                    <a:pt x="619" y="4216"/>
                  </a:lnTo>
                  <a:cubicBezTo>
                    <a:pt x="619" y="4049"/>
                    <a:pt x="643" y="3882"/>
                    <a:pt x="715" y="3740"/>
                  </a:cubicBezTo>
                  <a:close/>
                  <a:moveTo>
                    <a:pt x="10764" y="3740"/>
                  </a:moveTo>
                  <a:cubicBezTo>
                    <a:pt x="10907" y="3978"/>
                    <a:pt x="11003" y="4264"/>
                    <a:pt x="11074" y="4597"/>
                  </a:cubicBezTo>
                  <a:lnTo>
                    <a:pt x="9740" y="4597"/>
                  </a:lnTo>
                  <a:cubicBezTo>
                    <a:pt x="9693" y="4597"/>
                    <a:pt x="9669" y="4549"/>
                    <a:pt x="9669" y="4525"/>
                  </a:cubicBezTo>
                  <a:lnTo>
                    <a:pt x="9669" y="3787"/>
                  </a:lnTo>
                  <a:cubicBezTo>
                    <a:pt x="9669" y="3763"/>
                    <a:pt x="9693" y="3740"/>
                    <a:pt x="9740" y="3740"/>
                  </a:cubicBezTo>
                  <a:close/>
                  <a:moveTo>
                    <a:pt x="9240" y="2954"/>
                  </a:moveTo>
                  <a:cubicBezTo>
                    <a:pt x="9764" y="2954"/>
                    <a:pt x="10169" y="3097"/>
                    <a:pt x="10479" y="3382"/>
                  </a:cubicBezTo>
                  <a:lnTo>
                    <a:pt x="9740" y="3382"/>
                  </a:lnTo>
                  <a:cubicBezTo>
                    <a:pt x="9502" y="3382"/>
                    <a:pt x="9312" y="3573"/>
                    <a:pt x="9312" y="3787"/>
                  </a:cubicBezTo>
                  <a:lnTo>
                    <a:pt x="9312" y="4525"/>
                  </a:lnTo>
                  <a:cubicBezTo>
                    <a:pt x="9312" y="4764"/>
                    <a:pt x="9502" y="4930"/>
                    <a:pt x="9740" y="4930"/>
                  </a:cubicBezTo>
                  <a:lnTo>
                    <a:pt x="11098" y="4930"/>
                  </a:lnTo>
                  <a:cubicBezTo>
                    <a:pt x="11098" y="5026"/>
                    <a:pt x="11098" y="5097"/>
                    <a:pt x="11122" y="5192"/>
                  </a:cubicBezTo>
                  <a:lnTo>
                    <a:pt x="10741" y="5192"/>
                  </a:lnTo>
                  <a:cubicBezTo>
                    <a:pt x="10526" y="5192"/>
                    <a:pt x="10360" y="5311"/>
                    <a:pt x="10264" y="5502"/>
                  </a:cubicBezTo>
                  <a:lnTo>
                    <a:pt x="619" y="5502"/>
                  </a:lnTo>
                  <a:lnTo>
                    <a:pt x="619" y="4907"/>
                  </a:lnTo>
                  <a:lnTo>
                    <a:pt x="1572" y="4907"/>
                  </a:lnTo>
                  <a:cubicBezTo>
                    <a:pt x="1786" y="4907"/>
                    <a:pt x="1977" y="4740"/>
                    <a:pt x="1977" y="4502"/>
                  </a:cubicBezTo>
                  <a:lnTo>
                    <a:pt x="1977" y="3787"/>
                  </a:lnTo>
                  <a:cubicBezTo>
                    <a:pt x="1977" y="3573"/>
                    <a:pt x="1786" y="3382"/>
                    <a:pt x="1572" y="3382"/>
                  </a:cubicBezTo>
                  <a:lnTo>
                    <a:pt x="881" y="3382"/>
                  </a:lnTo>
                  <a:cubicBezTo>
                    <a:pt x="1096" y="3120"/>
                    <a:pt x="1405" y="2954"/>
                    <a:pt x="1715" y="2954"/>
                  </a:cubicBezTo>
                  <a:close/>
                  <a:moveTo>
                    <a:pt x="11265" y="5526"/>
                  </a:moveTo>
                  <a:cubicBezTo>
                    <a:pt x="11384" y="5526"/>
                    <a:pt x="11479" y="5645"/>
                    <a:pt x="11479" y="5788"/>
                  </a:cubicBezTo>
                  <a:cubicBezTo>
                    <a:pt x="11455" y="5883"/>
                    <a:pt x="11360" y="5954"/>
                    <a:pt x="11265" y="5954"/>
                  </a:cubicBezTo>
                  <a:lnTo>
                    <a:pt x="10764" y="5954"/>
                  </a:lnTo>
                  <a:cubicBezTo>
                    <a:pt x="10645" y="5954"/>
                    <a:pt x="10550" y="5859"/>
                    <a:pt x="10550" y="5740"/>
                  </a:cubicBezTo>
                  <a:cubicBezTo>
                    <a:pt x="10550" y="5740"/>
                    <a:pt x="10550" y="5716"/>
                    <a:pt x="10550" y="5716"/>
                  </a:cubicBezTo>
                  <a:lnTo>
                    <a:pt x="10550" y="5692"/>
                  </a:lnTo>
                  <a:cubicBezTo>
                    <a:pt x="10574" y="5597"/>
                    <a:pt x="10669" y="5526"/>
                    <a:pt x="10764" y="5526"/>
                  </a:cubicBezTo>
                  <a:close/>
                  <a:moveTo>
                    <a:pt x="10193" y="5835"/>
                  </a:moveTo>
                  <a:cubicBezTo>
                    <a:pt x="10241" y="6097"/>
                    <a:pt x="10479" y="6312"/>
                    <a:pt x="10741" y="6312"/>
                  </a:cubicBezTo>
                  <a:lnTo>
                    <a:pt x="11122" y="6312"/>
                  </a:lnTo>
                  <a:lnTo>
                    <a:pt x="11122" y="7074"/>
                  </a:lnTo>
                  <a:lnTo>
                    <a:pt x="10907" y="7074"/>
                  </a:lnTo>
                  <a:cubicBezTo>
                    <a:pt x="10764" y="7074"/>
                    <a:pt x="10622" y="7169"/>
                    <a:pt x="10574" y="7312"/>
                  </a:cubicBezTo>
                  <a:lnTo>
                    <a:pt x="9836" y="6407"/>
                  </a:lnTo>
                  <a:cubicBezTo>
                    <a:pt x="9812" y="6383"/>
                    <a:pt x="9764" y="6335"/>
                    <a:pt x="9693" y="6335"/>
                  </a:cubicBezTo>
                  <a:lnTo>
                    <a:pt x="8002" y="6335"/>
                  </a:lnTo>
                  <a:cubicBezTo>
                    <a:pt x="7954" y="6335"/>
                    <a:pt x="7907" y="6359"/>
                    <a:pt x="7859" y="6407"/>
                  </a:cubicBezTo>
                  <a:lnTo>
                    <a:pt x="6502" y="8050"/>
                  </a:lnTo>
                  <a:lnTo>
                    <a:pt x="5216" y="8050"/>
                  </a:lnTo>
                  <a:lnTo>
                    <a:pt x="3882" y="6407"/>
                  </a:lnTo>
                  <a:cubicBezTo>
                    <a:pt x="3834" y="6359"/>
                    <a:pt x="3787" y="6335"/>
                    <a:pt x="3739" y="6335"/>
                  </a:cubicBezTo>
                  <a:lnTo>
                    <a:pt x="2025" y="6335"/>
                  </a:lnTo>
                  <a:cubicBezTo>
                    <a:pt x="1953" y="6335"/>
                    <a:pt x="1905" y="6359"/>
                    <a:pt x="1882" y="6407"/>
                  </a:cubicBezTo>
                  <a:lnTo>
                    <a:pt x="1191" y="7240"/>
                  </a:lnTo>
                  <a:cubicBezTo>
                    <a:pt x="1143" y="7145"/>
                    <a:pt x="1024" y="7074"/>
                    <a:pt x="881" y="7074"/>
                  </a:cubicBezTo>
                  <a:lnTo>
                    <a:pt x="596" y="7074"/>
                  </a:lnTo>
                  <a:lnTo>
                    <a:pt x="596" y="5835"/>
                  </a:lnTo>
                  <a:close/>
                  <a:moveTo>
                    <a:pt x="905" y="7407"/>
                  </a:moveTo>
                  <a:lnTo>
                    <a:pt x="905" y="7669"/>
                  </a:lnTo>
                  <a:lnTo>
                    <a:pt x="905" y="8074"/>
                  </a:lnTo>
                  <a:lnTo>
                    <a:pt x="334" y="8074"/>
                  </a:lnTo>
                  <a:lnTo>
                    <a:pt x="334" y="7407"/>
                  </a:lnTo>
                  <a:close/>
                  <a:moveTo>
                    <a:pt x="3668" y="6693"/>
                  </a:moveTo>
                  <a:lnTo>
                    <a:pt x="4787" y="8074"/>
                  </a:lnTo>
                  <a:lnTo>
                    <a:pt x="4073" y="8074"/>
                  </a:lnTo>
                  <a:cubicBezTo>
                    <a:pt x="4001" y="7478"/>
                    <a:pt x="3501" y="7026"/>
                    <a:pt x="2882" y="7026"/>
                  </a:cubicBezTo>
                  <a:cubicBezTo>
                    <a:pt x="2263" y="7026"/>
                    <a:pt x="1763" y="7478"/>
                    <a:pt x="1691" y="8074"/>
                  </a:cubicBezTo>
                  <a:lnTo>
                    <a:pt x="1239" y="8074"/>
                  </a:lnTo>
                  <a:lnTo>
                    <a:pt x="1239" y="7740"/>
                  </a:lnTo>
                  <a:lnTo>
                    <a:pt x="2096" y="6693"/>
                  </a:lnTo>
                  <a:close/>
                  <a:moveTo>
                    <a:pt x="9621" y="6693"/>
                  </a:moveTo>
                  <a:lnTo>
                    <a:pt x="10574" y="7836"/>
                  </a:lnTo>
                  <a:lnTo>
                    <a:pt x="10574" y="8074"/>
                  </a:lnTo>
                  <a:lnTo>
                    <a:pt x="10121" y="8074"/>
                  </a:lnTo>
                  <a:cubicBezTo>
                    <a:pt x="10026" y="7478"/>
                    <a:pt x="9526" y="7002"/>
                    <a:pt x="8907" y="7002"/>
                  </a:cubicBezTo>
                  <a:cubicBezTo>
                    <a:pt x="8288" y="7002"/>
                    <a:pt x="7788" y="7478"/>
                    <a:pt x="7716" y="8074"/>
                  </a:cubicBezTo>
                  <a:lnTo>
                    <a:pt x="6930" y="8074"/>
                  </a:lnTo>
                  <a:lnTo>
                    <a:pt x="8050" y="6693"/>
                  </a:lnTo>
                  <a:close/>
                  <a:moveTo>
                    <a:pt x="11503" y="7407"/>
                  </a:moveTo>
                  <a:lnTo>
                    <a:pt x="11503" y="8074"/>
                  </a:lnTo>
                  <a:lnTo>
                    <a:pt x="10931" y="8074"/>
                  </a:lnTo>
                  <a:lnTo>
                    <a:pt x="10931" y="7788"/>
                  </a:lnTo>
                  <a:lnTo>
                    <a:pt x="10931" y="7407"/>
                  </a:lnTo>
                  <a:close/>
                  <a:moveTo>
                    <a:pt x="2882" y="7383"/>
                  </a:moveTo>
                  <a:cubicBezTo>
                    <a:pt x="3358" y="7383"/>
                    <a:pt x="3739" y="7764"/>
                    <a:pt x="3739" y="8241"/>
                  </a:cubicBezTo>
                  <a:cubicBezTo>
                    <a:pt x="3739" y="8717"/>
                    <a:pt x="3358" y="9098"/>
                    <a:pt x="2882" y="9098"/>
                  </a:cubicBezTo>
                  <a:cubicBezTo>
                    <a:pt x="2406" y="9098"/>
                    <a:pt x="2025" y="8717"/>
                    <a:pt x="2025" y="8241"/>
                  </a:cubicBezTo>
                  <a:cubicBezTo>
                    <a:pt x="2025" y="7764"/>
                    <a:pt x="2406" y="7383"/>
                    <a:pt x="2882" y="7383"/>
                  </a:cubicBezTo>
                  <a:close/>
                  <a:moveTo>
                    <a:pt x="8931" y="7359"/>
                  </a:moveTo>
                  <a:cubicBezTo>
                    <a:pt x="9407" y="7359"/>
                    <a:pt x="9788" y="7764"/>
                    <a:pt x="9788" y="8241"/>
                  </a:cubicBezTo>
                  <a:cubicBezTo>
                    <a:pt x="9788" y="8717"/>
                    <a:pt x="9407" y="9098"/>
                    <a:pt x="8931" y="9098"/>
                  </a:cubicBezTo>
                  <a:cubicBezTo>
                    <a:pt x="8454" y="9098"/>
                    <a:pt x="8073" y="8717"/>
                    <a:pt x="8073" y="8241"/>
                  </a:cubicBezTo>
                  <a:lnTo>
                    <a:pt x="8073" y="8217"/>
                  </a:lnTo>
                  <a:cubicBezTo>
                    <a:pt x="8073" y="7740"/>
                    <a:pt x="8454" y="7359"/>
                    <a:pt x="8931" y="7359"/>
                  </a:cubicBezTo>
                  <a:close/>
                  <a:moveTo>
                    <a:pt x="3811" y="1"/>
                  </a:moveTo>
                  <a:cubicBezTo>
                    <a:pt x="3025" y="1"/>
                    <a:pt x="2382" y="48"/>
                    <a:pt x="1929" y="167"/>
                  </a:cubicBezTo>
                  <a:cubicBezTo>
                    <a:pt x="1334" y="310"/>
                    <a:pt x="1024" y="548"/>
                    <a:pt x="1024" y="882"/>
                  </a:cubicBezTo>
                  <a:lnTo>
                    <a:pt x="1024" y="1715"/>
                  </a:lnTo>
                  <a:cubicBezTo>
                    <a:pt x="477" y="1834"/>
                    <a:pt x="167" y="2311"/>
                    <a:pt x="167" y="2763"/>
                  </a:cubicBezTo>
                  <a:cubicBezTo>
                    <a:pt x="167" y="2858"/>
                    <a:pt x="262" y="2930"/>
                    <a:pt x="357" y="2930"/>
                  </a:cubicBezTo>
                  <a:lnTo>
                    <a:pt x="858" y="2930"/>
                  </a:lnTo>
                  <a:cubicBezTo>
                    <a:pt x="810" y="2978"/>
                    <a:pt x="739" y="3025"/>
                    <a:pt x="691" y="3097"/>
                  </a:cubicBezTo>
                  <a:cubicBezTo>
                    <a:pt x="429" y="3406"/>
                    <a:pt x="262" y="3811"/>
                    <a:pt x="262" y="4216"/>
                  </a:cubicBezTo>
                  <a:lnTo>
                    <a:pt x="262" y="7074"/>
                  </a:lnTo>
                  <a:cubicBezTo>
                    <a:pt x="119" y="7121"/>
                    <a:pt x="0" y="7240"/>
                    <a:pt x="0" y="7407"/>
                  </a:cubicBezTo>
                  <a:lnTo>
                    <a:pt x="0" y="8074"/>
                  </a:lnTo>
                  <a:cubicBezTo>
                    <a:pt x="0" y="8264"/>
                    <a:pt x="143" y="8407"/>
                    <a:pt x="334" y="8407"/>
                  </a:cubicBezTo>
                  <a:lnTo>
                    <a:pt x="1691" y="8407"/>
                  </a:lnTo>
                  <a:cubicBezTo>
                    <a:pt x="1786" y="8979"/>
                    <a:pt x="2286" y="9431"/>
                    <a:pt x="2882" y="9431"/>
                  </a:cubicBezTo>
                  <a:cubicBezTo>
                    <a:pt x="3501" y="9431"/>
                    <a:pt x="4001" y="8979"/>
                    <a:pt x="4096" y="8407"/>
                  </a:cubicBezTo>
                  <a:lnTo>
                    <a:pt x="7740" y="8407"/>
                  </a:lnTo>
                  <a:cubicBezTo>
                    <a:pt x="7835" y="8979"/>
                    <a:pt x="8335" y="9431"/>
                    <a:pt x="8931" y="9431"/>
                  </a:cubicBezTo>
                  <a:cubicBezTo>
                    <a:pt x="9526" y="9431"/>
                    <a:pt x="10026" y="8979"/>
                    <a:pt x="10121" y="8407"/>
                  </a:cubicBezTo>
                  <a:lnTo>
                    <a:pt x="11503" y="8407"/>
                  </a:lnTo>
                  <a:cubicBezTo>
                    <a:pt x="11693" y="8407"/>
                    <a:pt x="11860" y="8241"/>
                    <a:pt x="11860" y="8074"/>
                  </a:cubicBezTo>
                  <a:lnTo>
                    <a:pt x="11860" y="7407"/>
                  </a:lnTo>
                  <a:cubicBezTo>
                    <a:pt x="11860" y="7216"/>
                    <a:pt x="11693" y="7074"/>
                    <a:pt x="11503" y="7074"/>
                  </a:cubicBezTo>
                  <a:lnTo>
                    <a:pt x="11479" y="7074"/>
                  </a:lnTo>
                  <a:lnTo>
                    <a:pt x="11479" y="6240"/>
                  </a:lnTo>
                  <a:cubicBezTo>
                    <a:pt x="11669" y="6169"/>
                    <a:pt x="11812" y="5978"/>
                    <a:pt x="11812" y="5740"/>
                  </a:cubicBezTo>
                  <a:cubicBezTo>
                    <a:pt x="11812" y="5502"/>
                    <a:pt x="11669" y="5311"/>
                    <a:pt x="11479" y="5240"/>
                  </a:cubicBezTo>
                  <a:cubicBezTo>
                    <a:pt x="11455" y="5049"/>
                    <a:pt x="11455" y="4907"/>
                    <a:pt x="11431" y="4740"/>
                  </a:cubicBezTo>
                  <a:cubicBezTo>
                    <a:pt x="11431" y="4740"/>
                    <a:pt x="11431" y="4716"/>
                    <a:pt x="11431" y="4716"/>
                  </a:cubicBezTo>
                  <a:cubicBezTo>
                    <a:pt x="11336" y="4216"/>
                    <a:pt x="11193" y="3811"/>
                    <a:pt x="10979" y="3478"/>
                  </a:cubicBezTo>
                  <a:cubicBezTo>
                    <a:pt x="10979" y="3478"/>
                    <a:pt x="10955" y="3430"/>
                    <a:pt x="10955" y="3430"/>
                  </a:cubicBezTo>
                  <a:cubicBezTo>
                    <a:pt x="10812" y="3239"/>
                    <a:pt x="10645" y="3073"/>
                    <a:pt x="10479" y="2954"/>
                  </a:cubicBezTo>
                  <a:lnTo>
                    <a:pt x="10598" y="2954"/>
                  </a:lnTo>
                  <a:cubicBezTo>
                    <a:pt x="10693" y="2954"/>
                    <a:pt x="10764" y="2858"/>
                    <a:pt x="10764" y="2763"/>
                  </a:cubicBezTo>
                  <a:cubicBezTo>
                    <a:pt x="10764" y="2287"/>
                    <a:pt x="10431" y="1787"/>
                    <a:pt x="9812" y="1715"/>
                  </a:cubicBezTo>
                  <a:lnTo>
                    <a:pt x="9812" y="1549"/>
                  </a:lnTo>
                  <a:cubicBezTo>
                    <a:pt x="9812" y="1287"/>
                    <a:pt x="9598" y="1049"/>
                    <a:pt x="9145" y="834"/>
                  </a:cubicBezTo>
                  <a:cubicBezTo>
                    <a:pt x="8788" y="691"/>
                    <a:pt x="8312" y="525"/>
                    <a:pt x="7692" y="406"/>
                  </a:cubicBezTo>
                  <a:cubicBezTo>
                    <a:pt x="6525" y="144"/>
                    <a:pt x="5049" y="1"/>
                    <a:pt x="38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76"/>
            <p:cNvSpPr/>
            <p:nvPr/>
          </p:nvSpPr>
          <p:spPr>
            <a:xfrm>
              <a:off x="2629075" y="3316800"/>
              <a:ext cx="27425" cy="26825"/>
            </a:xfrm>
            <a:custGeom>
              <a:rect b="b" l="l" r="r" t="t"/>
              <a:pathLst>
                <a:path extrusionOk="0" h="1073" w="1097">
                  <a:moveTo>
                    <a:pt x="549" y="334"/>
                  </a:moveTo>
                  <a:cubicBezTo>
                    <a:pt x="644" y="334"/>
                    <a:pt x="739" y="429"/>
                    <a:pt x="739" y="525"/>
                  </a:cubicBezTo>
                  <a:cubicBezTo>
                    <a:pt x="739" y="644"/>
                    <a:pt x="644" y="715"/>
                    <a:pt x="549" y="715"/>
                  </a:cubicBezTo>
                  <a:cubicBezTo>
                    <a:pt x="453" y="715"/>
                    <a:pt x="358" y="644"/>
                    <a:pt x="358" y="525"/>
                  </a:cubicBezTo>
                  <a:cubicBezTo>
                    <a:pt x="358" y="429"/>
                    <a:pt x="453" y="334"/>
                    <a:pt x="549" y="334"/>
                  </a:cubicBezTo>
                  <a:close/>
                  <a:moveTo>
                    <a:pt x="549" y="1"/>
                  </a:moveTo>
                  <a:cubicBezTo>
                    <a:pt x="263" y="1"/>
                    <a:pt x="1" y="239"/>
                    <a:pt x="1" y="525"/>
                  </a:cubicBezTo>
                  <a:cubicBezTo>
                    <a:pt x="1" y="834"/>
                    <a:pt x="263" y="1072"/>
                    <a:pt x="549" y="1072"/>
                  </a:cubicBezTo>
                  <a:cubicBezTo>
                    <a:pt x="858" y="1072"/>
                    <a:pt x="1096" y="834"/>
                    <a:pt x="1096" y="525"/>
                  </a:cubicBezTo>
                  <a:cubicBezTo>
                    <a:pt x="1096" y="239"/>
                    <a:pt x="858" y="1"/>
                    <a:pt x="5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 name="Google Shape;1320;p76"/>
          <p:cNvGrpSpPr/>
          <p:nvPr/>
        </p:nvGrpSpPr>
        <p:grpSpPr>
          <a:xfrm>
            <a:off x="1737709" y="3034032"/>
            <a:ext cx="339535" cy="344385"/>
            <a:chOff x="1422300" y="3094150"/>
            <a:chExt cx="292325" cy="296500"/>
          </a:xfrm>
        </p:grpSpPr>
        <p:sp>
          <p:nvSpPr>
            <p:cNvPr id="1321" name="Google Shape;1321;p76"/>
            <p:cNvSpPr/>
            <p:nvPr/>
          </p:nvSpPr>
          <p:spPr>
            <a:xfrm>
              <a:off x="1524700" y="3112600"/>
              <a:ext cx="87525" cy="28000"/>
            </a:xfrm>
            <a:custGeom>
              <a:rect b="b" l="l" r="r" t="t"/>
              <a:pathLst>
                <a:path extrusionOk="0" h="1120" w="3501">
                  <a:moveTo>
                    <a:pt x="2953" y="358"/>
                  </a:moveTo>
                  <a:cubicBezTo>
                    <a:pt x="3048" y="358"/>
                    <a:pt x="3144" y="453"/>
                    <a:pt x="3144" y="572"/>
                  </a:cubicBezTo>
                  <a:lnTo>
                    <a:pt x="3144" y="763"/>
                  </a:lnTo>
                  <a:lnTo>
                    <a:pt x="334" y="763"/>
                  </a:lnTo>
                  <a:lnTo>
                    <a:pt x="334" y="572"/>
                  </a:lnTo>
                  <a:cubicBezTo>
                    <a:pt x="334" y="453"/>
                    <a:pt x="429" y="358"/>
                    <a:pt x="548" y="358"/>
                  </a:cubicBezTo>
                  <a:close/>
                  <a:moveTo>
                    <a:pt x="548" y="0"/>
                  </a:moveTo>
                  <a:cubicBezTo>
                    <a:pt x="238" y="0"/>
                    <a:pt x="0" y="262"/>
                    <a:pt x="0" y="548"/>
                  </a:cubicBezTo>
                  <a:lnTo>
                    <a:pt x="0" y="953"/>
                  </a:lnTo>
                  <a:cubicBezTo>
                    <a:pt x="0" y="1048"/>
                    <a:pt x="72" y="1120"/>
                    <a:pt x="167" y="1120"/>
                  </a:cubicBezTo>
                  <a:lnTo>
                    <a:pt x="3310" y="1120"/>
                  </a:lnTo>
                  <a:cubicBezTo>
                    <a:pt x="3406" y="1120"/>
                    <a:pt x="3501" y="1048"/>
                    <a:pt x="3501" y="953"/>
                  </a:cubicBezTo>
                  <a:lnTo>
                    <a:pt x="3501" y="548"/>
                  </a:lnTo>
                  <a:cubicBezTo>
                    <a:pt x="3501" y="262"/>
                    <a:pt x="3239" y="0"/>
                    <a:pt x="29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76"/>
            <p:cNvSpPr/>
            <p:nvPr/>
          </p:nvSpPr>
          <p:spPr>
            <a:xfrm>
              <a:off x="1422300" y="3094150"/>
              <a:ext cx="292325" cy="296500"/>
            </a:xfrm>
            <a:custGeom>
              <a:rect b="b" l="l" r="r" t="t"/>
              <a:pathLst>
                <a:path extrusionOk="0" h="11860" w="11693">
                  <a:moveTo>
                    <a:pt x="2620" y="2215"/>
                  </a:moveTo>
                  <a:lnTo>
                    <a:pt x="2620" y="2620"/>
                  </a:lnTo>
                  <a:lnTo>
                    <a:pt x="1405" y="2620"/>
                  </a:lnTo>
                  <a:lnTo>
                    <a:pt x="1405" y="2215"/>
                  </a:lnTo>
                  <a:close/>
                  <a:moveTo>
                    <a:pt x="10264" y="2215"/>
                  </a:moveTo>
                  <a:lnTo>
                    <a:pt x="10264" y="2620"/>
                  </a:lnTo>
                  <a:lnTo>
                    <a:pt x="9050" y="2620"/>
                  </a:lnTo>
                  <a:lnTo>
                    <a:pt x="9050" y="2215"/>
                  </a:lnTo>
                  <a:close/>
                  <a:moveTo>
                    <a:pt x="3620" y="10955"/>
                  </a:moveTo>
                  <a:lnTo>
                    <a:pt x="3620" y="11241"/>
                  </a:lnTo>
                  <a:cubicBezTo>
                    <a:pt x="3620" y="11383"/>
                    <a:pt x="3501" y="11526"/>
                    <a:pt x="3358" y="11526"/>
                  </a:cubicBezTo>
                  <a:lnTo>
                    <a:pt x="1381" y="11526"/>
                  </a:lnTo>
                  <a:cubicBezTo>
                    <a:pt x="1238" y="11526"/>
                    <a:pt x="1095" y="11383"/>
                    <a:pt x="1095" y="11241"/>
                  </a:cubicBezTo>
                  <a:lnTo>
                    <a:pt x="1095" y="10955"/>
                  </a:lnTo>
                  <a:close/>
                  <a:moveTo>
                    <a:pt x="10550" y="10955"/>
                  </a:moveTo>
                  <a:lnTo>
                    <a:pt x="10550" y="11241"/>
                  </a:lnTo>
                  <a:cubicBezTo>
                    <a:pt x="10550" y="11383"/>
                    <a:pt x="10431" y="11526"/>
                    <a:pt x="10288" y="11526"/>
                  </a:cubicBezTo>
                  <a:lnTo>
                    <a:pt x="8311" y="11526"/>
                  </a:lnTo>
                  <a:cubicBezTo>
                    <a:pt x="8145" y="11526"/>
                    <a:pt x="8025" y="11383"/>
                    <a:pt x="8025" y="11241"/>
                  </a:cubicBezTo>
                  <a:lnTo>
                    <a:pt x="8025" y="10955"/>
                  </a:lnTo>
                  <a:close/>
                  <a:moveTo>
                    <a:pt x="4644" y="0"/>
                  </a:moveTo>
                  <a:cubicBezTo>
                    <a:pt x="3929" y="0"/>
                    <a:pt x="3358" y="572"/>
                    <a:pt x="3358" y="1286"/>
                  </a:cubicBezTo>
                  <a:lnTo>
                    <a:pt x="3358" y="2239"/>
                  </a:lnTo>
                  <a:lnTo>
                    <a:pt x="2953" y="2239"/>
                  </a:lnTo>
                  <a:lnTo>
                    <a:pt x="2953" y="2120"/>
                  </a:lnTo>
                  <a:cubicBezTo>
                    <a:pt x="2953" y="1977"/>
                    <a:pt x="2834" y="1858"/>
                    <a:pt x="2691" y="1858"/>
                  </a:cubicBezTo>
                  <a:lnTo>
                    <a:pt x="1310" y="1858"/>
                  </a:lnTo>
                  <a:cubicBezTo>
                    <a:pt x="1167" y="1858"/>
                    <a:pt x="1048" y="1977"/>
                    <a:pt x="1048" y="2120"/>
                  </a:cubicBezTo>
                  <a:lnTo>
                    <a:pt x="1048" y="2239"/>
                  </a:lnTo>
                  <a:cubicBezTo>
                    <a:pt x="476" y="2239"/>
                    <a:pt x="0" y="2715"/>
                    <a:pt x="0" y="3310"/>
                  </a:cubicBezTo>
                  <a:lnTo>
                    <a:pt x="0" y="9907"/>
                  </a:lnTo>
                  <a:cubicBezTo>
                    <a:pt x="0" y="10383"/>
                    <a:pt x="310" y="10788"/>
                    <a:pt x="762" y="10931"/>
                  </a:cubicBezTo>
                  <a:lnTo>
                    <a:pt x="762" y="11241"/>
                  </a:lnTo>
                  <a:cubicBezTo>
                    <a:pt x="762" y="11574"/>
                    <a:pt x="1024" y="11860"/>
                    <a:pt x="1381" y="11860"/>
                  </a:cubicBezTo>
                  <a:lnTo>
                    <a:pt x="3358" y="11860"/>
                  </a:lnTo>
                  <a:cubicBezTo>
                    <a:pt x="3691" y="11860"/>
                    <a:pt x="3977" y="11574"/>
                    <a:pt x="3977" y="11241"/>
                  </a:cubicBezTo>
                  <a:lnTo>
                    <a:pt x="3977" y="10955"/>
                  </a:lnTo>
                  <a:lnTo>
                    <a:pt x="5477" y="10955"/>
                  </a:lnTo>
                  <a:cubicBezTo>
                    <a:pt x="5477" y="10955"/>
                    <a:pt x="5668" y="10883"/>
                    <a:pt x="5668" y="10788"/>
                  </a:cubicBezTo>
                  <a:cubicBezTo>
                    <a:pt x="5668" y="10693"/>
                    <a:pt x="5573" y="10621"/>
                    <a:pt x="5477" y="10621"/>
                  </a:cubicBezTo>
                  <a:lnTo>
                    <a:pt x="1072" y="10621"/>
                  </a:lnTo>
                  <a:cubicBezTo>
                    <a:pt x="667" y="10621"/>
                    <a:pt x="333" y="10288"/>
                    <a:pt x="333" y="9907"/>
                  </a:cubicBezTo>
                  <a:lnTo>
                    <a:pt x="333" y="3310"/>
                  </a:lnTo>
                  <a:cubicBezTo>
                    <a:pt x="333" y="2929"/>
                    <a:pt x="1048" y="2596"/>
                    <a:pt x="1048" y="2596"/>
                  </a:cubicBezTo>
                  <a:lnTo>
                    <a:pt x="1048" y="2739"/>
                  </a:lnTo>
                  <a:cubicBezTo>
                    <a:pt x="1048" y="2882"/>
                    <a:pt x="1167" y="3001"/>
                    <a:pt x="1310" y="3001"/>
                  </a:cubicBezTo>
                  <a:lnTo>
                    <a:pt x="2691" y="3001"/>
                  </a:lnTo>
                  <a:cubicBezTo>
                    <a:pt x="2834" y="3001"/>
                    <a:pt x="2953" y="2882"/>
                    <a:pt x="2953" y="2739"/>
                  </a:cubicBezTo>
                  <a:lnTo>
                    <a:pt x="2953" y="2572"/>
                  </a:lnTo>
                  <a:lnTo>
                    <a:pt x="3501" y="2572"/>
                  </a:lnTo>
                  <a:cubicBezTo>
                    <a:pt x="3501" y="2596"/>
                    <a:pt x="3525" y="2596"/>
                    <a:pt x="3525" y="2596"/>
                  </a:cubicBezTo>
                  <a:lnTo>
                    <a:pt x="5477" y="2596"/>
                  </a:lnTo>
                  <a:cubicBezTo>
                    <a:pt x="5620" y="2596"/>
                    <a:pt x="5715" y="2453"/>
                    <a:pt x="5644" y="2310"/>
                  </a:cubicBezTo>
                  <a:cubicBezTo>
                    <a:pt x="5620" y="2263"/>
                    <a:pt x="5549" y="2215"/>
                    <a:pt x="5477" y="2215"/>
                  </a:cubicBezTo>
                  <a:lnTo>
                    <a:pt x="3691" y="2215"/>
                  </a:lnTo>
                  <a:lnTo>
                    <a:pt x="3691" y="1286"/>
                  </a:lnTo>
                  <a:cubicBezTo>
                    <a:pt x="3691" y="762"/>
                    <a:pt x="4120" y="357"/>
                    <a:pt x="4644" y="357"/>
                  </a:cubicBezTo>
                  <a:lnTo>
                    <a:pt x="7025" y="357"/>
                  </a:lnTo>
                  <a:cubicBezTo>
                    <a:pt x="7549" y="357"/>
                    <a:pt x="7978" y="762"/>
                    <a:pt x="7978" y="1286"/>
                  </a:cubicBezTo>
                  <a:lnTo>
                    <a:pt x="7978" y="2239"/>
                  </a:lnTo>
                  <a:lnTo>
                    <a:pt x="6358" y="2239"/>
                  </a:lnTo>
                  <a:cubicBezTo>
                    <a:pt x="6263" y="2239"/>
                    <a:pt x="6192" y="2310"/>
                    <a:pt x="6168" y="2405"/>
                  </a:cubicBezTo>
                  <a:cubicBezTo>
                    <a:pt x="6168" y="2501"/>
                    <a:pt x="6239" y="2596"/>
                    <a:pt x="6358" y="2596"/>
                  </a:cubicBezTo>
                  <a:lnTo>
                    <a:pt x="8692" y="2596"/>
                  </a:lnTo>
                  <a:lnTo>
                    <a:pt x="8692" y="2715"/>
                  </a:lnTo>
                  <a:cubicBezTo>
                    <a:pt x="8692" y="2858"/>
                    <a:pt x="8811" y="3001"/>
                    <a:pt x="8954" y="3001"/>
                  </a:cubicBezTo>
                  <a:lnTo>
                    <a:pt x="10335" y="3001"/>
                  </a:lnTo>
                  <a:cubicBezTo>
                    <a:pt x="10478" y="3001"/>
                    <a:pt x="10597" y="2882"/>
                    <a:pt x="10597" y="2739"/>
                  </a:cubicBezTo>
                  <a:lnTo>
                    <a:pt x="10597" y="2596"/>
                  </a:lnTo>
                  <a:cubicBezTo>
                    <a:pt x="10597" y="2596"/>
                    <a:pt x="11336" y="2929"/>
                    <a:pt x="11336" y="3310"/>
                  </a:cubicBezTo>
                  <a:lnTo>
                    <a:pt x="11336" y="9907"/>
                  </a:lnTo>
                  <a:cubicBezTo>
                    <a:pt x="11336" y="10288"/>
                    <a:pt x="11002" y="10621"/>
                    <a:pt x="10597" y="10621"/>
                  </a:cubicBezTo>
                  <a:lnTo>
                    <a:pt x="6335" y="10621"/>
                  </a:lnTo>
                  <a:cubicBezTo>
                    <a:pt x="6239" y="10621"/>
                    <a:pt x="6168" y="10693"/>
                    <a:pt x="6168" y="10788"/>
                  </a:cubicBezTo>
                  <a:cubicBezTo>
                    <a:pt x="6168" y="10883"/>
                    <a:pt x="6335" y="10955"/>
                    <a:pt x="6335" y="10955"/>
                  </a:cubicBezTo>
                  <a:lnTo>
                    <a:pt x="7692" y="10955"/>
                  </a:lnTo>
                  <a:lnTo>
                    <a:pt x="7692" y="11241"/>
                  </a:lnTo>
                  <a:cubicBezTo>
                    <a:pt x="7692" y="11574"/>
                    <a:pt x="7954" y="11860"/>
                    <a:pt x="8311" y="11860"/>
                  </a:cubicBezTo>
                  <a:lnTo>
                    <a:pt x="10288" y="11860"/>
                  </a:lnTo>
                  <a:cubicBezTo>
                    <a:pt x="10621" y="11860"/>
                    <a:pt x="10907" y="11574"/>
                    <a:pt x="10907" y="11241"/>
                  </a:cubicBezTo>
                  <a:lnTo>
                    <a:pt x="10907" y="10931"/>
                  </a:lnTo>
                  <a:cubicBezTo>
                    <a:pt x="11360" y="10788"/>
                    <a:pt x="11693" y="10383"/>
                    <a:pt x="11693" y="9883"/>
                  </a:cubicBezTo>
                  <a:lnTo>
                    <a:pt x="11693" y="3334"/>
                  </a:lnTo>
                  <a:cubicBezTo>
                    <a:pt x="11693" y="2739"/>
                    <a:pt x="11193" y="2239"/>
                    <a:pt x="10597" y="2239"/>
                  </a:cubicBezTo>
                  <a:lnTo>
                    <a:pt x="10597" y="2120"/>
                  </a:lnTo>
                  <a:cubicBezTo>
                    <a:pt x="10597" y="1977"/>
                    <a:pt x="10478" y="1858"/>
                    <a:pt x="10335" y="1858"/>
                  </a:cubicBezTo>
                  <a:lnTo>
                    <a:pt x="8954" y="1858"/>
                  </a:lnTo>
                  <a:cubicBezTo>
                    <a:pt x="8811" y="1858"/>
                    <a:pt x="8692" y="1977"/>
                    <a:pt x="8692" y="2120"/>
                  </a:cubicBezTo>
                  <a:lnTo>
                    <a:pt x="8692" y="2239"/>
                  </a:lnTo>
                  <a:lnTo>
                    <a:pt x="8335" y="2239"/>
                  </a:lnTo>
                  <a:lnTo>
                    <a:pt x="8335" y="1286"/>
                  </a:lnTo>
                  <a:cubicBezTo>
                    <a:pt x="8335" y="572"/>
                    <a:pt x="7740" y="0"/>
                    <a:pt x="70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76"/>
            <p:cNvSpPr/>
            <p:nvPr/>
          </p:nvSpPr>
          <p:spPr>
            <a:xfrm>
              <a:off x="1472900" y="3192525"/>
              <a:ext cx="71450" cy="70725"/>
            </a:xfrm>
            <a:custGeom>
              <a:rect b="b" l="l" r="r" t="t"/>
              <a:pathLst>
                <a:path extrusionOk="0" h="2829" w="2858">
                  <a:moveTo>
                    <a:pt x="1763" y="376"/>
                  </a:moveTo>
                  <a:lnTo>
                    <a:pt x="2477" y="1066"/>
                  </a:lnTo>
                  <a:lnTo>
                    <a:pt x="1072" y="2447"/>
                  </a:lnTo>
                  <a:lnTo>
                    <a:pt x="381" y="1757"/>
                  </a:lnTo>
                  <a:lnTo>
                    <a:pt x="1763" y="376"/>
                  </a:lnTo>
                  <a:close/>
                  <a:moveTo>
                    <a:pt x="1774" y="1"/>
                  </a:moveTo>
                  <a:cubicBezTo>
                    <a:pt x="1691" y="1"/>
                    <a:pt x="1608" y="30"/>
                    <a:pt x="1548" y="90"/>
                  </a:cubicBezTo>
                  <a:lnTo>
                    <a:pt x="119" y="1543"/>
                  </a:lnTo>
                  <a:cubicBezTo>
                    <a:pt x="0" y="1662"/>
                    <a:pt x="0" y="1852"/>
                    <a:pt x="119" y="1971"/>
                  </a:cubicBezTo>
                  <a:lnTo>
                    <a:pt x="858" y="2733"/>
                  </a:lnTo>
                  <a:cubicBezTo>
                    <a:pt x="929" y="2781"/>
                    <a:pt x="1000" y="2828"/>
                    <a:pt x="1072" y="2828"/>
                  </a:cubicBezTo>
                  <a:cubicBezTo>
                    <a:pt x="1167" y="2828"/>
                    <a:pt x="1239" y="2781"/>
                    <a:pt x="1286" y="2733"/>
                  </a:cubicBezTo>
                  <a:lnTo>
                    <a:pt x="2739" y="1281"/>
                  </a:lnTo>
                  <a:cubicBezTo>
                    <a:pt x="2858" y="1161"/>
                    <a:pt x="2858" y="971"/>
                    <a:pt x="2739" y="852"/>
                  </a:cubicBezTo>
                  <a:lnTo>
                    <a:pt x="2001" y="90"/>
                  </a:lnTo>
                  <a:cubicBezTo>
                    <a:pt x="1941" y="30"/>
                    <a:pt x="1858" y="1"/>
                    <a:pt x="17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76"/>
            <p:cNvSpPr/>
            <p:nvPr/>
          </p:nvSpPr>
          <p:spPr>
            <a:xfrm>
              <a:off x="1545525" y="3270975"/>
              <a:ext cx="62550" cy="59550"/>
            </a:xfrm>
            <a:custGeom>
              <a:rect b="b" l="l" r="r" t="t"/>
              <a:pathLst>
                <a:path extrusionOk="0" h="2382" w="2502">
                  <a:moveTo>
                    <a:pt x="1239" y="500"/>
                  </a:moveTo>
                  <a:lnTo>
                    <a:pt x="1453" y="857"/>
                  </a:lnTo>
                  <a:cubicBezTo>
                    <a:pt x="1477" y="905"/>
                    <a:pt x="1525" y="929"/>
                    <a:pt x="1572" y="929"/>
                  </a:cubicBezTo>
                  <a:lnTo>
                    <a:pt x="1977" y="1048"/>
                  </a:lnTo>
                  <a:lnTo>
                    <a:pt x="1715" y="1357"/>
                  </a:lnTo>
                  <a:cubicBezTo>
                    <a:pt x="1668" y="1405"/>
                    <a:pt x="1668" y="1453"/>
                    <a:pt x="1668" y="1500"/>
                  </a:cubicBezTo>
                  <a:lnTo>
                    <a:pt x="1691" y="1905"/>
                  </a:lnTo>
                  <a:lnTo>
                    <a:pt x="1310" y="1739"/>
                  </a:lnTo>
                  <a:lnTo>
                    <a:pt x="1168" y="1739"/>
                  </a:lnTo>
                  <a:lnTo>
                    <a:pt x="763" y="1905"/>
                  </a:lnTo>
                  <a:lnTo>
                    <a:pt x="810" y="1500"/>
                  </a:lnTo>
                  <a:cubicBezTo>
                    <a:pt x="810" y="1453"/>
                    <a:pt x="786" y="1405"/>
                    <a:pt x="763" y="1357"/>
                  </a:cubicBezTo>
                  <a:lnTo>
                    <a:pt x="477" y="1048"/>
                  </a:lnTo>
                  <a:lnTo>
                    <a:pt x="906" y="929"/>
                  </a:lnTo>
                  <a:cubicBezTo>
                    <a:pt x="953" y="929"/>
                    <a:pt x="1001" y="905"/>
                    <a:pt x="1025" y="857"/>
                  </a:cubicBezTo>
                  <a:lnTo>
                    <a:pt x="1239" y="500"/>
                  </a:lnTo>
                  <a:close/>
                  <a:moveTo>
                    <a:pt x="1239" y="0"/>
                  </a:moveTo>
                  <a:cubicBezTo>
                    <a:pt x="1168" y="0"/>
                    <a:pt x="1120" y="24"/>
                    <a:pt x="1096" y="72"/>
                  </a:cubicBezTo>
                  <a:lnTo>
                    <a:pt x="763" y="619"/>
                  </a:lnTo>
                  <a:lnTo>
                    <a:pt x="143" y="786"/>
                  </a:lnTo>
                  <a:cubicBezTo>
                    <a:pt x="72" y="786"/>
                    <a:pt x="24" y="834"/>
                    <a:pt x="1" y="881"/>
                  </a:cubicBezTo>
                  <a:cubicBezTo>
                    <a:pt x="1" y="953"/>
                    <a:pt x="1" y="1024"/>
                    <a:pt x="48" y="1048"/>
                  </a:cubicBezTo>
                  <a:lnTo>
                    <a:pt x="453" y="1548"/>
                  </a:lnTo>
                  <a:lnTo>
                    <a:pt x="405" y="2191"/>
                  </a:lnTo>
                  <a:cubicBezTo>
                    <a:pt x="405" y="2239"/>
                    <a:pt x="429" y="2310"/>
                    <a:pt x="477" y="2334"/>
                  </a:cubicBezTo>
                  <a:cubicBezTo>
                    <a:pt x="505" y="2362"/>
                    <a:pt x="541" y="2373"/>
                    <a:pt x="576" y="2373"/>
                  </a:cubicBezTo>
                  <a:cubicBezTo>
                    <a:pt x="600" y="2373"/>
                    <a:pt x="624" y="2368"/>
                    <a:pt x="644" y="2358"/>
                  </a:cubicBezTo>
                  <a:lnTo>
                    <a:pt x="1239" y="2096"/>
                  </a:lnTo>
                  <a:lnTo>
                    <a:pt x="1834" y="2358"/>
                  </a:lnTo>
                  <a:cubicBezTo>
                    <a:pt x="1858" y="2358"/>
                    <a:pt x="1882" y="2382"/>
                    <a:pt x="1906" y="2382"/>
                  </a:cubicBezTo>
                  <a:cubicBezTo>
                    <a:pt x="1930" y="2382"/>
                    <a:pt x="1977" y="2358"/>
                    <a:pt x="2001" y="2334"/>
                  </a:cubicBezTo>
                  <a:cubicBezTo>
                    <a:pt x="2049" y="2310"/>
                    <a:pt x="2072" y="2239"/>
                    <a:pt x="2072" y="2191"/>
                  </a:cubicBezTo>
                  <a:lnTo>
                    <a:pt x="2025" y="1548"/>
                  </a:lnTo>
                  <a:lnTo>
                    <a:pt x="2430" y="1048"/>
                  </a:lnTo>
                  <a:cubicBezTo>
                    <a:pt x="2477" y="1024"/>
                    <a:pt x="2501" y="953"/>
                    <a:pt x="2477" y="881"/>
                  </a:cubicBezTo>
                  <a:cubicBezTo>
                    <a:pt x="2454" y="834"/>
                    <a:pt x="2406" y="786"/>
                    <a:pt x="2334" y="786"/>
                  </a:cubicBezTo>
                  <a:lnTo>
                    <a:pt x="1715" y="619"/>
                  </a:lnTo>
                  <a:lnTo>
                    <a:pt x="1382" y="72"/>
                  </a:lnTo>
                  <a:cubicBezTo>
                    <a:pt x="1358" y="24"/>
                    <a:pt x="1287" y="0"/>
                    <a:pt x="12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76"/>
            <p:cNvSpPr/>
            <p:nvPr/>
          </p:nvSpPr>
          <p:spPr>
            <a:xfrm>
              <a:off x="1593750" y="3204875"/>
              <a:ext cx="53025" cy="33975"/>
            </a:xfrm>
            <a:custGeom>
              <a:rect b="b" l="l" r="r" t="t"/>
              <a:pathLst>
                <a:path extrusionOk="0" h="1359" w="2121">
                  <a:moveTo>
                    <a:pt x="1763" y="334"/>
                  </a:moveTo>
                  <a:lnTo>
                    <a:pt x="1763" y="1025"/>
                  </a:lnTo>
                  <a:lnTo>
                    <a:pt x="358" y="1025"/>
                  </a:lnTo>
                  <a:lnTo>
                    <a:pt x="358" y="334"/>
                  </a:lnTo>
                  <a:close/>
                  <a:moveTo>
                    <a:pt x="286" y="1"/>
                  </a:moveTo>
                  <a:cubicBezTo>
                    <a:pt x="143" y="1"/>
                    <a:pt x="1" y="120"/>
                    <a:pt x="1" y="263"/>
                  </a:cubicBezTo>
                  <a:lnTo>
                    <a:pt x="1" y="1096"/>
                  </a:lnTo>
                  <a:cubicBezTo>
                    <a:pt x="1" y="1239"/>
                    <a:pt x="143" y="1358"/>
                    <a:pt x="286" y="1358"/>
                  </a:cubicBezTo>
                  <a:lnTo>
                    <a:pt x="1834" y="1358"/>
                  </a:lnTo>
                  <a:cubicBezTo>
                    <a:pt x="2001" y="1358"/>
                    <a:pt x="2120" y="1239"/>
                    <a:pt x="2120" y="1096"/>
                  </a:cubicBezTo>
                  <a:lnTo>
                    <a:pt x="2120" y="263"/>
                  </a:lnTo>
                  <a:cubicBezTo>
                    <a:pt x="2120" y="120"/>
                    <a:pt x="2001" y="1"/>
                    <a:pt x="18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 name="Google Shape;1326;p76"/>
          <p:cNvGrpSpPr/>
          <p:nvPr/>
        </p:nvGrpSpPr>
        <p:grpSpPr>
          <a:xfrm>
            <a:off x="1140931" y="3034032"/>
            <a:ext cx="344385" cy="328501"/>
            <a:chOff x="908500" y="3094150"/>
            <a:chExt cx="296500" cy="282825"/>
          </a:xfrm>
        </p:grpSpPr>
        <p:sp>
          <p:nvSpPr>
            <p:cNvPr id="1327" name="Google Shape;1327;p76"/>
            <p:cNvSpPr/>
            <p:nvPr/>
          </p:nvSpPr>
          <p:spPr>
            <a:xfrm>
              <a:off x="1076975" y="3123900"/>
              <a:ext cx="36350" cy="36950"/>
            </a:xfrm>
            <a:custGeom>
              <a:rect b="b" l="l" r="r" t="t"/>
              <a:pathLst>
                <a:path extrusionOk="0" h="1478" w="1454">
                  <a:moveTo>
                    <a:pt x="715" y="358"/>
                  </a:moveTo>
                  <a:cubicBezTo>
                    <a:pt x="929" y="358"/>
                    <a:pt x="1096" y="525"/>
                    <a:pt x="1096" y="739"/>
                  </a:cubicBezTo>
                  <a:cubicBezTo>
                    <a:pt x="1096" y="954"/>
                    <a:pt x="929" y="1120"/>
                    <a:pt x="715" y="1120"/>
                  </a:cubicBezTo>
                  <a:cubicBezTo>
                    <a:pt x="501" y="1120"/>
                    <a:pt x="334" y="954"/>
                    <a:pt x="334" y="739"/>
                  </a:cubicBezTo>
                  <a:cubicBezTo>
                    <a:pt x="334" y="525"/>
                    <a:pt x="501" y="358"/>
                    <a:pt x="715" y="358"/>
                  </a:cubicBezTo>
                  <a:close/>
                  <a:moveTo>
                    <a:pt x="715" y="1"/>
                  </a:moveTo>
                  <a:cubicBezTo>
                    <a:pt x="310" y="1"/>
                    <a:pt x="1" y="334"/>
                    <a:pt x="1" y="739"/>
                  </a:cubicBezTo>
                  <a:cubicBezTo>
                    <a:pt x="1" y="1144"/>
                    <a:pt x="310" y="1477"/>
                    <a:pt x="715" y="1477"/>
                  </a:cubicBezTo>
                  <a:cubicBezTo>
                    <a:pt x="1120" y="1477"/>
                    <a:pt x="1453" y="1144"/>
                    <a:pt x="1453" y="739"/>
                  </a:cubicBezTo>
                  <a:cubicBezTo>
                    <a:pt x="1453" y="334"/>
                    <a:pt x="1120" y="1"/>
                    <a:pt x="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76"/>
            <p:cNvSpPr/>
            <p:nvPr/>
          </p:nvSpPr>
          <p:spPr>
            <a:xfrm>
              <a:off x="1076975" y="3309675"/>
              <a:ext cx="36350" cy="36325"/>
            </a:xfrm>
            <a:custGeom>
              <a:rect b="b" l="l" r="r" t="t"/>
              <a:pathLst>
                <a:path extrusionOk="0" h="1453" w="1454">
                  <a:moveTo>
                    <a:pt x="715" y="357"/>
                  </a:moveTo>
                  <a:cubicBezTo>
                    <a:pt x="929" y="357"/>
                    <a:pt x="1096" y="524"/>
                    <a:pt x="1096" y="738"/>
                  </a:cubicBezTo>
                  <a:cubicBezTo>
                    <a:pt x="1096" y="929"/>
                    <a:pt x="929" y="1095"/>
                    <a:pt x="715" y="1095"/>
                  </a:cubicBezTo>
                  <a:cubicBezTo>
                    <a:pt x="501" y="1095"/>
                    <a:pt x="334" y="929"/>
                    <a:pt x="334" y="738"/>
                  </a:cubicBezTo>
                  <a:cubicBezTo>
                    <a:pt x="334" y="524"/>
                    <a:pt x="501" y="357"/>
                    <a:pt x="715" y="357"/>
                  </a:cubicBezTo>
                  <a:close/>
                  <a:moveTo>
                    <a:pt x="715" y="0"/>
                  </a:moveTo>
                  <a:cubicBezTo>
                    <a:pt x="310" y="0"/>
                    <a:pt x="1" y="333"/>
                    <a:pt x="1" y="738"/>
                  </a:cubicBezTo>
                  <a:cubicBezTo>
                    <a:pt x="1" y="1119"/>
                    <a:pt x="310" y="1453"/>
                    <a:pt x="715" y="1453"/>
                  </a:cubicBezTo>
                  <a:cubicBezTo>
                    <a:pt x="1120" y="1453"/>
                    <a:pt x="1453" y="1119"/>
                    <a:pt x="1453" y="738"/>
                  </a:cubicBezTo>
                  <a:cubicBezTo>
                    <a:pt x="1453" y="333"/>
                    <a:pt x="1120" y="0"/>
                    <a:pt x="7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76"/>
            <p:cNvSpPr/>
            <p:nvPr/>
          </p:nvSpPr>
          <p:spPr>
            <a:xfrm>
              <a:off x="908500" y="3094150"/>
              <a:ext cx="296500" cy="282825"/>
            </a:xfrm>
            <a:custGeom>
              <a:rect b="b" l="l" r="r" t="t"/>
              <a:pathLst>
                <a:path extrusionOk="0" h="11313" w="11860">
                  <a:moveTo>
                    <a:pt x="9383" y="2596"/>
                  </a:moveTo>
                  <a:lnTo>
                    <a:pt x="11526" y="4882"/>
                  </a:lnTo>
                  <a:lnTo>
                    <a:pt x="11526" y="5454"/>
                  </a:lnTo>
                  <a:lnTo>
                    <a:pt x="10955" y="5406"/>
                  </a:lnTo>
                  <a:lnTo>
                    <a:pt x="9383" y="3715"/>
                  </a:lnTo>
                  <a:lnTo>
                    <a:pt x="9383" y="2596"/>
                  </a:lnTo>
                  <a:close/>
                  <a:moveTo>
                    <a:pt x="5549" y="3001"/>
                  </a:moveTo>
                  <a:lnTo>
                    <a:pt x="5549" y="3429"/>
                  </a:lnTo>
                  <a:lnTo>
                    <a:pt x="357" y="5811"/>
                  </a:lnTo>
                  <a:cubicBezTo>
                    <a:pt x="357" y="5668"/>
                    <a:pt x="357" y="5525"/>
                    <a:pt x="381" y="5382"/>
                  </a:cubicBezTo>
                  <a:lnTo>
                    <a:pt x="5549" y="3001"/>
                  </a:lnTo>
                  <a:close/>
                  <a:moveTo>
                    <a:pt x="3667" y="7407"/>
                  </a:moveTo>
                  <a:cubicBezTo>
                    <a:pt x="3964" y="7407"/>
                    <a:pt x="4338" y="7608"/>
                    <a:pt x="4596" y="8026"/>
                  </a:cubicBezTo>
                  <a:lnTo>
                    <a:pt x="5549" y="9431"/>
                  </a:lnTo>
                  <a:cubicBezTo>
                    <a:pt x="5549" y="9918"/>
                    <a:pt x="5752" y="10360"/>
                    <a:pt x="6071" y="10713"/>
                  </a:cubicBezTo>
                  <a:lnTo>
                    <a:pt x="6071" y="10713"/>
                  </a:lnTo>
                  <a:lnTo>
                    <a:pt x="2691" y="10169"/>
                  </a:lnTo>
                  <a:cubicBezTo>
                    <a:pt x="2239" y="10098"/>
                    <a:pt x="1786" y="9716"/>
                    <a:pt x="1500" y="9169"/>
                  </a:cubicBezTo>
                  <a:cubicBezTo>
                    <a:pt x="1286" y="8788"/>
                    <a:pt x="1191" y="8407"/>
                    <a:pt x="1238" y="8073"/>
                  </a:cubicBezTo>
                  <a:lnTo>
                    <a:pt x="1238" y="8073"/>
                  </a:lnTo>
                  <a:cubicBezTo>
                    <a:pt x="1782" y="8812"/>
                    <a:pt x="2390" y="9090"/>
                    <a:pt x="2880" y="9090"/>
                  </a:cubicBezTo>
                  <a:cubicBezTo>
                    <a:pt x="2990" y="9090"/>
                    <a:pt x="3095" y="9076"/>
                    <a:pt x="3191" y="9050"/>
                  </a:cubicBezTo>
                  <a:cubicBezTo>
                    <a:pt x="3548" y="8978"/>
                    <a:pt x="3787" y="8716"/>
                    <a:pt x="3810" y="8430"/>
                  </a:cubicBezTo>
                  <a:cubicBezTo>
                    <a:pt x="3810" y="8288"/>
                    <a:pt x="3787" y="7978"/>
                    <a:pt x="3263" y="7740"/>
                  </a:cubicBezTo>
                  <a:cubicBezTo>
                    <a:pt x="3287" y="7573"/>
                    <a:pt x="3358" y="7478"/>
                    <a:pt x="3501" y="7430"/>
                  </a:cubicBezTo>
                  <a:cubicBezTo>
                    <a:pt x="3552" y="7415"/>
                    <a:pt x="3608" y="7407"/>
                    <a:pt x="3667" y="7407"/>
                  </a:cubicBezTo>
                  <a:close/>
                  <a:moveTo>
                    <a:pt x="7454" y="0"/>
                  </a:moveTo>
                  <a:cubicBezTo>
                    <a:pt x="7168" y="0"/>
                    <a:pt x="6906" y="72"/>
                    <a:pt x="6668" y="191"/>
                  </a:cubicBezTo>
                  <a:lnTo>
                    <a:pt x="6621" y="191"/>
                  </a:lnTo>
                  <a:lnTo>
                    <a:pt x="3572" y="1620"/>
                  </a:lnTo>
                  <a:cubicBezTo>
                    <a:pt x="3477" y="1643"/>
                    <a:pt x="3429" y="1762"/>
                    <a:pt x="3477" y="1834"/>
                  </a:cubicBezTo>
                  <a:cubicBezTo>
                    <a:pt x="3501" y="1905"/>
                    <a:pt x="3572" y="1953"/>
                    <a:pt x="3644" y="1953"/>
                  </a:cubicBezTo>
                  <a:cubicBezTo>
                    <a:pt x="3668" y="1953"/>
                    <a:pt x="3691" y="1929"/>
                    <a:pt x="3715" y="1929"/>
                  </a:cubicBezTo>
                  <a:lnTo>
                    <a:pt x="5811" y="953"/>
                  </a:lnTo>
                  <a:lnTo>
                    <a:pt x="5811" y="953"/>
                  </a:lnTo>
                  <a:cubicBezTo>
                    <a:pt x="5644" y="1239"/>
                    <a:pt x="5549" y="1572"/>
                    <a:pt x="5549" y="1929"/>
                  </a:cubicBezTo>
                  <a:lnTo>
                    <a:pt x="5549" y="2620"/>
                  </a:lnTo>
                  <a:lnTo>
                    <a:pt x="429" y="5001"/>
                  </a:lnTo>
                  <a:cubicBezTo>
                    <a:pt x="548" y="4096"/>
                    <a:pt x="929" y="3215"/>
                    <a:pt x="1905" y="2763"/>
                  </a:cubicBezTo>
                  <a:lnTo>
                    <a:pt x="2929" y="2286"/>
                  </a:lnTo>
                  <a:cubicBezTo>
                    <a:pt x="3001" y="2263"/>
                    <a:pt x="3048" y="2167"/>
                    <a:pt x="3025" y="2072"/>
                  </a:cubicBezTo>
                  <a:cubicBezTo>
                    <a:pt x="2990" y="2002"/>
                    <a:pt x="2929" y="1958"/>
                    <a:pt x="2862" y="1958"/>
                  </a:cubicBezTo>
                  <a:cubicBezTo>
                    <a:pt x="2837" y="1958"/>
                    <a:pt x="2812" y="1964"/>
                    <a:pt x="2786" y="1977"/>
                  </a:cubicBezTo>
                  <a:lnTo>
                    <a:pt x="1762" y="2453"/>
                  </a:lnTo>
                  <a:cubicBezTo>
                    <a:pt x="1024" y="2786"/>
                    <a:pt x="524" y="3382"/>
                    <a:pt x="238" y="4215"/>
                  </a:cubicBezTo>
                  <a:cubicBezTo>
                    <a:pt x="143" y="4549"/>
                    <a:pt x="72" y="4906"/>
                    <a:pt x="48" y="5263"/>
                  </a:cubicBezTo>
                  <a:cubicBezTo>
                    <a:pt x="24" y="5549"/>
                    <a:pt x="0" y="5835"/>
                    <a:pt x="0" y="6097"/>
                  </a:cubicBezTo>
                  <a:cubicBezTo>
                    <a:pt x="0" y="6121"/>
                    <a:pt x="24" y="6168"/>
                    <a:pt x="48" y="6192"/>
                  </a:cubicBezTo>
                  <a:cubicBezTo>
                    <a:pt x="72" y="6240"/>
                    <a:pt x="119" y="6263"/>
                    <a:pt x="191" y="6263"/>
                  </a:cubicBezTo>
                  <a:lnTo>
                    <a:pt x="262" y="6263"/>
                  </a:lnTo>
                  <a:lnTo>
                    <a:pt x="5549" y="3811"/>
                  </a:lnTo>
                  <a:lnTo>
                    <a:pt x="5549" y="8812"/>
                  </a:lnTo>
                  <a:lnTo>
                    <a:pt x="4906" y="7835"/>
                  </a:lnTo>
                  <a:cubicBezTo>
                    <a:pt x="4580" y="7298"/>
                    <a:pt x="4069" y="7055"/>
                    <a:pt x="3658" y="7055"/>
                  </a:cubicBezTo>
                  <a:cubicBezTo>
                    <a:pt x="3559" y="7055"/>
                    <a:pt x="3465" y="7069"/>
                    <a:pt x="3382" y="7097"/>
                  </a:cubicBezTo>
                  <a:cubicBezTo>
                    <a:pt x="3072" y="7216"/>
                    <a:pt x="2882" y="7502"/>
                    <a:pt x="2929" y="7859"/>
                  </a:cubicBezTo>
                  <a:cubicBezTo>
                    <a:pt x="2929" y="7930"/>
                    <a:pt x="2977" y="7978"/>
                    <a:pt x="3048" y="8002"/>
                  </a:cubicBezTo>
                  <a:cubicBezTo>
                    <a:pt x="3310" y="8121"/>
                    <a:pt x="3477" y="8264"/>
                    <a:pt x="3477" y="8430"/>
                  </a:cubicBezTo>
                  <a:cubicBezTo>
                    <a:pt x="3453" y="8550"/>
                    <a:pt x="3310" y="8669"/>
                    <a:pt x="3120" y="8716"/>
                  </a:cubicBezTo>
                  <a:cubicBezTo>
                    <a:pt x="3047" y="8734"/>
                    <a:pt x="2969" y="8744"/>
                    <a:pt x="2887" y="8744"/>
                  </a:cubicBezTo>
                  <a:cubicBezTo>
                    <a:pt x="2428" y="8744"/>
                    <a:pt x="1835" y="8438"/>
                    <a:pt x="1310" y="7549"/>
                  </a:cubicBezTo>
                  <a:cubicBezTo>
                    <a:pt x="1286" y="7502"/>
                    <a:pt x="1215" y="7478"/>
                    <a:pt x="1143" y="7478"/>
                  </a:cubicBezTo>
                  <a:cubicBezTo>
                    <a:pt x="1096" y="7478"/>
                    <a:pt x="1024" y="7526"/>
                    <a:pt x="1000" y="7573"/>
                  </a:cubicBezTo>
                  <a:cubicBezTo>
                    <a:pt x="786" y="8073"/>
                    <a:pt x="857" y="8740"/>
                    <a:pt x="1191" y="9335"/>
                  </a:cubicBezTo>
                  <a:cubicBezTo>
                    <a:pt x="1548" y="9978"/>
                    <a:pt x="2096" y="10431"/>
                    <a:pt x="2644" y="10526"/>
                  </a:cubicBezTo>
                  <a:lnTo>
                    <a:pt x="6859" y="11217"/>
                  </a:lnTo>
                  <a:cubicBezTo>
                    <a:pt x="7049" y="11264"/>
                    <a:pt x="7264" y="11312"/>
                    <a:pt x="7454" y="11312"/>
                  </a:cubicBezTo>
                  <a:cubicBezTo>
                    <a:pt x="8526" y="11288"/>
                    <a:pt x="9383" y="10502"/>
                    <a:pt x="9383" y="9455"/>
                  </a:cubicBezTo>
                  <a:lnTo>
                    <a:pt x="9383" y="7383"/>
                  </a:lnTo>
                  <a:cubicBezTo>
                    <a:pt x="9383" y="7311"/>
                    <a:pt x="9312" y="7216"/>
                    <a:pt x="9240" y="7216"/>
                  </a:cubicBezTo>
                  <a:cubicBezTo>
                    <a:pt x="9228" y="7213"/>
                    <a:pt x="9215" y="7212"/>
                    <a:pt x="9203" y="7212"/>
                  </a:cubicBezTo>
                  <a:cubicBezTo>
                    <a:pt x="9102" y="7212"/>
                    <a:pt x="9026" y="7297"/>
                    <a:pt x="9026" y="7383"/>
                  </a:cubicBezTo>
                  <a:lnTo>
                    <a:pt x="9026" y="9383"/>
                  </a:lnTo>
                  <a:cubicBezTo>
                    <a:pt x="9026" y="10264"/>
                    <a:pt x="8335" y="10979"/>
                    <a:pt x="7454" y="10979"/>
                  </a:cubicBezTo>
                  <a:cubicBezTo>
                    <a:pt x="6573" y="10979"/>
                    <a:pt x="5858" y="10264"/>
                    <a:pt x="5858" y="9383"/>
                  </a:cubicBezTo>
                  <a:lnTo>
                    <a:pt x="5882" y="9383"/>
                  </a:lnTo>
                  <a:lnTo>
                    <a:pt x="5882" y="1929"/>
                  </a:lnTo>
                  <a:cubicBezTo>
                    <a:pt x="5882" y="1072"/>
                    <a:pt x="6597" y="357"/>
                    <a:pt x="7454" y="357"/>
                  </a:cubicBezTo>
                  <a:cubicBezTo>
                    <a:pt x="8335" y="357"/>
                    <a:pt x="9026" y="1072"/>
                    <a:pt x="9026" y="1929"/>
                  </a:cubicBezTo>
                  <a:lnTo>
                    <a:pt x="9026" y="6573"/>
                  </a:lnTo>
                  <a:cubicBezTo>
                    <a:pt x="9026" y="6668"/>
                    <a:pt x="9097" y="6740"/>
                    <a:pt x="9193" y="6763"/>
                  </a:cubicBezTo>
                  <a:cubicBezTo>
                    <a:pt x="9288" y="6763"/>
                    <a:pt x="9383" y="6692"/>
                    <a:pt x="9383" y="6597"/>
                  </a:cubicBezTo>
                  <a:lnTo>
                    <a:pt x="9383" y="4239"/>
                  </a:lnTo>
                  <a:lnTo>
                    <a:pt x="10740" y="5692"/>
                  </a:lnTo>
                  <a:cubicBezTo>
                    <a:pt x="10764" y="5716"/>
                    <a:pt x="10812" y="5739"/>
                    <a:pt x="10860" y="5739"/>
                  </a:cubicBezTo>
                  <a:lnTo>
                    <a:pt x="11669" y="5835"/>
                  </a:lnTo>
                  <a:lnTo>
                    <a:pt x="11693" y="5835"/>
                  </a:lnTo>
                  <a:cubicBezTo>
                    <a:pt x="11764" y="5835"/>
                    <a:pt x="11812" y="5787"/>
                    <a:pt x="11836" y="5739"/>
                  </a:cubicBezTo>
                  <a:cubicBezTo>
                    <a:pt x="11860" y="5716"/>
                    <a:pt x="11860" y="5692"/>
                    <a:pt x="11860" y="5644"/>
                  </a:cubicBezTo>
                  <a:lnTo>
                    <a:pt x="11860" y="4811"/>
                  </a:lnTo>
                  <a:cubicBezTo>
                    <a:pt x="11860" y="4763"/>
                    <a:pt x="11836" y="4739"/>
                    <a:pt x="11812" y="4692"/>
                  </a:cubicBezTo>
                  <a:lnTo>
                    <a:pt x="9383" y="2072"/>
                  </a:lnTo>
                  <a:lnTo>
                    <a:pt x="9383" y="1929"/>
                  </a:lnTo>
                  <a:cubicBezTo>
                    <a:pt x="9383" y="881"/>
                    <a:pt x="8526" y="0"/>
                    <a:pt x="74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76"/>
            <p:cNvSpPr/>
            <p:nvPr/>
          </p:nvSpPr>
          <p:spPr>
            <a:xfrm>
              <a:off x="1079950" y="3220950"/>
              <a:ext cx="29800" cy="29300"/>
            </a:xfrm>
            <a:custGeom>
              <a:rect b="b" l="l" r="r" t="t"/>
              <a:pathLst>
                <a:path extrusionOk="0" h="1172" w="1192">
                  <a:moveTo>
                    <a:pt x="572" y="1"/>
                  </a:moveTo>
                  <a:cubicBezTo>
                    <a:pt x="477" y="24"/>
                    <a:pt x="429" y="96"/>
                    <a:pt x="429" y="191"/>
                  </a:cubicBezTo>
                  <a:lnTo>
                    <a:pt x="429" y="429"/>
                  </a:lnTo>
                  <a:lnTo>
                    <a:pt x="191" y="429"/>
                  </a:lnTo>
                  <a:cubicBezTo>
                    <a:pt x="96" y="429"/>
                    <a:pt x="24" y="477"/>
                    <a:pt x="1" y="572"/>
                  </a:cubicBezTo>
                  <a:cubicBezTo>
                    <a:pt x="1" y="667"/>
                    <a:pt x="72" y="763"/>
                    <a:pt x="191" y="763"/>
                  </a:cubicBezTo>
                  <a:lnTo>
                    <a:pt x="429" y="763"/>
                  </a:lnTo>
                  <a:lnTo>
                    <a:pt x="429" y="1001"/>
                  </a:lnTo>
                  <a:cubicBezTo>
                    <a:pt x="429" y="1096"/>
                    <a:pt x="477" y="1168"/>
                    <a:pt x="572" y="1168"/>
                  </a:cubicBezTo>
                  <a:cubicBezTo>
                    <a:pt x="582" y="1170"/>
                    <a:pt x="592" y="1171"/>
                    <a:pt x="602" y="1171"/>
                  </a:cubicBezTo>
                  <a:cubicBezTo>
                    <a:pt x="687" y="1171"/>
                    <a:pt x="763" y="1086"/>
                    <a:pt x="763" y="1001"/>
                  </a:cubicBezTo>
                  <a:lnTo>
                    <a:pt x="763" y="763"/>
                  </a:lnTo>
                  <a:lnTo>
                    <a:pt x="1001" y="763"/>
                  </a:lnTo>
                  <a:cubicBezTo>
                    <a:pt x="1096" y="763"/>
                    <a:pt x="1168" y="691"/>
                    <a:pt x="1168" y="620"/>
                  </a:cubicBezTo>
                  <a:cubicBezTo>
                    <a:pt x="1191" y="501"/>
                    <a:pt x="1096" y="406"/>
                    <a:pt x="1001" y="406"/>
                  </a:cubicBezTo>
                  <a:lnTo>
                    <a:pt x="763" y="406"/>
                  </a:lnTo>
                  <a:lnTo>
                    <a:pt x="763" y="167"/>
                  </a:lnTo>
                  <a:cubicBezTo>
                    <a:pt x="763" y="72"/>
                    <a:pt x="667" y="1"/>
                    <a:pt x="5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1" name="Google Shape;1331;p76"/>
          <p:cNvSpPr/>
          <p:nvPr/>
        </p:nvSpPr>
        <p:spPr>
          <a:xfrm>
            <a:off x="2303388" y="3051356"/>
            <a:ext cx="349234" cy="302919"/>
          </a:xfrm>
          <a:custGeom>
            <a:rect b="b" l="l" r="r" t="t"/>
            <a:pathLst>
              <a:path extrusionOk="0" h="10432" w="12027">
                <a:moveTo>
                  <a:pt x="10955" y="382"/>
                </a:moveTo>
                <a:lnTo>
                  <a:pt x="11431" y="405"/>
                </a:lnTo>
                <a:lnTo>
                  <a:pt x="6597" y="5359"/>
                </a:lnTo>
                <a:lnTo>
                  <a:pt x="6287" y="5049"/>
                </a:lnTo>
                <a:lnTo>
                  <a:pt x="10955" y="382"/>
                </a:lnTo>
                <a:close/>
                <a:moveTo>
                  <a:pt x="9336" y="1"/>
                </a:moveTo>
                <a:cubicBezTo>
                  <a:pt x="8573" y="48"/>
                  <a:pt x="7954" y="691"/>
                  <a:pt x="7430" y="1263"/>
                </a:cubicBezTo>
                <a:cubicBezTo>
                  <a:pt x="7311" y="1382"/>
                  <a:pt x="7192" y="1501"/>
                  <a:pt x="7097" y="1620"/>
                </a:cubicBezTo>
                <a:lnTo>
                  <a:pt x="6383" y="2311"/>
                </a:lnTo>
                <a:cubicBezTo>
                  <a:pt x="6335" y="2382"/>
                  <a:pt x="6335" y="2501"/>
                  <a:pt x="6383" y="2573"/>
                </a:cubicBezTo>
                <a:cubicBezTo>
                  <a:pt x="6418" y="2596"/>
                  <a:pt x="6466" y="2608"/>
                  <a:pt x="6514" y="2608"/>
                </a:cubicBezTo>
                <a:cubicBezTo>
                  <a:pt x="6561" y="2608"/>
                  <a:pt x="6609" y="2596"/>
                  <a:pt x="6645" y="2573"/>
                </a:cubicBezTo>
                <a:lnTo>
                  <a:pt x="7335" y="1858"/>
                </a:lnTo>
                <a:cubicBezTo>
                  <a:pt x="7454" y="1739"/>
                  <a:pt x="7573" y="1644"/>
                  <a:pt x="7669" y="1501"/>
                </a:cubicBezTo>
                <a:cubicBezTo>
                  <a:pt x="8169" y="977"/>
                  <a:pt x="8740" y="382"/>
                  <a:pt x="9359" y="358"/>
                </a:cubicBezTo>
                <a:lnTo>
                  <a:pt x="10479" y="382"/>
                </a:lnTo>
                <a:lnTo>
                  <a:pt x="5930" y="4930"/>
                </a:lnTo>
                <a:cubicBezTo>
                  <a:pt x="5859" y="5002"/>
                  <a:pt x="5859" y="5097"/>
                  <a:pt x="5930" y="5168"/>
                </a:cubicBezTo>
                <a:lnTo>
                  <a:pt x="6359" y="5621"/>
                </a:lnTo>
                <a:lnTo>
                  <a:pt x="6168" y="5787"/>
                </a:lnTo>
                <a:cubicBezTo>
                  <a:pt x="6019" y="5713"/>
                  <a:pt x="5796" y="5629"/>
                  <a:pt x="5557" y="5629"/>
                </a:cubicBezTo>
                <a:cubicBezTo>
                  <a:pt x="5413" y="5629"/>
                  <a:pt x="5263" y="5659"/>
                  <a:pt x="5120" y="5740"/>
                </a:cubicBezTo>
                <a:lnTo>
                  <a:pt x="4287" y="4906"/>
                </a:lnTo>
                <a:lnTo>
                  <a:pt x="6073" y="3120"/>
                </a:lnTo>
                <a:cubicBezTo>
                  <a:pt x="6144" y="3073"/>
                  <a:pt x="6144" y="2954"/>
                  <a:pt x="6073" y="2882"/>
                </a:cubicBezTo>
                <a:cubicBezTo>
                  <a:pt x="6037" y="2846"/>
                  <a:pt x="5996" y="2829"/>
                  <a:pt x="5954" y="2829"/>
                </a:cubicBezTo>
                <a:cubicBezTo>
                  <a:pt x="5912" y="2829"/>
                  <a:pt x="5871" y="2846"/>
                  <a:pt x="5835" y="2882"/>
                </a:cubicBezTo>
                <a:lnTo>
                  <a:pt x="2096" y="6621"/>
                </a:lnTo>
                <a:cubicBezTo>
                  <a:pt x="2024" y="6692"/>
                  <a:pt x="2024" y="6811"/>
                  <a:pt x="2096" y="6859"/>
                </a:cubicBezTo>
                <a:cubicBezTo>
                  <a:pt x="2132" y="6895"/>
                  <a:pt x="2173" y="6913"/>
                  <a:pt x="2215" y="6913"/>
                </a:cubicBezTo>
                <a:cubicBezTo>
                  <a:pt x="2257" y="6913"/>
                  <a:pt x="2298" y="6895"/>
                  <a:pt x="2334" y="6859"/>
                </a:cubicBezTo>
                <a:lnTo>
                  <a:pt x="4049" y="5144"/>
                </a:lnTo>
                <a:lnTo>
                  <a:pt x="5549" y="6645"/>
                </a:lnTo>
                <a:lnTo>
                  <a:pt x="5263" y="6931"/>
                </a:lnTo>
                <a:cubicBezTo>
                  <a:pt x="5190" y="6910"/>
                  <a:pt x="5117" y="6899"/>
                  <a:pt x="5043" y="6899"/>
                </a:cubicBezTo>
                <a:cubicBezTo>
                  <a:pt x="4781" y="6899"/>
                  <a:pt x="4513" y="7033"/>
                  <a:pt x="4215" y="7312"/>
                </a:cubicBezTo>
                <a:cubicBezTo>
                  <a:pt x="3787" y="7431"/>
                  <a:pt x="3310" y="7788"/>
                  <a:pt x="2858" y="8336"/>
                </a:cubicBezTo>
                <a:cubicBezTo>
                  <a:pt x="2453" y="8860"/>
                  <a:pt x="2167" y="9455"/>
                  <a:pt x="2096" y="9955"/>
                </a:cubicBezTo>
                <a:cubicBezTo>
                  <a:pt x="1898" y="10036"/>
                  <a:pt x="1709" y="10071"/>
                  <a:pt x="1535" y="10071"/>
                </a:cubicBezTo>
                <a:cubicBezTo>
                  <a:pt x="1145" y="10071"/>
                  <a:pt x="832" y="9892"/>
                  <a:pt x="667" y="9645"/>
                </a:cubicBezTo>
                <a:cubicBezTo>
                  <a:pt x="453" y="9336"/>
                  <a:pt x="405" y="8812"/>
                  <a:pt x="905" y="8288"/>
                </a:cubicBezTo>
                <a:lnTo>
                  <a:pt x="1763" y="7431"/>
                </a:lnTo>
                <a:cubicBezTo>
                  <a:pt x="1834" y="7383"/>
                  <a:pt x="1834" y="7264"/>
                  <a:pt x="1763" y="7193"/>
                </a:cubicBezTo>
                <a:cubicBezTo>
                  <a:pt x="1727" y="7157"/>
                  <a:pt x="1685" y="7139"/>
                  <a:pt x="1643" y="7139"/>
                </a:cubicBezTo>
                <a:cubicBezTo>
                  <a:pt x="1602" y="7139"/>
                  <a:pt x="1560" y="7157"/>
                  <a:pt x="1524" y="7193"/>
                </a:cubicBezTo>
                <a:lnTo>
                  <a:pt x="667" y="8050"/>
                </a:lnTo>
                <a:cubicBezTo>
                  <a:pt x="119" y="8598"/>
                  <a:pt x="0" y="9312"/>
                  <a:pt x="381" y="9836"/>
                </a:cubicBezTo>
                <a:cubicBezTo>
                  <a:pt x="572" y="10122"/>
                  <a:pt x="858" y="10312"/>
                  <a:pt x="1191" y="10384"/>
                </a:cubicBezTo>
                <a:cubicBezTo>
                  <a:pt x="1310" y="10407"/>
                  <a:pt x="1429" y="10431"/>
                  <a:pt x="1548" y="10431"/>
                </a:cubicBezTo>
                <a:cubicBezTo>
                  <a:pt x="1810" y="10431"/>
                  <a:pt x="2072" y="10360"/>
                  <a:pt x="2334" y="10241"/>
                </a:cubicBezTo>
                <a:cubicBezTo>
                  <a:pt x="2382" y="10217"/>
                  <a:pt x="2429" y="10145"/>
                  <a:pt x="2429" y="10098"/>
                </a:cubicBezTo>
                <a:cubicBezTo>
                  <a:pt x="2477" y="9645"/>
                  <a:pt x="2739" y="9074"/>
                  <a:pt x="3144" y="8550"/>
                </a:cubicBezTo>
                <a:cubicBezTo>
                  <a:pt x="3525" y="8050"/>
                  <a:pt x="3977" y="7716"/>
                  <a:pt x="4334" y="7645"/>
                </a:cubicBezTo>
                <a:cubicBezTo>
                  <a:pt x="4382" y="7645"/>
                  <a:pt x="4406" y="7621"/>
                  <a:pt x="4430" y="7597"/>
                </a:cubicBezTo>
                <a:cubicBezTo>
                  <a:pt x="4703" y="7324"/>
                  <a:pt x="4900" y="7246"/>
                  <a:pt x="5051" y="7246"/>
                </a:cubicBezTo>
                <a:cubicBezTo>
                  <a:pt x="5123" y="7246"/>
                  <a:pt x="5185" y="7265"/>
                  <a:pt x="5239" y="7288"/>
                </a:cubicBezTo>
                <a:cubicBezTo>
                  <a:pt x="5259" y="7294"/>
                  <a:pt x="5278" y="7297"/>
                  <a:pt x="5296" y="7297"/>
                </a:cubicBezTo>
                <a:cubicBezTo>
                  <a:pt x="5347" y="7297"/>
                  <a:pt x="5395" y="7275"/>
                  <a:pt x="5430" y="7240"/>
                </a:cubicBezTo>
                <a:lnTo>
                  <a:pt x="5906" y="6764"/>
                </a:lnTo>
                <a:cubicBezTo>
                  <a:pt x="5978" y="6716"/>
                  <a:pt x="5978" y="6597"/>
                  <a:pt x="5906" y="6526"/>
                </a:cubicBezTo>
                <a:lnTo>
                  <a:pt x="5382" y="6002"/>
                </a:lnTo>
                <a:cubicBezTo>
                  <a:pt x="5438" y="5985"/>
                  <a:pt x="5495" y="5977"/>
                  <a:pt x="5553" y="5977"/>
                </a:cubicBezTo>
                <a:cubicBezTo>
                  <a:pt x="5742" y="5977"/>
                  <a:pt x="5938" y="6059"/>
                  <a:pt x="6121" y="6168"/>
                </a:cubicBezTo>
                <a:cubicBezTo>
                  <a:pt x="6144" y="6168"/>
                  <a:pt x="6168" y="6192"/>
                  <a:pt x="6192" y="6192"/>
                </a:cubicBezTo>
                <a:cubicBezTo>
                  <a:pt x="6240" y="6192"/>
                  <a:pt x="6287" y="6168"/>
                  <a:pt x="6335" y="6121"/>
                </a:cubicBezTo>
                <a:lnTo>
                  <a:pt x="6716" y="5740"/>
                </a:lnTo>
                <a:lnTo>
                  <a:pt x="11955" y="358"/>
                </a:lnTo>
                <a:cubicBezTo>
                  <a:pt x="12003" y="310"/>
                  <a:pt x="12027" y="239"/>
                  <a:pt x="12003" y="167"/>
                </a:cubicBezTo>
                <a:cubicBezTo>
                  <a:pt x="11979" y="96"/>
                  <a:pt x="11908" y="72"/>
                  <a:pt x="11836" y="72"/>
                </a:cubicBezTo>
                <a:lnTo>
                  <a:pt x="935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2" name="Google Shape;1332;p76"/>
          <p:cNvGrpSpPr/>
          <p:nvPr/>
        </p:nvGrpSpPr>
        <p:grpSpPr>
          <a:xfrm>
            <a:off x="6949621" y="2498348"/>
            <a:ext cx="275246" cy="344152"/>
            <a:chOff x="5909525" y="2632950"/>
            <a:chExt cx="236975" cy="296300"/>
          </a:xfrm>
        </p:grpSpPr>
        <p:sp>
          <p:nvSpPr>
            <p:cNvPr id="1333" name="Google Shape;1333;p76"/>
            <p:cNvSpPr/>
            <p:nvPr/>
          </p:nvSpPr>
          <p:spPr>
            <a:xfrm>
              <a:off x="5930375" y="2733950"/>
              <a:ext cx="8950" cy="8675"/>
            </a:xfrm>
            <a:custGeom>
              <a:rect b="b" l="l" r="r" t="t"/>
              <a:pathLst>
                <a:path extrusionOk="0" h="347" w="358">
                  <a:moveTo>
                    <a:pt x="191" y="1"/>
                  </a:moveTo>
                  <a:cubicBezTo>
                    <a:pt x="96" y="1"/>
                    <a:pt x="0" y="72"/>
                    <a:pt x="0" y="167"/>
                  </a:cubicBezTo>
                  <a:cubicBezTo>
                    <a:pt x="0" y="239"/>
                    <a:pt x="48" y="310"/>
                    <a:pt x="119" y="334"/>
                  </a:cubicBezTo>
                  <a:cubicBezTo>
                    <a:pt x="141" y="343"/>
                    <a:pt x="162" y="346"/>
                    <a:pt x="183" y="346"/>
                  </a:cubicBezTo>
                  <a:cubicBezTo>
                    <a:pt x="277" y="346"/>
                    <a:pt x="358" y="265"/>
                    <a:pt x="358" y="167"/>
                  </a:cubicBezTo>
                  <a:cubicBezTo>
                    <a:pt x="358" y="72"/>
                    <a:pt x="286" y="1"/>
                    <a:pt x="1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76"/>
            <p:cNvSpPr/>
            <p:nvPr/>
          </p:nvSpPr>
          <p:spPr>
            <a:xfrm>
              <a:off x="5909525" y="2632950"/>
              <a:ext cx="236975" cy="296300"/>
            </a:xfrm>
            <a:custGeom>
              <a:rect b="b" l="l" r="r" t="t"/>
              <a:pathLst>
                <a:path extrusionOk="0" h="11852" w="9479">
                  <a:moveTo>
                    <a:pt x="3454" y="2040"/>
                  </a:moveTo>
                  <a:cubicBezTo>
                    <a:pt x="3621" y="2183"/>
                    <a:pt x="3978" y="2540"/>
                    <a:pt x="3811" y="3159"/>
                  </a:cubicBezTo>
                  <a:lnTo>
                    <a:pt x="3097" y="3159"/>
                  </a:lnTo>
                  <a:cubicBezTo>
                    <a:pt x="2930" y="2540"/>
                    <a:pt x="3287" y="2183"/>
                    <a:pt x="3454" y="2040"/>
                  </a:cubicBezTo>
                  <a:close/>
                  <a:moveTo>
                    <a:pt x="3216" y="492"/>
                  </a:moveTo>
                  <a:cubicBezTo>
                    <a:pt x="4002" y="968"/>
                    <a:pt x="4335" y="1540"/>
                    <a:pt x="4454" y="1945"/>
                  </a:cubicBezTo>
                  <a:cubicBezTo>
                    <a:pt x="4573" y="2374"/>
                    <a:pt x="4573" y="2826"/>
                    <a:pt x="4406" y="3183"/>
                  </a:cubicBezTo>
                  <a:lnTo>
                    <a:pt x="4168" y="3183"/>
                  </a:lnTo>
                  <a:cubicBezTo>
                    <a:pt x="4335" y="2397"/>
                    <a:pt x="3859" y="1873"/>
                    <a:pt x="3525" y="1683"/>
                  </a:cubicBezTo>
                  <a:cubicBezTo>
                    <a:pt x="3502" y="1683"/>
                    <a:pt x="3478" y="1659"/>
                    <a:pt x="3454" y="1659"/>
                  </a:cubicBezTo>
                  <a:cubicBezTo>
                    <a:pt x="3430" y="1659"/>
                    <a:pt x="3406" y="1683"/>
                    <a:pt x="3382" y="1683"/>
                  </a:cubicBezTo>
                  <a:lnTo>
                    <a:pt x="3359" y="1683"/>
                  </a:lnTo>
                  <a:cubicBezTo>
                    <a:pt x="3025" y="1873"/>
                    <a:pt x="2573" y="2397"/>
                    <a:pt x="2739" y="3183"/>
                  </a:cubicBezTo>
                  <a:lnTo>
                    <a:pt x="2430" y="3183"/>
                  </a:lnTo>
                  <a:cubicBezTo>
                    <a:pt x="2216" y="2445"/>
                    <a:pt x="2477" y="2016"/>
                    <a:pt x="2787" y="1564"/>
                  </a:cubicBezTo>
                  <a:cubicBezTo>
                    <a:pt x="2978" y="1254"/>
                    <a:pt x="3192" y="921"/>
                    <a:pt x="3216" y="492"/>
                  </a:cubicBezTo>
                  <a:close/>
                  <a:moveTo>
                    <a:pt x="1025" y="3540"/>
                  </a:moveTo>
                  <a:cubicBezTo>
                    <a:pt x="1215" y="3540"/>
                    <a:pt x="1382" y="3636"/>
                    <a:pt x="1501" y="3755"/>
                  </a:cubicBezTo>
                  <a:cubicBezTo>
                    <a:pt x="1501" y="3779"/>
                    <a:pt x="1501" y="3802"/>
                    <a:pt x="1501" y="3826"/>
                  </a:cubicBezTo>
                  <a:lnTo>
                    <a:pt x="1501" y="4660"/>
                  </a:lnTo>
                  <a:cubicBezTo>
                    <a:pt x="1358" y="4803"/>
                    <a:pt x="1192" y="4874"/>
                    <a:pt x="1001" y="4874"/>
                  </a:cubicBezTo>
                  <a:cubicBezTo>
                    <a:pt x="644" y="4874"/>
                    <a:pt x="334" y="4541"/>
                    <a:pt x="358" y="4160"/>
                  </a:cubicBezTo>
                  <a:cubicBezTo>
                    <a:pt x="382" y="3802"/>
                    <a:pt x="668" y="3540"/>
                    <a:pt x="1025" y="3540"/>
                  </a:cubicBezTo>
                  <a:close/>
                  <a:moveTo>
                    <a:pt x="4883" y="3517"/>
                  </a:moveTo>
                  <a:cubicBezTo>
                    <a:pt x="5049" y="3517"/>
                    <a:pt x="5192" y="3659"/>
                    <a:pt x="5192" y="3826"/>
                  </a:cubicBezTo>
                  <a:lnTo>
                    <a:pt x="5192" y="5660"/>
                  </a:lnTo>
                  <a:lnTo>
                    <a:pt x="1835" y="5660"/>
                  </a:lnTo>
                  <a:lnTo>
                    <a:pt x="1835" y="3826"/>
                  </a:lnTo>
                  <a:cubicBezTo>
                    <a:pt x="1835" y="3802"/>
                    <a:pt x="1835" y="3779"/>
                    <a:pt x="1835" y="3755"/>
                  </a:cubicBezTo>
                  <a:cubicBezTo>
                    <a:pt x="1882" y="3612"/>
                    <a:pt x="2001" y="3517"/>
                    <a:pt x="2144" y="3517"/>
                  </a:cubicBezTo>
                  <a:close/>
                  <a:moveTo>
                    <a:pt x="6264" y="5612"/>
                  </a:moveTo>
                  <a:cubicBezTo>
                    <a:pt x="6597" y="5612"/>
                    <a:pt x="6859" y="5874"/>
                    <a:pt x="6859" y="6208"/>
                  </a:cubicBezTo>
                  <a:cubicBezTo>
                    <a:pt x="6859" y="6541"/>
                    <a:pt x="6597" y="6827"/>
                    <a:pt x="6264" y="6827"/>
                  </a:cubicBezTo>
                  <a:cubicBezTo>
                    <a:pt x="5907" y="6827"/>
                    <a:pt x="5645" y="6541"/>
                    <a:pt x="5645" y="6208"/>
                  </a:cubicBezTo>
                  <a:cubicBezTo>
                    <a:pt x="5645" y="5874"/>
                    <a:pt x="5907" y="5612"/>
                    <a:pt x="6264" y="5612"/>
                  </a:cubicBezTo>
                  <a:close/>
                  <a:moveTo>
                    <a:pt x="6383" y="10589"/>
                  </a:moveTo>
                  <a:lnTo>
                    <a:pt x="6383" y="11066"/>
                  </a:lnTo>
                  <a:cubicBezTo>
                    <a:pt x="6383" y="11304"/>
                    <a:pt x="6169" y="11494"/>
                    <a:pt x="5954" y="11494"/>
                  </a:cubicBezTo>
                  <a:lnTo>
                    <a:pt x="953" y="11494"/>
                  </a:lnTo>
                  <a:cubicBezTo>
                    <a:pt x="715" y="11494"/>
                    <a:pt x="525" y="11304"/>
                    <a:pt x="525" y="11066"/>
                  </a:cubicBezTo>
                  <a:lnTo>
                    <a:pt x="525" y="10589"/>
                  </a:lnTo>
                  <a:close/>
                  <a:moveTo>
                    <a:pt x="3033" y="0"/>
                  </a:moveTo>
                  <a:cubicBezTo>
                    <a:pt x="2994" y="0"/>
                    <a:pt x="2958" y="12"/>
                    <a:pt x="2930" y="40"/>
                  </a:cubicBezTo>
                  <a:cubicBezTo>
                    <a:pt x="2882" y="87"/>
                    <a:pt x="2859" y="135"/>
                    <a:pt x="2859" y="206"/>
                  </a:cubicBezTo>
                  <a:cubicBezTo>
                    <a:pt x="2930" y="683"/>
                    <a:pt x="2716" y="992"/>
                    <a:pt x="2477" y="1373"/>
                  </a:cubicBezTo>
                  <a:cubicBezTo>
                    <a:pt x="2192" y="1826"/>
                    <a:pt x="1858" y="2350"/>
                    <a:pt x="2073" y="3159"/>
                  </a:cubicBezTo>
                  <a:cubicBezTo>
                    <a:pt x="1906" y="3183"/>
                    <a:pt x="1739" y="3278"/>
                    <a:pt x="1620" y="3421"/>
                  </a:cubicBezTo>
                  <a:cubicBezTo>
                    <a:pt x="1453" y="3278"/>
                    <a:pt x="1239" y="3207"/>
                    <a:pt x="1001" y="3207"/>
                  </a:cubicBezTo>
                  <a:cubicBezTo>
                    <a:pt x="453" y="3207"/>
                    <a:pt x="1" y="3659"/>
                    <a:pt x="1" y="4207"/>
                  </a:cubicBezTo>
                  <a:cubicBezTo>
                    <a:pt x="1" y="4755"/>
                    <a:pt x="453" y="5207"/>
                    <a:pt x="1001" y="5207"/>
                  </a:cubicBezTo>
                  <a:cubicBezTo>
                    <a:pt x="1168" y="5207"/>
                    <a:pt x="1334" y="5160"/>
                    <a:pt x="1477" y="5088"/>
                  </a:cubicBezTo>
                  <a:lnTo>
                    <a:pt x="1477" y="5660"/>
                  </a:lnTo>
                  <a:lnTo>
                    <a:pt x="334" y="5660"/>
                  </a:lnTo>
                  <a:cubicBezTo>
                    <a:pt x="239" y="5660"/>
                    <a:pt x="167" y="5755"/>
                    <a:pt x="167" y="5850"/>
                  </a:cubicBezTo>
                  <a:lnTo>
                    <a:pt x="167" y="7994"/>
                  </a:lnTo>
                  <a:cubicBezTo>
                    <a:pt x="167" y="8041"/>
                    <a:pt x="167" y="8065"/>
                    <a:pt x="191" y="8089"/>
                  </a:cubicBezTo>
                  <a:cubicBezTo>
                    <a:pt x="239" y="8123"/>
                    <a:pt x="285" y="8138"/>
                    <a:pt x="326" y="8138"/>
                  </a:cubicBezTo>
                  <a:cubicBezTo>
                    <a:pt x="428" y="8138"/>
                    <a:pt x="501" y="8048"/>
                    <a:pt x="501" y="7946"/>
                  </a:cubicBezTo>
                  <a:lnTo>
                    <a:pt x="501" y="6017"/>
                  </a:lnTo>
                  <a:lnTo>
                    <a:pt x="5311" y="6017"/>
                  </a:lnTo>
                  <a:cubicBezTo>
                    <a:pt x="5288" y="6089"/>
                    <a:pt x="5288" y="6136"/>
                    <a:pt x="5288" y="6208"/>
                  </a:cubicBezTo>
                  <a:cubicBezTo>
                    <a:pt x="5288" y="6732"/>
                    <a:pt x="5716" y="7160"/>
                    <a:pt x="6240" y="7160"/>
                  </a:cubicBezTo>
                  <a:lnTo>
                    <a:pt x="6359" y="7160"/>
                  </a:lnTo>
                  <a:lnTo>
                    <a:pt x="6359" y="10232"/>
                  </a:lnTo>
                  <a:lnTo>
                    <a:pt x="501" y="10232"/>
                  </a:lnTo>
                  <a:lnTo>
                    <a:pt x="501" y="8756"/>
                  </a:lnTo>
                  <a:cubicBezTo>
                    <a:pt x="501" y="8684"/>
                    <a:pt x="453" y="8589"/>
                    <a:pt x="358" y="8589"/>
                  </a:cubicBezTo>
                  <a:cubicBezTo>
                    <a:pt x="348" y="8587"/>
                    <a:pt x="338" y="8585"/>
                    <a:pt x="328" y="8585"/>
                  </a:cubicBezTo>
                  <a:cubicBezTo>
                    <a:pt x="244" y="8585"/>
                    <a:pt x="167" y="8671"/>
                    <a:pt x="167" y="8756"/>
                  </a:cubicBezTo>
                  <a:lnTo>
                    <a:pt x="167" y="11066"/>
                  </a:lnTo>
                  <a:cubicBezTo>
                    <a:pt x="167" y="11494"/>
                    <a:pt x="501" y="11852"/>
                    <a:pt x="930" y="11852"/>
                  </a:cubicBezTo>
                  <a:lnTo>
                    <a:pt x="5931" y="11852"/>
                  </a:lnTo>
                  <a:cubicBezTo>
                    <a:pt x="6359" y="11852"/>
                    <a:pt x="6716" y="11494"/>
                    <a:pt x="6716" y="11066"/>
                  </a:cubicBezTo>
                  <a:lnTo>
                    <a:pt x="6716" y="7017"/>
                  </a:lnTo>
                  <a:cubicBezTo>
                    <a:pt x="6859" y="6946"/>
                    <a:pt x="6978" y="6827"/>
                    <a:pt x="7050" y="6684"/>
                  </a:cubicBezTo>
                  <a:lnTo>
                    <a:pt x="9288" y="6684"/>
                  </a:lnTo>
                  <a:cubicBezTo>
                    <a:pt x="9384" y="6684"/>
                    <a:pt x="9479" y="6589"/>
                    <a:pt x="9479" y="6493"/>
                  </a:cubicBezTo>
                  <a:lnTo>
                    <a:pt x="9479" y="3374"/>
                  </a:lnTo>
                  <a:cubicBezTo>
                    <a:pt x="9479" y="3374"/>
                    <a:pt x="9479" y="3350"/>
                    <a:pt x="9455" y="3350"/>
                  </a:cubicBezTo>
                  <a:cubicBezTo>
                    <a:pt x="9403" y="3289"/>
                    <a:pt x="9344" y="3263"/>
                    <a:pt x="9290" y="3263"/>
                  </a:cubicBezTo>
                  <a:cubicBezTo>
                    <a:pt x="9198" y="3263"/>
                    <a:pt x="9122" y="3340"/>
                    <a:pt x="9122" y="3445"/>
                  </a:cubicBezTo>
                  <a:lnTo>
                    <a:pt x="9122" y="5898"/>
                  </a:lnTo>
                  <a:cubicBezTo>
                    <a:pt x="9122" y="6136"/>
                    <a:pt x="8931" y="6327"/>
                    <a:pt x="8693" y="6327"/>
                  </a:cubicBezTo>
                  <a:lnTo>
                    <a:pt x="7193" y="6327"/>
                  </a:lnTo>
                  <a:cubicBezTo>
                    <a:pt x="7193" y="6279"/>
                    <a:pt x="7193" y="6231"/>
                    <a:pt x="7193" y="6184"/>
                  </a:cubicBezTo>
                  <a:cubicBezTo>
                    <a:pt x="7193" y="5731"/>
                    <a:pt x="6859" y="5326"/>
                    <a:pt x="6407" y="5255"/>
                  </a:cubicBezTo>
                  <a:lnTo>
                    <a:pt x="6407" y="468"/>
                  </a:lnTo>
                  <a:lnTo>
                    <a:pt x="8693" y="468"/>
                  </a:lnTo>
                  <a:cubicBezTo>
                    <a:pt x="8931" y="468"/>
                    <a:pt x="9122" y="659"/>
                    <a:pt x="9122" y="897"/>
                  </a:cubicBezTo>
                  <a:lnTo>
                    <a:pt x="9122" y="2635"/>
                  </a:lnTo>
                  <a:cubicBezTo>
                    <a:pt x="9122" y="2731"/>
                    <a:pt x="9193" y="2802"/>
                    <a:pt x="9288" y="2802"/>
                  </a:cubicBezTo>
                  <a:lnTo>
                    <a:pt x="9312" y="2826"/>
                  </a:lnTo>
                  <a:cubicBezTo>
                    <a:pt x="9408" y="2826"/>
                    <a:pt x="9479" y="2755"/>
                    <a:pt x="9479" y="2659"/>
                  </a:cubicBezTo>
                  <a:lnTo>
                    <a:pt x="9479" y="921"/>
                  </a:lnTo>
                  <a:cubicBezTo>
                    <a:pt x="9479" y="492"/>
                    <a:pt x="9122" y="135"/>
                    <a:pt x="8693" y="135"/>
                  </a:cubicBezTo>
                  <a:lnTo>
                    <a:pt x="6383" y="135"/>
                  </a:lnTo>
                  <a:cubicBezTo>
                    <a:pt x="6216" y="135"/>
                    <a:pt x="6073" y="278"/>
                    <a:pt x="6073" y="445"/>
                  </a:cubicBezTo>
                  <a:lnTo>
                    <a:pt x="6073" y="5279"/>
                  </a:lnTo>
                  <a:cubicBezTo>
                    <a:pt x="5859" y="5326"/>
                    <a:pt x="5669" y="5422"/>
                    <a:pt x="5550" y="5565"/>
                  </a:cubicBezTo>
                  <a:lnTo>
                    <a:pt x="5550" y="3826"/>
                  </a:lnTo>
                  <a:cubicBezTo>
                    <a:pt x="5550" y="3469"/>
                    <a:pt x="5240" y="3159"/>
                    <a:pt x="4883" y="3159"/>
                  </a:cubicBezTo>
                  <a:lnTo>
                    <a:pt x="4787" y="3159"/>
                  </a:lnTo>
                  <a:cubicBezTo>
                    <a:pt x="4907" y="2778"/>
                    <a:pt x="4907" y="2278"/>
                    <a:pt x="4787" y="1850"/>
                  </a:cubicBezTo>
                  <a:cubicBezTo>
                    <a:pt x="4621" y="1326"/>
                    <a:pt x="4192" y="611"/>
                    <a:pt x="3120" y="16"/>
                  </a:cubicBezTo>
                  <a:cubicBezTo>
                    <a:pt x="3091" y="6"/>
                    <a:pt x="3061" y="0"/>
                    <a:pt x="30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76"/>
            <p:cNvSpPr/>
            <p:nvPr/>
          </p:nvSpPr>
          <p:spPr>
            <a:xfrm>
              <a:off x="6061350" y="2783850"/>
              <a:ext cx="9325" cy="8950"/>
            </a:xfrm>
            <a:custGeom>
              <a:rect b="b" l="l" r="r" t="t"/>
              <a:pathLst>
                <a:path extrusionOk="0" h="358" w="373">
                  <a:moveTo>
                    <a:pt x="193" y="0"/>
                  </a:moveTo>
                  <a:cubicBezTo>
                    <a:pt x="91" y="0"/>
                    <a:pt x="0" y="68"/>
                    <a:pt x="0" y="172"/>
                  </a:cubicBezTo>
                  <a:cubicBezTo>
                    <a:pt x="0" y="243"/>
                    <a:pt x="24" y="315"/>
                    <a:pt x="96" y="338"/>
                  </a:cubicBezTo>
                  <a:cubicBezTo>
                    <a:pt x="122" y="351"/>
                    <a:pt x="148" y="357"/>
                    <a:pt x="172" y="357"/>
                  </a:cubicBezTo>
                  <a:cubicBezTo>
                    <a:pt x="284" y="357"/>
                    <a:pt x="373" y="237"/>
                    <a:pt x="334" y="100"/>
                  </a:cubicBezTo>
                  <a:cubicBezTo>
                    <a:pt x="310" y="76"/>
                    <a:pt x="286" y="29"/>
                    <a:pt x="239" y="5"/>
                  </a:cubicBezTo>
                  <a:cubicBezTo>
                    <a:pt x="223" y="2"/>
                    <a:pt x="208" y="0"/>
                    <a:pt x="1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76"/>
            <p:cNvSpPr/>
            <p:nvPr/>
          </p:nvSpPr>
          <p:spPr>
            <a:xfrm>
              <a:off x="5973825" y="2735725"/>
              <a:ext cx="8950" cy="8675"/>
            </a:xfrm>
            <a:custGeom>
              <a:rect b="b" l="l" r="r" t="t"/>
              <a:pathLst>
                <a:path extrusionOk="0" h="347" w="358">
                  <a:moveTo>
                    <a:pt x="167" y="1"/>
                  </a:moveTo>
                  <a:cubicBezTo>
                    <a:pt x="72" y="1"/>
                    <a:pt x="1" y="72"/>
                    <a:pt x="1" y="168"/>
                  </a:cubicBezTo>
                  <a:cubicBezTo>
                    <a:pt x="1" y="239"/>
                    <a:pt x="48" y="311"/>
                    <a:pt x="120" y="334"/>
                  </a:cubicBezTo>
                  <a:cubicBezTo>
                    <a:pt x="141" y="343"/>
                    <a:pt x="163" y="347"/>
                    <a:pt x="183" y="347"/>
                  </a:cubicBezTo>
                  <a:cubicBezTo>
                    <a:pt x="278" y="347"/>
                    <a:pt x="358" y="265"/>
                    <a:pt x="358" y="168"/>
                  </a:cubicBezTo>
                  <a:cubicBezTo>
                    <a:pt x="358" y="72"/>
                    <a:pt x="287" y="1"/>
                    <a:pt x="1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76"/>
            <p:cNvSpPr/>
            <p:nvPr/>
          </p:nvSpPr>
          <p:spPr>
            <a:xfrm>
              <a:off x="5993475" y="2735725"/>
              <a:ext cx="8950" cy="8675"/>
            </a:xfrm>
            <a:custGeom>
              <a:rect b="b" l="l" r="r" t="t"/>
              <a:pathLst>
                <a:path extrusionOk="0" h="347" w="358">
                  <a:moveTo>
                    <a:pt x="191" y="1"/>
                  </a:moveTo>
                  <a:cubicBezTo>
                    <a:pt x="96" y="1"/>
                    <a:pt x="1" y="72"/>
                    <a:pt x="1" y="168"/>
                  </a:cubicBezTo>
                  <a:cubicBezTo>
                    <a:pt x="1" y="239"/>
                    <a:pt x="48" y="311"/>
                    <a:pt x="120" y="334"/>
                  </a:cubicBezTo>
                  <a:cubicBezTo>
                    <a:pt x="141" y="343"/>
                    <a:pt x="163" y="347"/>
                    <a:pt x="183" y="347"/>
                  </a:cubicBezTo>
                  <a:cubicBezTo>
                    <a:pt x="278" y="347"/>
                    <a:pt x="358" y="265"/>
                    <a:pt x="358" y="168"/>
                  </a:cubicBezTo>
                  <a:cubicBezTo>
                    <a:pt x="358" y="72"/>
                    <a:pt x="286" y="1"/>
                    <a:pt x="1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76"/>
            <p:cNvSpPr/>
            <p:nvPr/>
          </p:nvSpPr>
          <p:spPr>
            <a:xfrm>
              <a:off x="6013125" y="2735150"/>
              <a:ext cx="8950" cy="8950"/>
            </a:xfrm>
            <a:custGeom>
              <a:rect b="b" l="l" r="r" t="t"/>
              <a:pathLst>
                <a:path extrusionOk="0" h="358" w="358">
                  <a:moveTo>
                    <a:pt x="167" y="0"/>
                  </a:moveTo>
                  <a:cubicBezTo>
                    <a:pt x="72" y="24"/>
                    <a:pt x="1" y="95"/>
                    <a:pt x="1" y="191"/>
                  </a:cubicBezTo>
                  <a:cubicBezTo>
                    <a:pt x="1" y="238"/>
                    <a:pt x="48" y="310"/>
                    <a:pt x="96" y="334"/>
                  </a:cubicBezTo>
                  <a:cubicBezTo>
                    <a:pt x="124" y="350"/>
                    <a:pt x="153" y="358"/>
                    <a:pt x="181" y="358"/>
                  </a:cubicBezTo>
                  <a:cubicBezTo>
                    <a:pt x="274" y="358"/>
                    <a:pt x="358" y="276"/>
                    <a:pt x="358" y="167"/>
                  </a:cubicBezTo>
                  <a:cubicBezTo>
                    <a:pt x="358" y="72"/>
                    <a:pt x="262" y="0"/>
                    <a:pt x="1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76"/>
            <p:cNvSpPr/>
            <p:nvPr/>
          </p:nvSpPr>
          <p:spPr>
            <a:xfrm>
              <a:off x="6013125" y="2752400"/>
              <a:ext cx="8950" cy="8975"/>
            </a:xfrm>
            <a:custGeom>
              <a:rect b="b" l="l" r="r" t="t"/>
              <a:pathLst>
                <a:path extrusionOk="0" h="359" w="358">
                  <a:moveTo>
                    <a:pt x="167" y="1"/>
                  </a:moveTo>
                  <a:cubicBezTo>
                    <a:pt x="72" y="25"/>
                    <a:pt x="1" y="96"/>
                    <a:pt x="1" y="191"/>
                  </a:cubicBezTo>
                  <a:cubicBezTo>
                    <a:pt x="1" y="239"/>
                    <a:pt x="48" y="310"/>
                    <a:pt x="96" y="334"/>
                  </a:cubicBezTo>
                  <a:cubicBezTo>
                    <a:pt x="124" y="351"/>
                    <a:pt x="153" y="358"/>
                    <a:pt x="181" y="358"/>
                  </a:cubicBezTo>
                  <a:cubicBezTo>
                    <a:pt x="274" y="358"/>
                    <a:pt x="358" y="277"/>
                    <a:pt x="358" y="167"/>
                  </a:cubicBezTo>
                  <a:cubicBezTo>
                    <a:pt x="358" y="72"/>
                    <a:pt x="262" y="1"/>
                    <a:pt x="1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76"/>
            <p:cNvSpPr/>
            <p:nvPr/>
          </p:nvSpPr>
          <p:spPr>
            <a:xfrm>
              <a:off x="5993475" y="2752900"/>
              <a:ext cx="8950" cy="8475"/>
            </a:xfrm>
            <a:custGeom>
              <a:rect b="b" l="l" r="r" t="t"/>
              <a:pathLst>
                <a:path extrusionOk="0" h="339" w="358">
                  <a:moveTo>
                    <a:pt x="197" y="1"/>
                  </a:moveTo>
                  <a:cubicBezTo>
                    <a:pt x="187" y="1"/>
                    <a:pt x="177" y="2"/>
                    <a:pt x="167" y="5"/>
                  </a:cubicBezTo>
                  <a:cubicBezTo>
                    <a:pt x="72" y="5"/>
                    <a:pt x="1" y="76"/>
                    <a:pt x="1" y="171"/>
                  </a:cubicBezTo>
                  <a:cubicBezTo>
                    <a:pt x="1" y="243"/>
                    <a:pt x="48" y="290"/>
                    <a:pt x="96" y="314"/>
                  </a:cubicBezTo>
                  <a:cubicBezTo>
                    <a:pt x="124" y="331"/>
                    <a:pt x="154" y="339"/>
                    <a:pt x="183" y="339"/>
                  </a:cubicBezTo>
                  <a:cubicBezTo>
                    <a:pt x="275" y="339"/>
                    <a:pt x="358" y="262"/>
                    <a:pt x="358" y="171"/>
                  </a:cubicBezTo>
                  <a:cubicBezTo>
                    <a:pt x="358" y="86"/>
                    <a:pt x="282" y="1"/>
                    <a:pt x="1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76"/>
            <p:cNvSpPr/>
            <p:nvPr/>
          </p:nvSpPr>
          <p:spPr>
            <a:xfrm>
              <a:off x="5973825" y="2753000"/>
              <a:ext cx="8950" cy="8675"/>
            </a:xfrm>
            <a:custGeom>
              <a:rect b="b" l="l" r="r" t="t"/>
              <a:pathLst>
                <a:path extrusionOk="0" h="347" w="358">
                  <a:moveTo>
                    <a:pt x="167" y="1"/>
                  </a:moveTo>
                  <a:cubicBezTo>
                    <a:pt x="72" y="1"/>
                    <a:pt x="1" y="72"/>
                    <a:pt x="1" y="167"/>
                  </a:cubicBezTo>
                  <a:cubicBezTo>
                    <a:pt x="1" y="239"/>
                    <a:pt x="48" y="286"/>
                    <a:pt x="120" y="334"/>
                  </a:cubicBezTo>
                  <a:cubicBezTo>
                    <a:pt x="141" y="343"/>
                    <a:pt x="163" y="347"/>
                    <a:pt x="183" y="347"/>
                  </a:cubicBezTo>
                  <a:cubicBezTo>
                    <a:pt x="278" y="347"/>
                    <a:pt x="358" y="265"/>
                    <a:pt x="358" y="167"/>
                  </a:cubicBezTo>
                  <a:cubicBezTo>
                    <a:pt x="358" y="72"/>
                    <a:pt x="287" y="1"/>
                    <a:pt x="1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 name="Google Shape;1342;p76"/>
          <p:cNvGrpSpPr/>
          <p:nvPr/>
        </p:nvGrpSpPr>
        <p:grpSpPr>
          <a:xfrm>
            <a:off x="7615567" y="2498116"/>
            <a:ext cx="153521" cy="344385"/>
            <a:chOff x="6482875" y="2632750"/>
            <a:chExt cx="132175" cy="296500"/>
          </a:xfrm>
        </p:grpSpPr>
        <p:sp>
          <p:nvSpPr>
            <p:cNvPr id="1343" name="Google Shape;1343;p76"/>
            <p:cNvSpPr/>
            <p:nvPr/>
          </p:nvSpPr>
          <p:spPr>
            <a:xfrm>
              <a:off x="6482875" y="2632750"/>
              <a:ext cx="132175" cy="296500"/>
            </a:xfrm>
            <a:custGeom>
              <a:rect b="b" l="l" r="r" t="t"/>
              <a:pathLst>
                <a:path extrusionOk="0" h="11860" w="5287">
                  <a:moveTo>
                    <a:pt x="2763" y="357"/>
                  </a:moveTo>
                  <a:cubicBezTo>
                    <a:pt x="2906" y="357"/>
                    <a:pt x="3025" y="476"/>
                    <a:pt x="3025" y="619"/>
                  </a:cubicBezTo>
                  <a:lnTo>
                    <a:pt x="3025" y="881"/>
                  </a:lnTo>
                  <a:lnTo>
                    <a:pt x="1977" y="881"/>
                  </a:lnTo>
                  <a:lnTo>
                    <a:pt x="1977" y="619"/>
                  </a:lnTo>
                  <a:cubicBezTo>
                    <a:pt x="1977" y="476"/>
                    <a:pt x="2096" y="357"/>
                    <a:pt x="2263" y="357"/>
                  </a:cubicBezTo>
                  <a:close/>
                  <a:moveTo>
                    <a:pt x="2858" y="1238"/>
                  </a:moveTo>
                  <a:lnTo>
                    <a:pt x="2858" y="1643"/>
                  </a:lnTo>
                  <a:lnTo>
                    <a:pt x="2143" y="1643"/>
                  </a:lnTo>
                  <a:lnTo>
                    <a:pt x="2143" y="1238"/>
                  </a:lnTo>
                  <a:close/>
                  <a:moveTo>
                    <a:pt x="4191" y="786"/>
                  </a:moveTo>
                  <a:cubicBezTo>
                    <a:pt x="4596" y="786"/>
                    <a:pt x="4930" y="1119"/>
                    <a:pt x="4930" y="1524"/>
                  </a:cubicBezTo>
                  <a:cubicBezTo>
                    <a:pt x="4930" y="1905"/>
                    <a:pt x="4668" y="2191"/>
                    <a:pt x="4311" y="2262"/>
                  </a:cubicBezTo>
                  <a:cubicBezTo>
                    <a:pt x="4311" y="1929"/>
                    <a:pt x="4025" y="1643"/>
                    <a:pt x="3691" y="1643"/>
                  </a:cubicBezTo>
                  <a:lnTo>
                    <a:pt x="3215" y="1643"/>
                  </a:lnTo>
                  <a:lnTo>
                    <a:pt x="3215" y="1215"/>
                  </a:lnTo>
                  <a:cubicBezTo>
                    <a:pt x="3310" y="1191"/>
                    <a:pt x="3358" y="1096"/>
                    <a:pt x="3382" y="1000"/>
                  </a:cubicBezTo>
                  <a:lnTo>
                    <a:pt x="3382" y="786"/>
                  </a:lnTo>
                  <a:close/>
                  <a:moveTo>
                    <a:pt x="3691" y="2000"/>
                  </a:moveTo>
                  <a:cubicBezTo>
                    <a:pt x="3858" y="2000"/>
                    <a:pt x="3977" y="2120"/>
                    <a:pt x="3977" y="2286"/>
                  </a:cubicBezTo>
                  <a:lnTo>
                    <a:pt x="3977" y="2763"/>
                  </a:lnTo>
                  <a:lnTo>
                    <a:pt x="929" y="2763"/>
                  </a:lnTo>
                  <a:lnTo>
                    <a:pt x="929" y="2286"/>
                  </a:lnTo>
                  <a:cubicBezTo>
                    <a:pt x="929" y="2120"/>
                    <a:pt x="1048" y="2000"/>
                    <a:pt x="1191" y="2000"/>
                  </a:cubicBezTo>
                  <a:close/>
                  <a:moveTo>
                    <a:pt x="4072" y="3096"/>
                  </a:moveTo>
                  <a:cubicBezTo>
                    <a:pt x="4382" y="3310"/>
                    <a:pt x="4549" y="3620"/>
                    <a:pt x="4549" y="3977"/>
                  </a:cubicBezTo>
                  <a:lnTo>
                    <a:pt x="4549" y="4596"/>
                  </a:lnTo>
                  <a:lnTo>
                    <a:pt x="2906" y="4596"/>
                  </a:lnTo>
                  <a:cubicBezTo>
                    <a:pt x="2810" y="4596"/>
                    <a:pt x="2739" y="4644"/>
                    <a:pt x="2715" y="4739"/>
                  </a:cubicBezTo>
                  <a:cubicBezTo>
                    <a:pt x="2715" y="4834"/>
                    <a:pt x="2786" y="4930"/>
                    <a:pt x="2882" y="4930"/>
                  </a:cubicBezTo>
                  <a:lnTo>
                    <a:pt x="4549" y="4930"/>
                  </a:lnTo>
                  <a:lnTo>
                    <a:pt x="4549" y="7859"/>
                  </a:lnTo>
                  <a:lnTo>
                    <a:pt x="2906" y="7859"/>
                  </a:lnTo>
                  <a:cubicBezTo>
                    <a:pt x="2810" y="7859"/>
                    <a:pt x="2739" y="7906"/>
                    <a:pt x="2715" y="8002"/>
                  </a:cubicBezTo>
                  <a:cubicBezTo>
                    <a:pt x="2715" y="8121"/>
                    <a:pt x="2786" y="8192"/>
                    <a:pt x="2882" y="8192"/>
                  </a:cubicBezTo>
                  <a:lnTo>
                    <a:pt x="4549" y="8192"/>
                  </a:lnTo>
                  <a:lnTo>
                    <a:pt x="4549" y="9192"/>
                  </a:lnTo>
                  <a:lnTo>
                    <a:pt x="3906" y="9192"/>
                  </a:lnTo>
                  <a:cubicBezTo>
                    <a:pt x="3834" y="9192"/>
                    <a:pt x="3739" y="9264"/>
                    <a:pt x="3739" y="9359"/>
                  </a:cubicBezTo>
                  <a:cubicBezTo>
                    <a:pt x="3739" y="9431"/>
                    <a:pt x="3810" y="9526"/>
                    <a:pt x="3906" y="9526"/>
                  </a:cubicBezTo>
                  <a:lnTo>
                    <a:pt x="4549" y="9526"/>
                  </a:lnTo>
                  <a:lnTo>
                    <a:pt x="4549" y="11002"/>
                  </a:lnTo>
                  <a:cubicBezTo>
                    <a:pt x="4549" y="11002"/>
                    <a:pt x="4549" y="11026"/>
                    <a:pt x="4549" y="11050"/>
                  </a:cubicBezTo>
                  <a:cubicBezTo>
                    <a:pt x="4549" y="11288"/>
                    <a:pt x="4334" y="11502"/>
                    <a:pt x="4072" y="11502"/>
                  </a:cubicBezTo>
                  <a:lnTo>
                    <a:pt x="810" y="11502"/>
                  </a:lnTo>
                  <a:cubicBezTo>
                    <a:pt x="548" y="11502"/>
                    <a:pt x="334" y="11312"/>
                    <a:pt x="334" y="11050"/>
                  </a:cubicBezTo>
                  <a:lnTo>
                    <a:pt x="334" y="9550"/>
                  </a:lnTo>
                  <a:lnTo>
                    <a:pt x="1024" y="9550"/>
                  </a:lnTo>
                  <a:cubicBezTo>
                    <a:pt x="1119" y="9550"/>
                    <a:pt x="1191" y="9478"/>
                    <a:pt x="1191" y="9383"/>
                  </a:cubicBezTo>
                  <a:cubicBezTo>
                    <a:pt x="1215" y="9288"/>
                    <a:pt x="1143" y="9192"/>
                    <a:pt x="1024" y="9192"/>
                  </a:cubicBezTo>
                  <a:lnTo>
                    <a:pt x="334" y="9192"/>
                  </a:lnTo>
                  <a:lnTo>
                    <a:pt x="334" y="8192"/>
                  </a:lnTo>
                  <a:lnTo>
                    <a:pt x="2072" y="8192"/>
                  </a:lnTo>
                  <a:cubicBezTo>
                    <a:pt x="2167" y="8192"/>
                    <a:pt x="2239" y="8145"/>
                    <a:pt x="2239" y="8049"/>
                  </a:cubicBezTo>
                  <a:cubicBezTo>
                    <a:pt x="2263" y="7954"/>
                    <a:pt x="2167" y="7859"/>
                    <a:pt x="2072" y="7859"/>
                  </a:cubicBezTo>
                  <a:lnTo>
                    <a:pt x="334" y="7859"/>
                  </a:lnTo>
                  <a:lnTo>
                    <a:pt x="334" y="4930"/>
                  </a:lnTo>
                  <a:lnTo>
                    <a:pt x="2072" y="4930"/>
                  </a:lnTo>
                  <a:cubicBezTo>
                    <a:pt x="2167" y="4930"/>
                    <a:pt x="2239" y="4882"/>
                    <a:pt x="2239" y="4787"/>
                  </a:cubicBezTo>
                  <a:cubicBezTo>
                    <a:pt x="2263" y="4668"/>
                    <a:pt x="2167" y="4596"/>
                    <a:pt x="2072" y="4596"/>
                  </a:cubicBezTo>
                  <a:lnTo>
                    <a:pt x="334" y="4596"/>
                  </a:lnTo>
                  <a:lnTo>
                    <a:pt x="334" y="3977"/>
                  </a:lnTo>
                  <a:cubicBezTo>
                    <a:pt x="334" y="3620"/>
                    <a:pt x="500" y="3310"/>
                    <a:pt x="786" y="3096"/>
                  </a:cubicBezTo>
                  <a:close/>
                  <a:moveTo>
                    <a:pt x="2286" y="0"/>
                  </a:moveTo>
                  <a:cubicBezTo>
                    <a:pt x="1929" y="0"/>
                    <a:pt x="1643" y="286"/>
                    <a:pt x="1643" y="619"/>
                  </a:cubicBezTo>
                  <a:lnTo>
                    <a:pt x="1643" y="1000"/>
                  </a:lnTo>
                  <a:cubicBezTo>
                    <a:pt x="1643" y="1096"/>
                    <a:pt x="1715" y="1191"/>
                    <a:pt x="1810" y="1215"/>
                  </a:cubicBezTo>
                  <a:lnTo>
                    <a:pt x="1810" y="1643"/>
                  </a:lnTo>
                  <a:lnTo>
                    <a:pt x="1191" y="1643"/>
                  </a:lnTo>
                  <a:cubicBezTo>
                    <a:pt x="857" y="1643"/>
                    <a:pt x="572" y="1929"/>
                    <a:pt x="572" y="2286"/>
                  </a:cubicBezTo>
                  <a:lnTo>
                    <a:pt x="572" y="2834"/>
                  </a:lnTo>
                  <a:cubicBezTo>
                    <a:pt x="214" y="3096"/>
                    <a:pt x="0" y="3525"/>
                    <a:pt x="0" y="3977"/>
                  </a:cubicBezTo>
                  <a:lnTo>
                    <a:pt x="0" y="11050"/>
                  </a:lnTo>
                  <a:cubicBezTo>
                    <a:pt x="0" y="11502"/>
                    <a:pt x="357" y="11860"/>
                    <a:pt x="810" y="11860"/>
                  </a:cubicBezTo>
                  <a:lnTo>
                    <a:pt x="4096" y="11860"/>
                  </a:lnTo>
                  <a:cubicBezTo>
                    <a:pt x="4525" y="11860"/>
                    <a:pt x="4882" y="11526"/>
                    <a:pt x="4906" y="11098"/>
                  </a:cubicBezTo>
                  <a:cubicBezTo>
                    <a:pt x="4906" y="11074"/>
                    <a:pt x="4906" y="11050"/>
                    <a:pt x="4906" y="11050"/>
                  </a:cubicBezTo>
                  <a:lnTo>
                    <a:pt x="4906" y="3977"/>
                  </a:lnTo>
                  <a:cubicBezTo>
                    <a:pt x="4906" y="3525"/>
                    <a:pt x="4692" y="3096"/>
                    <a:pt x="4334" y="2834"/>
                  </a:cubicBezTo>
                  <a:lnTo>
                    <a:pt x="4334" y="2596"/>
                  </a:lnTo>
                  <a:cubicBezTo>
                    <a:pt x="4858" y="2548"/>
                    <a:pt x="5287" y="2072"/>
                    <a:pt x="5287" y="1524"/>
                  </a:cubicBezTo>
                  <a:lnTo>
                    <a:pt x="5263" y="1524"/>
                  </a:lnTo>
                  <a:cubicBezTo>
                    <a:pt x="5263" y="929"/>
                    <a:pt x="4787" y="453"/>
                    <a:pt x="4191" y="453"/>
                  </a:cubicBezTo>
                  <a:lnTo>
                    <a:pt x="3334" y="453"/>
                  </a:lnTo>
                  <a:cubicBezTo>
                    <a:pt x="3263" y="191"/>
                    <a:pt x="3025" y="0"/>
                    <a:pt x="27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76"/>
            <p:cNvSpPr/>
            <p:nvPr/>
          </p:nvSpPr>
          <p:spPr>
            <a:xfrm>
              <a:off x="6520975" y="2764900"/>
              <a:ext cx="46450" cy="55400"/>
            </a:xfrm>
            <a:custGeom>
              <a:rect b="b" l="l" r="r" t="t"/>
              <a:pathLst>
                <a:path extrusionOk="0" h="2216" w="1858">
                  <a:moveTo>
                    <a:pt x="929" y="358"/>
                  </a:moveTo>
                  <a:lnTo>
                    <a:pt x="1072" y="525"/>
                  </a:lnTo>
                  <a:cubicBezTo>
                    <a:pt x="1096" y="549"/>
                    <a:pt x="1120" y="572"/>
                    <a:pt x="1120" y="620"/>
                  </a:cubicBezTo>
                  <a:cubicBezTo>
                    <a:pt x="1239" y="763"/>
                    <a:pt x="1358" y="906"/>
                    <a:pt x="1405" y="1049"/>
                  </a:cubicBezTo>
                  <a:cubicBezTo>
                    <a:pt x="1477" y="1287"/>
                    <a:pt x="1477" y="1501"/>
                    <a:pt x="1358" y="1644"/>
                  </a:cubicBezTo>
                  <a:cubicBezTo>
                    <a:pt x="1262" y="1787"/>
                    <a:pt x="1120" y="1858"/>
                    <a:pt x="929" y="1858"/>
                  </a:cubicBezTo>
                  <a:cubicBezTo>
                    <a:pt x="739" y="1858"/>
                    <a:pt x="596" y="1787"/>
                    <a:pt x="500" y="1644"/>
                  </a:cubicBezTo>
                  <a:cubicBezTo>
                    <a:pt x="381" y="1501"/>
                    <a:pt x="381" y="1263"/>
                    <a:pt x="453" y="1049"/>
                  </a:cubicBezTo>
                  <a:cubicBezTo>
                    <a:pt x="500" y="906"/>
                    <a:pt x="619" y="763"/>
                    <a:pt x="715" y="620"/>
                  </a:cubicBezTo>
                  <a:cubicBezTo>
                    <a:pt x="739" y="572"/>
                    <a:pt x="762" y="549"/>
                    <a:pt x="786" y="525"/>
                  </a:cubicBezTo>
                  <a:lnTo>
                    <a:pt x="929" y="358"/>
                  </a:lnTo>
                  <a:close/>
                  <a:moveTo>
                    <a:pt x="929" y="1"/>
                  </a:moveTo>
                  <a:cubicBezTo>
                    <a:pt x="834" y="1"/>
                    <a:pt x="739" y="48"/>
                    <a:pt x="667" y="120"/>
                  </a:cubicBezTo>
                  <a:lnTo>
                    <a:pt x="524" y="310"/>
                  </a:lnTo>
                  <a:cubicBezTo>
                    <a:pt x="500" y="334"/>
                    <a:pt x="477" y="358"/>
                    <a:pt x="453" y="406"/>
                  </a:cubicBezTo>
                  <a:cubicBezTo>
                    <a:pt x="310" y="572"/>
                    <a:pt x="191" y="739"/>
                    <a:pt x="119" y="930"/>
                  </a:cubicBezTo>
                  <a:cubicBezTo>
                    <a:pt x="0" y="1263"/>
                    <a:pt x="48" y="1596"/>
                    <a:pt x="215" y="1858"/>
                  </a:cubicBezTo>
                  <a:cubicBezTo>
                    <a:pt x="381" y="2073"/>
                    <a:pt x="619" y="2216"/>
                    <a:pt x="929" y="2216"/>
                  </a:cubicBezTo>
                  <a:cubicBezTo>
                    <a:pt x="1239" y="2216"/>
                    <a:pt x="1477" y="2073"/>
                    <a:pt x="1643" y="1858"/>
                  </a:cubicBezTo>
                  <a:cubicBezTo>
                    <a:pt x="1810" y="1596"/>
                    <a:pt x="1858" y="1263"/>
                    <a:pt x="1739" y="930"/>
                  </a:cubicBezTo>
                  <a:cubicBezTo>
                    <a:pt x="1667" y="739"/>
                    <a:pt x="1524" y="572"/>
                    <a:pt x="1405" y="406"/>
                  </a:cubicBezTo>
                  <a:cubicBezTo>
                    <a:pt x="1382" y="358"/>
                    <a:pt x="1358" y="334"/>
                    <a:pt x="1334" y="310"/>
                  </a:cubicBezTo>
                  <a:lnTo>
                    <a:pt x="1167" y="120"/>
                  </a:lnTo>
                  <a:cubicBezTo>
                    <a:pt x="1120" y="48"/>
                    <a:pt x="1024" y="1"/>
                    <a:pt x="9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 name="Google Shape;1345;p76"/>
          <p:cNvGrpSpPr/>
          <p:nvPr/>
        </p:nvGrpSpPr>
        <p:grpSpPr>
          <a:xfrm>
            <a:off x="5774067" y="2498116"/>
            <a:ext cx="351296" cy="331928"/>
            <a:chOff x="4897425" y="2632750"/>
            <a:chExt cx="302450" cy="285775"/>
          </a:xfrm>
        </p:grpSpPr>
        <p:sp>
          <p:nvSpPr>
            <p:cNvPr id="1346" name="Google Shape;1346;p76"/>
            <p:cNvSpPr/>
            <p:nvPr/>
          </p:nvSpPr>
          <p:spPr>
            <a:xfrm>
              <a:off x="4924200" y="2788125"/>
              <a:ext cx="92325" cy="71475"/>
            </a:xfrm>
            <a:custGeom>
              <a:rect b="b" l="l" r="r" t="t"/>
              <a:pathLst>
                <a:path extrusionOk="0" h="2859" w="3693">
                  <a:moveTo>
                    <a:pt x="1858" y="334"/>
                  </a:moveTo>
                  <a:cubicBezTo>
                    <a:pt x="2096" y="334"/>
                    <a:pt x="2335" y="429"/>
                    <a:pt x="2525" y="572"/>
                  </a:cubicBezTo>
                  <a:cubicBezTo>
                    <a:pt x="2239" y="620"/>
                    <a:pt x="1977" y="691"/>
                    <a:pt x="1739" y="763"/>
                  </a:cubicBezTo>
                  <a:cubicBezTo>
                    <a:pt x="1453" y="834"/>
                    <a:pt x="1192" y="906"/>
                    <a:pt x="882" y="929"/>
                  </a:cubicBezTo>
                  <a:cubicBezTo>
                    <a:pt x="1072" y="572"/>
                    <a:pt x="1430" y="334"/>
                    <a:pt x="1858" y="334"/>
                  </a:cubicBezTo>
                  <a:close/>
                  <a:moveTo>
                    <a:pt x="3082" y="895"/>
                  </a:moveTo>
                  <a:cubicBezTo>
                    <a:pt x="3171" y="895"/>
                    <a:pt x="3263" y="898"/>
                    <a:pt x="3359" y="906"/>
                  </a:cubicBezTo>
                  <a:lnTo>
                    <a:pt x="3359" y="1549"/>
                  </a:lnTo>
                  <a:cubicBezTo>
                    <a:pt x="3263" y="1525"/>
                    <a:pt x="3192" y="1525"/>
                    <a:pt x="3097" y="1525"/>
                  </a:cubicBezTo>
                  <a:lnTo>
                    <a:pt x="3073" y="1525"/>
                  </a:lnTo>
                  <a:cubicBezTo>
                    <a:pt x="2573" y="1525"/>
                    <a:pt x="2192" y="1644"/>
                    <a:pt x="1835" y="1763"/>
                  </a:cubicBezTo>
                  <a:cubicBezTo>
                    <a:pt x="1516" y="1869"/>
                    <a:pt x="1237" y="1956"/>
                    <a:pt x="928" y="1956"/>
                  </a:cubicBezTo>
                  <a:cubicBezTo>
                    <a:pt x="752" y="1956"/>
                    <a:pt x="566" y="1927"/>
                    <a:pt x="358" y="1858"/>
                  </a:cubicBezTo>
                  <a:lnTo>
                    <a:pt x="358" y="1263"/>
                  </a:lnTo>
                  <a:cubicBezTo>
                    <a:pt x="429" y="1263"/>
                    <a:pt x="525" y="1263"/>
                    <a:pt x="620" y="1287"/>
                  </a:cubicBezTo>
                  <a:lnTo>
                    <a:pt x="644" y="1287"/>
                  </a:lnTo>
                  <a:cubicBezTo>
                    <a:pt x="1096" y="1287"/>
                    <a:pt x="1477" y="1191"/>
                    <a:pt x="1835" y="1096"/>
                  </a:cubicBezTo>
                  <a:cubicBezTo>
                    <a:pt x="2217" y="995"/>
                    <a:pt x="2599" y="895"/>
                    <a:pt x="3082" y="895"/>
                  </a:cubicBezTo>
                  <a:close/>
                  <a:moveTo>
                    <a:pt x="2835" y="1882"/>
                  </a:moveTo>
                  <a:lnTo>
                    <a:pt x="2835" y="1882"/>
                  </a:lnTo>
                  <a:cubicBezTo>
                    <a:pt x="2668" y="2263"/>
                    <a:pt x="2287" y="2525"/>
                    <a:pt x="1858" y="2525"/>
                  </a:cubicBezTo>
                  <a:cubicBezTo>
                    <a:pt x="1596" y="2525"/>
                    <a:pt x="1358" y="2430"/>
                    <a:pt x="1168" y="2287"/>
                  </a:cubicBezTo>
                  <a:cubicBezTo>
                    <a:pt x="1453" y="2239"/>
                    <a:pt x="1692" y="2168"/>
                    <a:pt x="1930" y="2096"/>
                  </a:cubicBezTo>
                  <a:cubicBezTo>
                    <a:pt x="2216" y="2001"/>
                    <a:pt x="2501" y="1906"/>
                    <a:pt x="2835" y="1882"/>
                  </a:cubicBezTo>
                  <a:close/>
                  <a:moveTo>
                    <a:pt x="1858" y="1"/>
                  </a:moveTo>
                  <a:cubicBezTo>
                    <a:pt x="1239" y="1"/>
                    <a:pt x="715" y="358"/>
                    <a:pt x="501" y="929"/>
                  </a:cubicBezTo>
                  <a:cubicBezTo>
                    <a:pt x="406" y="906"/>
                    <a:pt x="310" y="906"/>
                    <a:pt x="215" y="882"/>
                  </a:cubicBezTo>
                  <a:cubicBezTo>
                    <a:pt x="203" y="870"/>
                    <a:pt x="185" y="864"/>
                    <a:pt x="168" y="864"/>
                  </a:cubicBezTo>
                  <a:cubicBezTo>
                    <a:pt x="150" y="864"/>
                    <a:pt x="132" y="870"/>
                    <a:pt x="120" y="882"/>
                  </a:cubicBezTo>
                  <a:cubicBezTo>
                    <a:pt x="48" y="906"/>
                    <a:pt x="1" y="977"/>
                    <a:pt x="1" y="1048"/>
                  </a:cubicBezTo>
                  <a:lnTo>
                    <a:pt x="1" y="1977"/>
                  </a:lnTo>
                  <a:cubicBezTo>
                    <a:pt x="1" y="2049"/>
                    <a:pt x="48" y="2096"/>
                    <a:pt x="96" y="2144"/>
                  </a:cubicBezTo>
                  <a:cubicBezTo>
                    <a:pt x="310" y="2215"/>
                    <a:pt x="525" y="2263"/>
                    <a:pt x="715" y="2287"/>
                  </a:cubicBezTo>
                  <a:cubicBezTo>
                    <a:pt x="977" y="2644"/>
                    <a:pt x="1406" y="2858"/>
                    <a:pt x="1858" y="2858"/>
                  </a:cubicBezTo>
                  <a:cubicBezTo>
                    <a:pt x="2478" y="2858"/>
                    <a:pt x="3025" y="2454"/>
                    <a:pt x="3216" y="1882"/>
                  </a:cubicBezTo>
                  <a:cubicBezTo>
                    <a:pt x="3311" y="1882"/>
                    <a:pt x="3406" y="1906"/>
                    <a:pt x="3502" y="1906"/>
                  </a:cubicBezTo>
                  <a:cubicBezTo>
                    <a:pt x="3514" y="1910"/>
                    <a:pt x="3527" y="1912"/>
                    <a:pt x="3539" y="1912"/>
                  </a:cubicBezTo>
                  <a:cubicBezTo>
                    <a:pt x="3598" y="1912"/>
                    <a:pt x="3653" y="1869"/>
                    <a:pt x="3692" y="1811"/>
                  </a:cubicBezTo>
                  <a:cubicBezTo>
                    <a:pt x="3692" y="1787"/>
                    <a:pt x="3692" y="1763"/>
                    <a:pt x="3692" y="1739"/>
                  </a:cubicBezTo>
                  <a:lnTo>
                    <a:pt x="3692" y="763"/>
                  </a:lnTo>
                  <a:cubicBezTo>
                    <a:pt x="3692" y="667"/>
                    <a:pt x="3644" y="596"/>
                    <a:pt x="3549" y="596"/>
                  </a:cubicBezTo>
                  <a:cubicBezTo>
                    <a:pt x="3359" y="572"/>
                    <a:pt x="3168" y="548"/>
                    <a:pt x="2978" y="548"/>
                  </a:cubicBezTo>
                  <a:cubicBezTo>
                    <a:pt x="2716" y="191"/>
                    <a:pt x="2287" y="1"/>
                    <a:pt x="18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76"/>
            <p:cNvSpPr/>
            <p:nvPr/>
          </p:nvSpPr>
          <p:spPr>
            <a:xfrm>
              <a:off x="4897425" y="2632750"/>
              <a:ext cx="302450" cy="285775"/>
            </a:xfrm>
            <a:custGeom>
              <a:rect b="b" l="l" r="r" t="t"/>
              <a:pathLst>
                <a:path extrusionOk="0" h="11431" w="12098">
                  <a:moveTo>
                    <a:pt x="5573" y="4191"/>
                  </a:moveTo>
                  <a:cubicBezTo>
                    <a:pt x="5620" y="4191"/>
                    <a:pt x="5644" y="4215"/>
                    <a:pt x="5644" y="4263"/>
                  </a:cubicBezTo>
                  <a:lnTo>
                    <a:pt x="5644" y="4834"/>
                  </a:lnTo>
                  <a:lnTo>
                    <a:pt x="357" y="4834"/>
                  </a:lnTo>
                  <a:lnTo>
                    <a:pt x="357" y="4287"/>
                  </a:lnTo>
                  <a:cubicBezTo>
                    <a:pt x="357" y="4239"/>
                    <a:pt x="381" y="4191"/>
                    <a:pt x="429" y="4191"/>
                  </a:cubicBezTo>
                  <a:lnTo>
                    <a:pt x="1358" y="4191"/>
                  </a:lnTo>
                  <a:lnTo>
                    <a:pt x="1358" y="4334"/>
                  </a:lnTo>
                  <a:cubicBezTo>
                    <a:pt x="1358" y="4430"/>
                    <a:pt x="1405" y="4501"/>
                    <a:pt x="1500" y="4501"/>
                  </a:cubicBezTo>
                  <a:cubicBezTo>
                    <a:pt x="1513" y="4504"/>
                    <a:pt x="1525" y="4506"/>
                    <a:pt x="1537" y="4506"/>
                  </a:cubicBezTo>
                  <a:cubicBezTo>
                    <a:pt x="1619" y="4506"/>
                    <a:pt x="1691" y="4438"/>
                    <a:pt x="1691" y="4334"/>
                  </a:cubicBezTo>
                  <a:lnTo>
                    <a:pt x="1691" y="4191"/>
                  </a:lnTo>
                  <a:lnTo>
                    <a:pt x="2834" y="4191"/>
                  </a:lnTo>
                  <a:lnTo>
                    <a:pt x="2834" y="4334"/>
                  </a:lnTo>
                  <a:cubicBezTo>
                    <a:pt x="2834" y="4430"/>
                    <a:pt x="2882" y="4501"/>
                    <a:pt x="2977" y="4501"/>
                  </a:cubicBezTo>
                  <a:cubicBezTo>
                    <a:pt x="2987" y="4504"/>
                    <a:pt x="2997" y="4505"/>
                    <a:pt x="3007" y="4505"/>
                  </a:cubicBezTo>
                  <a:cubicBezTo>
                    <a:pt x="3091" y="4505"/>
                    <a:pt x="3167" y="4419"/>
                    <a:pt x="3167" y="4334"/>
                  </a:cubicBezTo>
                  <a:lnTo>
                    <a:pt x="3167" y="4191"/>
                  </a:lnTo>
                  <a:lnTo>
                    <a:pt x="4287" y="4191"/>
                  </a:lnTo>
                  <a:lnTo>
                    <a:pt x="4287" y="4334"/>
                  </a:lnTo>
                  <a:cubicBezTo>
                    <a:pt x="4287" y="4406"/>
                    <a:pt x="4358" y="4501"/>
                    <a:pt x="4430" y="4501"/>
                  </a:cubicBezTo>
                  <a:cubicBezTo>
                    <a:pt x="4442" y="4504"/>
                    <a:pt x="4455" y="4505"/>
                    <a:pt x="4466" y="4505"/>
                  </a:cubicBezTo>
                  <a:cubicBezTo>
                    <a:pt x="4568" y="4505"/>
                    <a:pt x="4644" y="4419"/>
                    <a:pt x="4644" y="4334"/>
                  </a:cubicBezTo>
                  <a:lnTo>
                    <a:pt x="4644" y="4191"/>
                  </a:lnTo>
                  <a:close/>
                  <a:moveTo>
                    <a:pt x="5692" y="3215"/>
                  </a:moveTo>
                  <a:cubicBezTo>
                    <a:pt x="5692" y="3215"/>
                    <a:pt x="5763" y="3239"/>
                    <a:pt x="5906" y="3382"/>
                  </a:cubicBezTo>
                  <a:cubicBezTo>
                    <a:pt x="6692" y="4049"/>
                    <a:pt x="7573" y="4525"/>
                    <a:pt x="8550" y="4739"/>
                  </a:cubicBezTo>
                  <a:lnTo>
                    <a:pt x="8573" y="4739"/>
                  </a:lnTo>
                  <a:cubicBezTo>
                    <a:pt x="8764" y="4763"/>
                    <a:pt x="8812" y="4811"/>
                    <a:pt x="8812" y="4811"/>
                  </a:cubicBezTo>
                  <a:cubicBezTo>
                    <a:pt x="8812" y="4834"/>
                    <a:pt x="8812" y="4906"/>
                    <a:pt x="8645" y="5168"/>
                  </a:cubicBezTo>
                  <a:cubicBezTo>
                    <a:pt x="8352" y="5600"/>
                    <a:pt x="7869" y="5832"/>
                    <a:pt x="7332" y="5832"/>
                  </a:cubicBezTo>
                  <a:cubicBezTo>
                    <a:pt x="7040" y="5832"/>
                    <a:pt x="6732" y="5763"/>
                    <a:pt x="6430" y="5620"/>
                  </a:cubicBezTo>
                  <a:cubicBezTo>
                    <a:pt x="6240" y="5501"/>
                    <a:pt x="6073" y="5382"/>
                    <a:pt x="5930" y="5239"/>
                  </a:cubicBezTo>
                  <a:cubicBezTo>
                    <a:pt x="5954" y="5192"/>
                    <a:pt x="5978" y="5144"/>
                    <a:pt x="5978" y="5096"/>
                  </a:cubicBezTo>
                  <a:cubicBezTo>
                    <a:pt x="6001" y="5073"/>
                    <a:pt x="6001" y="5049"/>
                    <a:pt x="6001" y="5025"/>
                  </a:cubicBezTo>
                  <a:lnTo>
                    <a:pt x="6001" y="4287"/>
                  </a:lnTo>
                  <a:cubicBezTo>
                    <a:pt x="6001" y="4049"/>
                    <a:pt x="5811" y="3858"/>
                    <a:pt x="5573" y="3858"/>
                  </a:cubicBezTo>
                  <a:lnTo>
                    <a:pt x="5430" y="3858"/>
                  </a:lnTo>
                  <a:cubicBezTo>
                    <a:pt x="5430" y="3763"/>
                    <a:pt x="5454" y="3644"/>
                    <a:pt x="5501" y="3548"/>
                  </a:cubicBezTo>
                  <a:cubicBezTo>
                    <a:pt x="5597" y="3286"/>
                    <a:pt x="5644" y="3215"/>
                    <a:pt x="5692" y="3215"/>
                  </a:cubicBezTo>
                  <a:close/>
                  <a:moveTo>
                    <a:pt x="9645" y="3739"/>
                  </a:moveTo>
                  <a:cubicBezTo>
                    <a:pt x="9669" y="3739"/>
                    <a:pt x="9740" y="3763"/>
                    <a:pt x="9931" y="4096"/>
                  </a:cubicBezTo>
                  <a:cubicBezTo>
                    <a:pt x="10407" y="4906"/>
                    <a:pt x="10145" y="5954"/>
                    <a:pt x="9288" y="6644"/>
                  </a:cubicBezTo>
                  <a:cubicBezTo>
                    <a:pt x="8848" y="6957"/>
                    <a:pt x="8362" y="7112"/>
                    <a:pt x="7906" y="7112"/>
                  </a:cubicBezTo>
                  <a:cubicBezTo>
                    <a:pt x="7424" y="7112"/>
                    <a:pt x="6975" y="6939"/>
                    <a:pt x="6644" y="6597"/>
                  </a:cubicBezTo>
                  <a:cubicBezTo>
                    <a:pt x="6382" y="6311"/>
                    <a:pt x="6359" y="6216"/>
                    <a:pt x="6382" y="6192"/>
                  </a:cubicBezTo>
                  <a:cubicBezTo>
                    <a:pt x="6382" y="6192"/>
                    <a:pt x="6382" y="6120"/>
                    <a:pt x="6644" y="6049"/>
                  </a:cubicBezTo>
                  <a:cubicBezTo>
                    <a:pt x="6883" y="6120"/>
                    <a:pt x="7121" y="6168"/>
                    <a:pt x="7359" y="6168"/>
                  </a:cubicBezTo>
                  <a:cubicBezTo>
                    <a:pt x="8002" y="6168"/>
                    <a:pt x="8573" y="5882"/>
                    <a:pt x="8931" y="5358"/>
                  </a:cubicBezTo>
                  <a:cubicBezTo>
                    <a:pt x="9121" y="5073"/>
                    <a:pt x="9216" y="4858"/>
                    <a:pt x="9145" y="4644"/>
                  </a:cubicBezTo>
                  <a:cubicBezTo>
                    <a:pt x="9097" y="4572"/>
                    <a:pt x="9050" y="4525"/>
                    <a:pt x="8954" y="4477"/>
                  </a:cubicBezTo>
                  <a:cubicBezTo>
                    <a:pt x="9121" y="4334"/>
                    <a:pt x="9264" y="4168"/>
                    <a:pt x="9407" y="3977"/>
                  </a:cubicBezTo>
                  <a:cubicBezTo>
                    <a:pt x="9574" y="3739"/>
                    <a:pt x="9645" y="3739"/>
                    <a:pt x="9645" y="3739"/>
                  </a:cubicBezTo>
                  <a:close/>
                  <a:moveTo>
                    <a:pt x="11098" y="357"/>
                  </a:moveTo>
                  <a:cubicBezTo>
                    <a:pt x="11193" y="357"/>
                    <a:pt x="11288" y="429"/>
                    <a:pt x="11288" y="524"/>
                  </a:cubicBezTo>
                  <a:lnTo>
                    <a:pt x="11288" y="1358"/>
                  </a:lnTo>
                  <a:lnTo>
                    <a:pt x="7978" y="1358"/>
                  </a:lnTo>
                  <a:cubicBezTo>
                    <a:pt x="7883" y="1358"/>
                    <a:pt x="7811" y="1429"/>
                    <a:pt x="7811" y="1524"/>
                  </a:cubicBezTo>
                  <a:cubicBezTo>
                    <a:pt x="7788" y="1619"/>
                    <a:pt x="7883" y="1715"/>
                    <a:pt x="7978" y="1715"/>
                  </a:cubicBezTo>
                  <a:lnTo>
                    <a:pt x="11312" y="1715"/>
                  </a:lnTo>
                  <a:cubicBezTo>
                    <a:pt x="11645" y="3191"/>
                    <a:pt x="11479" y="6644"/>
                    <a:pt x="11288" y="8645"/>
                  </a:cubicBezTo>
                  <a:lnTo>
                    <a:pt x="5644" y="8645"/>
                  </a:lnTo>
                  <a:lnTo>
                    <a:pt x="5644" y="6263"/>
                  </a:lnTo>
                  <a:cubicBezTo>
                    <a:pt x="5644" y="6001"/>
                    <a:pt x="5692" y="5763"/>
                    <a:pt x="5763" y="5573"/>
                  </a:cubicBezTo>
                  <a:cubicBezTo>
                    <a:pt x="5906" y="5692"/>
                    <a:pt x="6049" y="5787"/>
                    <a:pt x="6192" y="5882"/>
                  </a:cubicBezTo>
                  <a:cubicBezTo>
                    <a:pt x="6120" y="5930"/>
                    <a:pt x="6049" y="6025"/>
                    <a:pt x="6025" y="6120"/>
                  </a:cubicBezTo>
                  <a:cubicBezTo>
                    <a:pt x="5978" y="6335"/>
                    <a:pt x="6120" y="6549"/>
                    <a:pt x="6382" y="6835"/>
                  </a:cubicBezTo>
                  <a:cubicBezTo>
                    <a:pt x="6787" y="7240"/>
                    <a:pt x="7287" y="7478"/>
                    <a:pt x="7883" y="7478"/>
                  </a:cubicBezTo>
                  <a:cubicBezTo>
                    <a:pt x="8430" y="7478"/>
                    <a:pt x="8978" y="7287"/>
                    <a:pt x="9478" y="6954"/>
                  </a:cubicBezTo>
                  <a:lnTo>
                    <a:pt x="9478" y="6930"/>
                  </a:lnTo>
                  <a:cubicBezTo>
                    <a:pt x="9955" y="6573"/>
                    <a:pt x="10288" y="6073"/>
                    <a:pt x="10431" y="5549"/>
                  </a:cubicBezTo>
                  <a:cubicBezTo>
                    <a:pt x="10574" y="5001"/>
                    <a:pt x="10502" y="4430"/>
                    <a:pt x="10217" y="3953"/>
                  </a:cubicBezTo>
                  <a:cubicBezTo>
                    <a:pt x="10050" y="3667"/>
                    <a:pt x="9883" y="3406"/>
                    <a:pt x="9645" y="3406"/>
                  </a:cubicBezTo>
                  <a:cubicBezTo>
                    <a:pt x="9634" y="3404"/>
                    <a:pt x="9623" y="3404"/>
                    <a:pt x="9612" y="3404"/>
                  </a:cubicBezTo>
                  <a:cubicBezTo>
                    <a:pt x="9411" y="3404"/>
                    <a:pt x="9234" y="3606"/>
                    <a:pt x="9121" y="3787"/>
                  </a:cubicBezTo>
                  <a:cubicBezTo>
                    <a:pt x="8931" y="4001"/>
                    <a:pt x="8764" y="4191"/>
                    <a:pt x="8573" y="4382"/>
                  </a:cubicBezTo>
                  <a:cubicBezTo>
                    <a:pt x="7645" y="4168"/>
                    <a:pt x="6859" y="3739"/>
                    <a:pt x="6120" y="3120"/>
                  </a:cubicBezTo>
                  <a:cubicBezTo>
                    <a:pt x="5995" y="2994"/>
                    <a:pt x="5832" y="2850"/>
                    <a:pt x="5664" y="2850"/>
                  </a:cubicBezTo>
                  <a:cubicBezTo>
                    <a:pt x="5642" y="2850"/>
                    <a:pt x="5619" y="2852"/>
                    <a:pt x="5597" y="2858"/>
                  </a:cubicBezTo>
                  <a:cubicBezTo>
                    <a:pt x="5382" y="2905"/>
                    <a:pt x="5263" y="3167"/>
                    <a:pt x="5168" y="3429"/>
                  </a:cubicBezTo>
                  <a:cubicBezTo>
                    <a:pt x="5120" y="3572"/>
                    <a:pt x="5073" y="3715"/>
                    <a:pt x="5073" y="3834"/>
                  </a:cubicBezTo>
                  <a:lnTo>
                    <a:pt x="3620" y="3834"/>
                  </a:lnTo>
                  <a:cubicBezTo>
                    <a:pt x="3620" y="2905"/>
                    <a:pt x="3691" y="2215"/>
                    <a:pt x="3787" y="1739"/>
                  </a:cubicBezTo>
                  <a:lnTo>
                    <a:pt x="7168" y="1739"/>
                  </a:lnTo>
                  <a:cubicBezTo>
                    <a:pt x="7240" y="1739"/>
                    <a:pt x="7311" y="1691"/>
                    <a:pt x="7335" y="1619"/>
                  </a:cubicBezTo>
                  <a:cubicBezTo>
                    <a:pt x="7383" y="1500"/>
                    <a:pt x="7287" y="1358"/>
                    <a:pt x="7168" y="1358"/>
                  </a:cubicBezTo>
                  <a:lnTo>
                    <a:pt x="3834" y="1358"/>
                  </a:lnTo>
                  <a:lnTo>
                    <a:pt x="3834" y="524"/>
                  </a:lnTo>
                  <a:cubicBezTo>
                    <a:pt x="3834" y="429"/>
                    <a:pt x="3930" y="357"/>
                    <a:pt x="4025" y="357"/>
                  </a:cubicBezTo>
                  <a:lnTo>
                    <a:pt x="4692" y="357"/>
                  </a:lnTo>
                  <a:lnTo>
                    <a:pt x="4692" y="715"/>
                  </a:lnTo>
                  <a:cubicBezTo>
                    <a:pt x="4692" y="786"/>
                    <a:pt x="4763" y="881"/>
                    <a:pt x="4858" y="881"/>
                  </a:cubicBezTo>
                  <a:cubicBezTo>
                    <a:pt x="4868" y="884"/>
                    <a:pt x="4878" y="885"/>
                    <a:pt x="4888" y="885"/>
                  </a:cubicBezTo>
                  <a:cubicBezTo>
                    <a:pt x="4973" y="885"/>
                    <a:pt x="5049" y="800"/>
                    <a:pt x="5049" y="715"/>
                  </a:cubicBezTo>
                  <a:lnTo>
                    <a:pt x="5049" y="357"/>
                  </a:lnTo>
                  <a:lnTo>
                    <a:pt x="6049" y="357"/>
                  </a:lnTo>
                  <a:lnTo>
                    <a:pt x="6049" y="715"/>
                  </a:lnTo>
                  <a:cubicBezTo>
                    <a:pt x="6049" y="786"/>
                    <a:pt x="6097" y="881"/>
                    <a:pt x="6192" y="881"/>
                  </a:cubicBezTo>
                  <a:cubicBezTo>
                    <a:pt x="6202" y="884"/>
                    <a:pt x="6212" y="885"/>
                    <a:pt x="6222" y="885"/>
                  </a:cubicBezTo>
                  <a:cubicBezTo>
                    <a:pt x="6306" y="885"/>
                    <a:pt x="6382" y="800"/>
                    <a:pt x="6382" y="715"/>
                  </a:cubicBezTo>
                  <a:lnTo>
                    <a:pt x="6382" y="357"/>
                  </a:lnTo>
                  <a:lnTo>
                    <a:pt x="7383" y="357"/>
                  </a:lnTo>
                  <a:lnTo>
                    <a:pt x="7383" y="715"/>
                  </a:lnTo>
                  <a:cubicBezTo>
                    <a:pt x="7383" y="786"/>
                    <a:pt x="7454" y="881"/>
                    <a:pt x="7526" y="881"/>
                  </a:cubicBezTo>
                  <a:cubicBezTo>
                    <a:pt x="7538" y="884"/>
                    <a:pt x="7550" y="885"/>
                    <a:pt x="7562" y="885"/>
                  </a:cubicBezTo>
                  <a:cubicBezTo>
                    <a:pt x="7664" y="885"/>
                    <a:pt x="7740" y="800"/>
                    <a:pt x="7740" y="715"/>
                  </a:cubicBezTo>
                  <a:lnTo>
                    <a:pt x="7740" y="357"/>
                  </a:lnTo>
                  <a:lnTo>
                    <a:pt x="8716" y="357"/>
                  </a:lnTo>
                  <a:lnTo>
                    <a:pt x="8716" y="715"/>
                  </a:lnTo>
                  <a:cubicBezTo>
                    <a:pt x="8716" y="786"/>
                    <a:pt x="8788" y="881"/>
                    <a:pt x="8883" y="881"/>
                  </a:cubicBezTo>
                  <a:cubicBezTo>
                    <a:pt x="8893" y="884"/>
                    <a:pt x="8903" y="885"/>
                    <a:pt x="8913" y="885"/>
                  </a:cubicBezTo>
                  <a:cubicBezTo>
                    <a:pt x="8997" y="885"/>
                    <a:pt x="9073" y="800"/>
                    <a:pt x="9073" y="715"/>
                  </a:cubicBezTo>
                  <a:lnTo>
                    <a:pt x="9073" y="357"/>
                  </a:lnTo>
                  <a:lnTo>
                    <a:pt x="10050" y="357"/>
                  </a:lnTo>
                  <a:lnTo>
                    <a:pt x="10050" y="715"/>
                  </a:lnTo>
                  <a:cubicBezTo>
                    <a:pt x="10050" y="786"/>
                    <a:pt x="10121" y="881"/>
                    <a:pt x="10193" y="881"/>
                  </a:cubicBezTo>
                  <a:cubicBezTo>
                    <a:pt x="10205" y="884"/>
                    <a:pt x="10218" y="885"/>
                    <a:pt x="10230" y="885"/>
                  </a:cubicBezTo>
                  <a:cubicBezTo>
                    <a:pt x="10331" y="885"/>
                    <a:pt x="10407" y="800"/>
                    <a:pt x="10407" y="715"/>
                  </a:cubicBezTo>
                  <a:lnTo>
                    <a:pt x="10407" y="357"/>
                  </a:lnTo>
                  <a:close/>
                  <a:moveTo>
                    <a:pt x="11288" y="9002"/>
                  </a:moveTo>
                  <a:lnTo>
                    <a:pt x="11288" y="9835"/>
                  </a:lnTo>
                  <a:cubicBezTo>
                    <a:pt x="11288" y="9931"/>
                    <a:pt x="11193" y="10002"/>
                    <a:pt x="11098" y="10002"/>
                  </a:cubicBezTo>
                  <a:lnTo>
                    <a:pt x="10312" y="10002"/>
                  </a:lnTo>
                  <a:lnTo>
                    <a:pt x="10312" y="9645"/>
                  </a:lnTo>
                  <a:cubicBezTo>
                    <a:pt x="10312" y="9573"/>
                    <a:pt x="10240" y="9478"/>
                    <a:pt x="10145" y="9478"/>
                  </a:cubicBezTo>
                  <a:cubicBezTo>
                    <a:pt x="10135" y="9476"/>
                    <a:pt x="10125" y="9474"/>
                    <a:pt x="10115" y="9474"/>
                  </a:cubicBezTo>
                  <a:cubicBezTo>
                    <a:pt x="10031" y="9474"/>
                    <a:pt x="9955" y="9560"/>
                    <a:pt x="9955" y="9645"/>
                  </a:cubicBezTo>
                  <a:lnTo>
                    <a:pt x="9955" y="10002"/>
                  </a:lnTo>
                  <a:lnTo>
                    <a:pt x="8835" y="10002"/>
                  </a:lnTo>
                  <a:lnTo>
                    <a:pt x="8835" y="9645"/>
                  </a:lnTo>
                  <a:cubicBezTo>
                    <a:pt x="8835" y="9573"/>
                    <a:pt x="8764" y="9478"/>
                    <a:pt x="8669" y="9478"/>
                  </a:cubicBezTo>
                  <a:cubicBezTo>
                    <a:pt x="8659" y="9476"/>
                    <a:pt x="8649" y="9474"/>
                    <a:pt x="8639" y="9474"/>
                  </a:cubicBezTo>
                  <a:cubicBezTo>
                    <a:pt x="8554" y="9474"/>
                    <a:pt x="8478" y="9560"/>
                    <a:pt x="8478" y="9645"/>
                  </a:cubicBezTo>
                  <a:lnTo>
                    <a:pt x="8478" y="10002"/>
                  </a:lnTo>
                  <a:lnTo>
                    <a:pt x="7335" y="10002"/>
                  </a:lnTo>
                  <a:lnTo>
                    <a:pt x="7335" y="9645"/>
                  </a:lnTo>
                  <a:cubicBezTo>
                    <a:pt x="7335" y="9573"/>
                    <a:pt x="7287" y="9478"/>
                    <a:pt x="7192" y="9478"/>
                  </a:cubicBezTo>
                  <a:cubicBezTo>
                    <a:pt x="7182" y="9476"/>
                    <a:pt x="7172" y="9474"/>
                    <a:pt x="7162" y="9474"/>
                  </a:cubicBezTo>
                  <a:cubicBezTo>
                    <a:pt x="7078" y="9474"/>
                    <a:pt x="7002" y="9560"/>
                    <a:pt x="7002" y="9645"/>
                  </a:cubicBezTo>
                  <a:lnTo>
                    <a:pt x="7002" y="10002"/>
                  </a:lnTo>
                  <a:lnTo>
                    <a:pt x="5906" y="10002"/>
                  </a:lnTo>
                  <a:cubicBezTo>
                    <a:pt x="5763" y="9693"/>
                    <a:pt x="5692" y="9359"/>
                    <a:pt x="5668" y="9002"/>
                  </a:cubicBezTo>
                  <a:close/>
                  <a:moveTo>
                    <a:pt x="5549" y="5192"/>
                  </a:moveTo>
                  <a:lnTo>
                    <a:pt x="5549" y="5215"/>
                  </a:lnTo>
                  <a:cubicBezTo>
                    <a:pt x="5430" y="5501"/>
                    <a:pt x="5311" y="5835"/>
                    <a:pt x="5311" y="6263"/>
                  </a:cubicBezTo>
                  <a:lnTo>
                    <a:pt x="5311" y="8835"/>
                  </a:lnTo>
                  <a:cubicBezTo>
                    <a:pt x="5311" y="9311"/>
                    <a:pt x="5382" y="9716"/>
                    <a:pt x="5549" y="10097"/>
                  </a:cubicBezTo>
                  <a:lnTo>
                    <a:pt x="3477" y="10097"/>
                  </a:lnTo>
                  <a:cubicBezTo>
                    <a:pt x="3406" y="10097"/>
                    <a:pt x="3310" y="10169"/>
                    <a:pt x="3310" y="10264"/>
                  </a:cubicBezTo>
                  <a:cubicBezTo>
                    <a:pt x="3287" y="10359"/>
                    <a:pt x="3382" y="10455"/>
                    <a:pt x="3477" y="10455"/>
                  </a:cubicBezTo>
                  <a:lnTo>
                    <a:pt x="5644" y="10455"/>
                  </a:lnTo>
                  <a:lnTo>
                    <a:pt x="5644" y="11002"/>
                  </a:lnTo>
                  <a:cubicBezTo>
                    <a:pt x="5644" y="11050"/>
                    <a:pt x="5620" y="11098"/>
                    <a:pt x="5573" y="11098"/>
                  </a:cubicBezTo>
                  <a:lnTo>
                    <a:pt x="4644" y="11098"/>
                  </a:lnTo>
                  <a:lnTo>
                    <a:pt x="4644" y="10955"/>
                  </a:lnTo>
                  <a:cubicBezTo>
                    <a:pt x="4644" y="10883"/>
                    <a:pt x="4573" y="10788"/>
                    <a:pt x="4477" y="10788"/>
                  </a:cubicBezTo>
                  <a:cubicBezTo>
                    <a:pt x="4467" y="10785"/>
                    <a:pt x="4457" y="10784"/>
                    <a:pt x="4447" y="10784"/>
                  </a:cubicBezTo>
                  <a:cubicBezTo>
                    <a:pt x="4363" y="10784"/>
                    <a:pt x="4287" y="10869"/>
                    <a:pt x="4287" y="10955"/>
                  </a:cubicBezTo>
                  <a:lnTo>
                    <a:pt x="4287" y="11098"/>
                  </a:lnTo>
                  <a:lnTo>
                    <a:pt x="3167" y="11098"/>
                  </a:lnTo>
                  <a:lnTo>
                    <a:pt x="3167" y="10955"/>
                  </a:lnTo>
                  <a:cubicBezTo>
                    <a:pt x="3167" y="10883"/>
                    <a:pt x="3120" y="10788"/>
                    <a:pt x="3025" y="10788"/>
                  </a:cubicBezTo>
                  <a:cubicBezTo>
                    <a:pt x="3015" y="10785"/>
                    <a:pt x="3004" y="10784"/>
                    <a:pt x="2995" y="10784"/>
                  </a:cubicBezTo>
                  <a:cubicBezTo>
                    <a:pt x="2910" y="10784"/>
                    <a:pt x="2834" y="10869"/>
                    <a:pt x="2834" y="10955"/>
                  </a:cubicBezTo>
                  <a:lnTo>
                    <a:pt x="2834" y="11098"/>
                  </a:lnTo>
                  <a:lnTo>
                    <a:pt x="1691" y="11098"/>
                  </a:lnTo>
                  <a:lnTo>
                    <a:pt x="1691" y="10955"/>
                  </a:lnTo>
                  <a:cubicBezTo>
                    <a:pt x="1691" y="10883"/>
                    <a:pt x="1643" y="10812"/>
                    <a:pt x="1572" y="10788"/>
                  </a:cubicBezTo>
                  <a:cubicBezTo>
                    <a:pt x="1559" y="10785"/>
                    <a:pt x="1547" y="10784"/>
                    <a:pt x="1535" y="10784"/>
                  </a:cubicBezTo>
                  <a:cubicBezTo>
                    <a:pt x="1434" y="10784"/>
                    <a:pt x="1358" y="10869"/>
                    <a:pt x="1358" y="10955"/>
                  </a:cubicBezTo>
                  <a:lnTo>
                    <a:pt x="1358" y="11098"/>
                  </a:lnTo>
                  <a:lnTo>
                    <a:pt x="429" y="11098"/>
                  </a:lnTo>
                  <a:cubicBezTo>
                    <a:pt x="381" y="11098"/>
                    <a:pt x="357" y="11074"/>
                    <a:pt x="357" y="11026"/>
                  </a:cubicBezTo>
                  <a:lnTo>
                    <a:pt x="357" y="10455"/>
                  </a:lnTo>
                  <a:lnTo>
                    <a:pt x="2691" y="10455"/>
                  </a:lnTo>
                  <a:cubicBezTo>
                    <a:pt x="2763" y="10455"/>
                    <a:pt x="2858" y="10383"/>
                    <a:pt x="2858" y="10312"/>
                  </a:cubicBezTo>
                  <a:cubicBezTo>
                    <a:pt x="2882" y="10193"/>
                    <a:pt x="2786" y="10097"/>
                    <a:pt x="2691" y="10097"/>
                  </a:cubicBezTo>
                  <a:lnTo>
                    <a:pt x="429" y="10097"/>
                  </a:lnTo>
                  <a:cubicBezTo>
                    <a:pt x="596" y="9716"/>
                    <a:pt x="667" y="9311"/>
                    <a:pt x="667" y="8835"/>
                  </a:cubicBezTo>
                  <a:lnTo>
                    <a:pt x="667" y="6263"/>
                  </a:lnTo>
                  <a:cubicBezTo>
                    <a:pt x="667" y="5811"/>
                    <a:pt x="548" y="5477"/>
                    <a:pt x="429" y="5192"/>
                  </a:cubicBezTo>
                  <a:close/>
                  <a:moveTo>
                    <a:pt x="4025" y="0"/>
                  </a:moveTo>
                  <a:cubicBezTo>
                    <a:pt x="3739" y="0"/>
                    <a:pt x="3501" y="238"/>
                    <a:pt x="3501" y="524"/>
                  </a:cubicBezTo>
                  <a:lnTo>
                    <a:pt x="3501" y="1524"/>
                  </a:lnTo>
                  <a:cubicBezTo>
                    <a:pt x="3358" y="2024"/>
                    <a:pt x="3287" y="2786"/>
                    <a:pt x="3287" y="3810"/>
                  </a:cubicBezTo>
                  <a:lnTo>
                    <a:pt x="429" y="3810"/>
                  </a:lnTo>
                  <a:cubicBezTo>
                    <a:pt x="191" y="3810"/>
                    <a:pt x="0" y="4025"/>
                    <a:pt x="0" y="4263"/>
                  </a:cubicBezTo>
                  <a:lnTo>
                    <a:pt x="0" y="5001"/>
                  </a:lnTo>
                  <a:lnTo>
                    <a:pt x="0" y="5025"/>
                  </a:lnTo>
                  <a:lnTo>
                    <a:pt x="0" y="5049"/>
                  </a:lnTo>
                  <a:cubicBezTo>
                    <a:pt x="24" y="5096"/>
                    <a:pt x="48" y="5144"/>
                    <a:pt x="72" y="5215"/>
                  </a:cubicBezTo>
                  <a:cubicBezTo>
                    <a:pt x="191" y="5501"/>
                    <a:pt x="334" y="5811"/>
                    <a:pt x="334" y="6239"/>
                  </a:cubicBezTo>
                  <a:lnTo>
                    <a:pt x="334" y="8811"/>
                  </a:lnTo>
                  <a:cubicBezTo>
                    <a:pt x="334" y="9335"/>
                    <a:pt x="238" y="9740"/>
                    <a:pt x="24" y="10193"/>
                  </a:cubicBezTo>
                  <a:cubicBezTo>
                    <a:pt x="0" y="10216"/>
                    <a:pt x="0" y="10240"/>
                    <a:pt x="0" y="10264"/>
                  </a:cubicBezTo>
                  <a:lnTo>
                    <a:pt x="0" y="11002"/>
                  </a:lnTo>
                  <a:cubicBezTo>
                    <a:pt x="0" y="11240"/>
                    <a:pt x="191" y="11431"/>
                    <a:pt x="429" y="11431"/>
                  </a:cubicBezTo>
                  <a:lnTo>
                    <a:pt x="5573" y="11431"/>
                  </a:lnTo>
                  <a:cubicBezTo>
                    <a:pt x="5811" y="11431"/>
                    <a:pt x="6001" y="11240"/>
                    <a:pt x="6001" y="11002"/>
                  </a:cubicBezTo>
                  <a:lnTo>
                    <a:pt x="6001" y="10336"/>
                  </a:lnTo>
                  <a:lnTo>
                    <a:pt x="11098" y="10336"/>
                  </a:lnTo>
                  <a:cubicBezTo>
                    <a:pt x="11383" y="10336"/>
                    <a:pt x="11622" y="10097"/>
                    <a:pt x="11622" y="9812"/>
                  </a:cubicBezTo>
                  <a:lnTo>
                    <a:pt x="11622" y="8811"/>
                  </a:lnTo>
                  <a:cubicBezTo>
                    <a:pt x="11669" y="8216"/>
                    <a:pt x="12098" y="3310"/>
                    <a:pt x="11622" y="1500"/>
                  </a:cubicBezTo>
                  <a:lnTo>
                    <a:pt x="11622" y="524"/>
                  </a:lnTo>
                  <a:cubicBezTo>
                    <a:pt x="11622" y="238"/>
                    <a:pt x="11383" y="0"/>
                    <a:pt x="110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76"/>
            <p:cNvSpPr/>
            <p:nvPr/>
          </p:nvSpPr>
          <p:spPr>
            <a:xfrm>
              <a:off x="5054600" y="2737425"/>
              <a:ext cx="8350" cy="8475"/>
            </a:xfrm>
            <a:custGeom>
              <a:rect b="b" l="l" r="r" t="t"/>
              <a:pathLst>
                <a:path extrusionOk="0" h="339" w="334">
                  <a:moveTo>
                    <a:pt x="173" y="1"/>
                  </a:moveTo>
                  <a:cubicBezTo>
                    <a:pt x="163" y="1"/>
                    <a:pt x="153" y="2"/>
                    <a:pt x="143" y="4"/>
                  </a:cubicBezTo>
                  <a:cubicBezTo>
                    <a:pt x="48" y="4"/>
                    <a:pt x="0" y="76"/>
                    <a:pt x="0" y="171"/>
                  </a:cubicBezTo>
                  <a:cubicBezTo>
                    <a:pt x="0" y="243"/>
                    <a:pt x="24" y="290"/>
                    <a:pt x="72" y="314"/>
                  </a:cubicBezTo>
                  <a:cubicBezTo>
                    <a:pt x="106" y="331"/>
                    <a:pt x="138" y="339"/>
                    <a:pt x="169" y="339"/>
                  </a:cubicBezTo>
                  <a:cubicBezTo>
                    <a:pt x="265" y="339"/>
                    <a:pt x="334" y="262"/>
                    <a:pt x="334" y="171"/>
                  </a:cubicBezTo>
                  <a:cubicBezTo>
                    <a:pt x="334" y="86"/>
                    <a:pt x="257" y="1"/>
                    <a:pt x="1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76"/>
            <p:cNvSpPr/>
            <p:nvPr/>
          </p:nvSpPr>
          <p:spPr>
            <a:xfrm>
              <a:off x="5071850" y="2752300"/>
              <a:ext cx="8375" cy="8475"/>
            </a:xfrm>
            <a:custGeom>
              <a:rect b="b" l="l" r="r" t="t"/>
              <a:pathLst>
                <a:path extrusionOk="0" h="339" w="335">
                  <a:moveTo>
                    <a:pt x="187" y="0"/>
                  </a:moveTo>
                  <a:cubicBezTo>
                    <a:pt x="174" y="0"/>
                    <a:pt x="159" y="2"/>
                    <a:pt x="144" y="5"/>
                  </a:cubicBezTo>
                  <a:cubicBezTo>
                    <a:pt x="72" y="5"/>
                    <a:pt x="1" y="76"/>
                    <a:pt x="1" y="171"/>
                  </a:cubicBezTo>
                  <a:cubicBezTo>
                    <a:pt x="1" y="243"/>
                    <a:pt x="25" y="291"/>
                    <a:pt x="72" y="314"/>
                  </a:cubicBezTo>
                  <a:cubicBezTo>
                    <a:pt x="106" y="331"/>
                    <a:pt x="139" y="339"/>
                    <a:pt x="169" y="339"/>
                  </a:cubicBezTo>
                  <a:cubicBezTo>
                    <a:pt x="265" y="339"/>
                    <a:pt x="334" y="262"/>
                    <a:pt x="334" y="171"/>
                  </a:cubicBezTo>
                  <a:cubicBezTo>
                    <a:pt x="334" y="68"/>
                    <a:pt x="280" y="0"/>
                    <a:pt x="1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76"/>
            <p:cNvSpPr/>
            <p:nvPr/>
          </p:nvSpPr>
          <p:spPr>
            <a:xfrm>
              <a:off x="5110550" y="2788025"/>
              <a:ext cx="8950" cy="8475"/>
            </a:xfrm>
            <a:custGeom>
              <a:rect b="b" l="l" r="r" t="t"/>
              <a:pathLst>
                <a:path extrusionOk="0" h="339" w="358">
                  <a:moveTo>
                    <a:pt x="188" y="0"/>
                  </a:moveTo>
                  <a:cubicBezTo>
                    <a:pt x="174" y="0"/>
                    <a:pt x="159" y="2"/>
                    <a:pt x="144" y="5"/>
                  </a:cubicBezTo>
                  <a:cubicBezTo>
                    <a:pt x="72" y="5"/>
                    <a:pt x="1" y="76"/>
                    <a:pt x="1" y="171"/>
                  </a:cubicBezTo>
                  <a:cubicBezTo>
                    <a:pt x="1" y="243"/>
                    <a:pt x="25" y="290"/>
                    <a:pt x="96" y="314"/>
                  </a:cubicBezTo>
                  <a:cubicBezTo>
                    <a:pt x="124" y="331"/>
                    <a:pt x="154" y="339"/>
                    <a:pt x="183" y="339"/>
                  </a:cubicBezTo>
                  <a:cubicBezTo>
                    <a:pt x="275" y="339"/>
                    <a:pt x="358" y="262"/>
                    <a:pt x="358" y="171"/>
                  </a:cubicBezTo>
                  <a:cubicBezTo>
                    <a:pt x="358" y="68"/>
                    <a:pt x="286" y="0"/>
                    <a:pt x="1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76"/>
            <p:cNvSpPr/>
            <p:nvPr/>
          </p:nvSpPr>
          <p:spPr>
            <a:xfrm>
              <a:off x="5127825" y="2764225"/>
              <a:ext cx="9450" cy="8725"/>
            </a:xfrm>
            <a:custGeom>
              <a:rect b="b" l="l" r="r" t="t"/>
              <a:pathLst>
                <a:path extrusionOk="0" h="349" w="378">
                  <a:moveTo>
                    <a:pt x="178" y="0"/>
                  </a:moveTo>
                  <a:cubicBezTo>
                    <a:pt x="77" y="0"/>
                    <a:pt x="0" y="86"/>
                    <a:pt x="0" y="171"/>
                  </a:cubicBezTo>
                  <a:cubicBezTo>
                    <a:pt x="0" y="242"/>
                    <a:pt x="48" y="314"/>
                    <a:pt x="96" y="337"/>
                  </a:cubicBezTo>
                  <a:lnTo>
                    <a:pt x="119" y="337"/>
                  </a:lnTo>
                  <a:cubicBezTo>
                    <a:pt x="138" y="345"/>
                    <a:pt x="157" y="348"/>
                    <a:pt x="176" y="348"/>
                  </a:cubicBezTo>
                  <a:cubicBezTo>
                    <a:pt x="279" y="348"/>
                    <a:pt x="378" y="248"/>
                    <a:pt x="358" y="147"/>
                  </a:cubicBezTo>
                  <a:cubicBezTo>
                    <a:pt x="334" y="75"/>
                    <a:pt x="286" y="28"/>
                    <a:pt x="215" y="4"/>
                  </a:cubicBezTo>
                  <a:cubicBezTo>
                    <a:pt x="202" y="2"/>
                    <a:pt x="190" y="0"/>
                    <a:pt x="1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2" name="Google Shape;1352;p76"/>
          <p:cNvSpPr/>
          <p:nvPr/>
        </p:nvSpPr>
        <p:spPr>
          <a:xfrm>
            <a:off x="6384746" y="2489851"/>
            <a:ext cx="246209" cy="343775"/>
          </a:xfrm>
          <a:custGeom>
            <a:rect b="b" l="l" r="r" t="t"/>
            <a:pathLst>
              <a:path extrusionOk="0" h="11839" w="8479">
                <a:moveTo>
                  <a:pt x="4073" y="358"/>
                </a:moveTo>
                <a:lnTo>
                  <a:pt x="4073" y="8288"/>
                </a:lnTo>
                <a:lnTo>
                  <a:pt x="3549" y="8288"/>
                </a:lnTo>
                <a:cubicBezTo>
                  <a:pt x="2144" y="6335"/>
                  <a:pt x="2001" y="3049"/>
                  <a:pt x="2834" y="1405"/>
                </a:cubicBezTo>
                <a:cubicBezTo>
                  <a:pt x="3072" y="953"/>
                  <a:pt x="3453" y="429"/>
                  <a:pt x="4073" y="358"/>
                </a:cubicBezTo>
                <a:close/>
                <a:moveTo>
                  <a:pt x="4430" y="358"/>
                </a:moveTo>
                <a:cubicBezTo>
                  <a:pt x="5049" y="429"/>
                  <a:pt x="5430" y="953"/>
                  <a:pt x="5644" y="1405"/>
                </a:cubicBezTo>
                <a:cubicBezTo>
                  <a:pt x="6478" y="3049"/>
                  <a:pt x="6359" y="6335"/>
                  <a:pt x="4954" y="8288"/>
                </a:cubicBezTo>
                <a:lnTo>
                  <a:pt x="4430" y="8288"/>
                </a:lnTo>
                <a:lnTo>
                  <a:pt x="4430" y="358"/>
                </a:lnTo>
                <a:close/>
                <a:moveTo>
                  <a:pt x="5430" y="500"/>
                </a:moveTo>
                <a:cubicBezTo>
                  <a:pt x="6597" y="810"/>
                  <a:pt x="7430" y="1596"/>
                  <a:pt x="7812" y="2763"/>
                </a:cubicBezTo>
                <a:cubicBezTo>
                  <a:pt x="8454" y="4668"/>
                  <a:pt x="7692" y="6978"/>
                  <a:pt x="5978" y="8288"/>
                </a:cubicBezTo>
                <a:lnTo>
                  <a:pt x="5359" y="8288"/>
                </a:lnTo>
                <a:cubicBezTo>
                  <a:pt x="5954" y="7359"/>
                  <a:pt x="6359" y="6144"/>
                  <a:pt x="6478" y="4835"/>
                </a:cubicBezTo>
                <a:cubicBezTo>
                  <a:pt x="6597" y="3453"/>
                  <a:pt x="6430" y="2144"/>
                  <a:pt x="5954" y="1239"/>
                </a:cubicBezTo>
                <a:cubicBezTo>
                  <a:pt x="5811" y="929"/>
                  <a:pt x="5621" y="691"/>
                  <a:pt x="5430" y="500"/>
                </a:cubicBezTo>
                <a:close/>
                <a:moveTo>
                  <a:pt x="3668" y="8621"/>
                </a:moveTo>
                <a:lnTo>
                  <a:pt x="3668" y="9669"/>
                </a:lnTo>
                <a:lnTo>
                  <a:pt x="3025" y="9669"/>
                </a:lnTo>
                <a:lnTo>
                  <a:pt x="3025" y="8621"/>
                </a:lnTo>
                <a:close/>
                <a:moveTo>
                  <a:pt x="4501" y="8621"/>
                </a:moveTo>
                <a:lnTo>
                  <a:pt x="4501" y="9669"/>
                </a:lnTo>
                <a:lnTo>
                  <a:pt x="4001" y="9669"/>
                </a:lnTo>
                <a:lnTo>
                  <a:pt x="4001" y="8621"/>
                </a:lnTo>
                <a:close/>
                <a:moveTo>
                  <a:pt x="5478" y="8621"/>
                </a:moveTo>
                <a:lnTo>
                  <a:pt x="5478" y="9669"/>
                </a:lnTo>
                <a:lnTo>
                  <a:pt x="4859" y="9669"/>
                </a:lnTo>
                <a:lnTo>
                  <a:pt x="4859" y="8621"/>
                </a:lnTo>
                <a:close/>
                <a:moveTo>
                  <a:pt x="2525" y="10121"/>
                </a:moveTo>
                <a:lnTo>
                  <a:pt x="2525" y="11026"/>
                </a:lnTo>
                <a:cubicBezTo>
                  <a:pt x="2477" y="11145"/>
                  <a:pt x="2358" y="11193"/>
                  <a:pt x="2263" y="11193"/>
                </a:cubicBezTo>
                <a:cubicBezTo>
                  <a:pt x="2167" y="11169"/>
                  <a:pt x="2048" y="11074"/>
                  <a:pt x="2048" y="10860"/>
                </a:cubicBezTo>
                <a:cubicBezTo>
                  <a:pt x="2048" y="10479"/>
                  <a:pt x="2263" y="10264"/>
                  <a:pt x="2525" y="10121"/>
                </a:cubicBezTo>
                <a:close/>
                <a:moveTo>
                  <a:pt x="5978" y="10121"/>
                </a:moveTo>
                <a:cubicBezTo>
                  <a:pt x="6216" y="10264"/>
                  <a:pt x="6430" y="10479"/>
                  <a:pt x="6430" y="10860"/>
                </a:cubicBezTo>
                <a:cubicBezTo>
                  <a:pt x="6430" y="11074"/>
                  <a:pt x="6311" y="11169"/>
                  <a:pt x="6216" y="11193"/>
                </a:cubicBezTo>
                <a:cubicBezTo>
                  <a:pt x="6121" y="11193"/>
                  <a:pt x="6025" y="11145"/>
                  <a:pt x="5978" y="11026"/>
                </a:cubicBezTo>
                <a:lnTo>
                  <a:pt x="5978" y="10121"/>
                </a:lnTo>
                <a:close/>
                <a:moveTo>
                  <a:pt x="4263" y="0"/>
                </a:moveTo>
                <a:cubicBezTo>
                  <a:pt x="2882" y="0"/>
                  <a:pt x="1763" y="477"/>
                  <a:pt x="1024" y="1429"/>
                </a:cubicBezTo>
                <a:cubicBezTo>
                  <a:pt x="977" y="1477"/>
                  <a:pt x="953" y="1572"/>
                  <a:pt x="1024" y="1644"/>
                </a:cubicBezTo>
                <a:cubicBezTo>
                  <a:pt x="1058" y="1688"/>
                  <a:pt x="1101" y="1706"/>
                  <a:pt x="1145" y="1706"/>
                </a:cubicBezTo>
                <a:cubicBezTo>
                  <a:pt x="1196" y="1706"/>
                  <a:pt x="1248" y="1682"/>
                  <a:pt x="1286" y="1644"/>
                </a:cubicBezTo>
                <a:cubicBezTo>
                  <a:pt x="1739" y="1072"/>
                  <a:pt x="2358" y="691"/>
                  <a:pt x="3072" y="500"/>
                </a:cubicBezTo>
                <a:lnTo>
                  <a:pt x="3072" y="500"/>
                </a:lnTo>
                <a:cubicBezTo>
                  <a:pt x="2882" y="691"/>
                  <a:pt x="2691" y="929"/>
                  <a:pt x="2549" y="1239"/>
                </a:cubicBezTo>
                <a:cubicBezTo>
                  <a:pt x="2096" y="2144"/>
                  <a:pt x="1906" y="3453"/>
                  <a:pt x="2025" y="4835"/>
                </a:cubicBezTo>
                <a:cubicBezTo>
                  <a:pt x="2144" y="6144"/>
                  <a:pt x="2549" y="7359"/>
                  <a:pt x="3144" y="8288"/>
                </a:cubicBezTo>
                <a:lnTo>
                  <a:pt x="2525" y="8288"/>
                </a:lnTo>
                <a:cubicBezTo>
                  <a:pt x="477" y="6692"/>
                  <a:pt x="72" y="4025"/>
                  <a:pt x="858" y="2334"/>
                </a:cubicBezTo>
                <a:cubicBezTo>
                  <a:pt x="905" y="2239"/>
                  <a:pt x="858" y="2144"/>
                  <a:pt x="786" y="2096"/>
                </a:cubicBezTo>
                <a:cubicBezTo>
                  <a:pt x="760" y="2083"/>
                  <a:pt x="733" y="2077"/>
                  <a:pt x="707" y="2077"/>
                </a:cubicBezTo>
                <a:cubicBezTo>
                  <a:pt x="641" y="2077"/>
                  <a:pt x="582" y="2116"/>
                  <a:pt x="548" y="2167"/>
                </a:cubicBezTo>
                <a:cubicBezTo>
                  <a:pt x="96" y="3168"/>
                  <a:pt x="0" y="4358"/>
                  <a:pt x="310" y="5525"/>
                </a:cubicBezTo>
                <a:cubicBezTo>
                  <a:pt x="620" y="6764"/>
                  <a:pt x="1358" y="7835"/>
                  <a:pt x="2358" y="8597"/>
                </a:cubicBezTo>
                <a:cubicBezTo>
                  <a:pt x="2406" y="8621"/>
                  <a:pt x="2429" y="8621"/>
                  <a:pt x="2477" y="8621"/>
                </a:cubicBezTo>
                <a:lnTo>
                  <a:pt x="2668" y="8621"/>
                </a:lnTo>
                <a:lnTo>
                  <a:pt x="2668" y="9669"/>
                </a:lnTo>
                <a:lnTo>
                  <a:pt x="2644" y="9669"/>
                </a:lnTo>
                <a:cubicBezTo>
                  <a:pt x="2048" y="9883"/>
                  <a:pt x="1715" y="10312"/>
                  <a:pt x="1715" y="10836"/>
                </a:cubicBezTo>
                <a:cubicBezTo>
                  <a:pt x="1715" y="11265"/>
                  <a:pt x="1977" y="11479"/>
                  <a:pt x="2239" y="11526"/>
                </a:cubicBezTo>
                <a:lnTo>
                  <a:pt x="2310" y="11526"/>
                </a:lnTo>
                <a:cubicBezTo>
                  <a:pt x="2406" y="11526"/>
                  <a:pt x="2501" y="11503"/>
                  <a:pt x="2596" y="11455"/>
                </a:cubicBezTo>
                <a:cubicBezTo>
                  <a:pt x="2691" y="11693"/>
                  <a:pt x="2930" y="11836"/>
                  <a:pt x="3215" y="11836"/>
                </a:cubicBezTo>
                <a:lnTo>
                  <a:pt x="3834" y="11836"/>
                </a:lnTo>
                <a:cubicBezTo>
                  <a:pt x="3930" y="11836"/>
                  <a:pt x="4025" y="11788"/>
                  <a:pt x="4025" y="11693"/>
                </a:cubicBezTo>
                <a:cubicBezTo>
                  <a:pt x="4025" y="11598"/>
                  <a:pt x="3954" y="11503"/>
                  <a:pt x="3858" y="11503"/>
                </a:cubicBezTo>
                <a:lnTo>
                  <a:pt x="3215" y="11503"/>
                </a:lnTo>
                <a:cubicBezTo>
                  <a:pt x="3025" y="11503"/>
                  <a:pt x="2858" y="11336"/>
                  <a:pt x="2858" y="11145"/>
                </a:cubicBezTo>
                <a:lnTo>
                  <a:pt x="2858" y="10002"/>
                </a:lnTo>
                <a:lnTo>
                  <a:pt x="5644" y="10002"/>
                </a:lnTo>
                <a:lnTo>
                  <a:pt x="5644" y="11145"/>
                </a:lnTo>
                <a:cubicBezTo>
                  <a:pt x="5644" y="11145"/>
                  <a:pt x="5478" y="11503"/>
                  <a:pt x="5287" y="11503"/>
                </a:cubicBezTo>
                <a:lnTo>
                  <a:pt x="4644" y="11503"/>
                </a:lnTo>
                <a:cubicBezTo>
                  <a:pt x="4549" y="11503"/>
                  <a:pt x="4454" y="11574"/>
                  <a:pt x="4454" y="11669"/>
                </a:cubicBezTo>
                <a:cubicBezTo>
                  <a:pt x="4454" y="11765"/>
                  <a:pt x="4549" y="11836"/>
                  <a:pt x="4644" y="11836"/>
                </a:cubicBezTo>
                <a:lnTo>
                  <a:pt x="5287" y="11836"/>
                </a:lnTo>
                <a:cubicBezTo>
                  <a:pt x="5304" y="11838"/>
                  <a:pt x="5320" y="11838"/>
                  <a:pt x="5337" y="11838"/>
                </a:cubicBezTo>
                <a:cubicBezTo>
                  <a:pt x="5579" y="11838"/>
                  <a:pt x="5795" y="11678"/>
                  <a:pt x="5906" y="11455"/>
                </a:cubicBezTo>
                <a:cubicBezTo>
                  <a:pt x="6002" y="11503"/>
                  <a:pt x="6097" y="11526"/>
                  <a:pt x="6192" y="11526"/>
                </a:cubicBezTo>
                <a:lnTo>
                  <a:pt x="6264" y="11526"/>
                </a:lnTo>
                <a:cubicBezTo>
                  <a:pt x="6526" y="11479"/>
                  <a:pt x="6787" y="11265"/>
                  <a:pt x="6787" y="10836"/>
                </a:cubicBezTo>
                <a:cubicBezTo>
                  <a:pt x="6787" y="10312"/>
                  <a:pt x="6454" y="9907"/>
                  <a:pt x="5859" y="9669"/>
                </a:cubicBezTo>
                <a:lnTo>
                  <a:pt x="5835" y="9669"/>
                </a:lnTo>
                <a:lnTo>
                  <a:pt x="5835" y="8621"/>
                </a:lnTo>
                <a:lnTo>
                  <a:pt x="6049" y="8621"/>
                </a:lnTo>
                <a:cubicBezTo>
                  <a:pt x="6073" y="8621"/>
                  <a:pt x="6121" y="8621"/>
                  <a:pt x="6144" y="8597"/>
                </a:cubicBezTo>
                <a:cubicBezTo>
                  <a:pt x="7073" y="7883"/>
                  <a:pt x="7764" y="6930"/>
                  <a:pt x="8121" y="5787"/>
                </a:cubicBezTo>
                <a:cubicBezTo>
                  <a:pt x="8454" y="4739"/>
                  <a:pt x="8478" y="3620"/>
                  <a:pt x="8145" y="2644"/>
                </a:cubicBezTo>
                <a:cubicBezTo>
                  <a:pt x="7883" y="1858"/>
                  <a:pt x="7430" y="1215"/>
                  <a:pt x="6787" y="762"/>
                </a:cubicBezTo>
                <a:cubicBezTo>
                  <a:pt x="6097" y="238"/>
                  <a:pt x="5263" y="0"/>
                  <a:pt x="42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3" name="Google Shape;1353;p76"/>
          <p:cNvGrpSpPr/>
          <p:nvPr/>
        </p:nvGrpSpPr>
        <p:grpSpPr>
          <a:xfrm>
            <a:off x="4624763" y="2498667"/>
            <a:ext cx="344414" cy="332770"/>
            <a:chOff x="3907925" y="2633225"/>
            <a:chExt cx="296525" cy="286500"/>
          </a:xfrm>
        </p:grpSpPr>
        <p:sp>
          <p:nvSpPr>
            <p:cNvPr id="1354" name="Google Shape;1354;p76"/>
            <p:cNvSpPr/>
            <p:nvPr/>
          </p:nvSpPr>
          <p:spPr>
            <a:xfrm>
              <a:off x="4002575" y="2851225"/>
              <a:ext cx="25650" cy="8375"/>
            </a:xfrm>
            <a:custGeom>
              <a:rect b="b" l="l" r="r" t="t"/>
              <a:pathLst>
                <a:path extrusionOk="0" h="335" w="1026">
                  <a:moveTo>
                    <a:pt x="192" y="1"/>
                  </a:moveTo>
                  <a:cubicBezTo>
                    <a:pt x="72" y="1"/>
                    <a:pt x="1" y="96"/>
                    <a:pt x="25" y="191"/>
                  </a:cubicBezTo>
                  <a:cubicBezTo>
                    <a:pt x="25" y="287"/>
                    <a:pt x="96" y="334"/>
                    <a:pt x="192" y="334"/>
                  </a:cubicBezTo>
                  <a:lnTo>
                    <a:pt x="835" y="334"/>
                  </a:lnTo>
                  <a:cubicBezTo>
                    <a:pt x="930" y="334"/>
                    <a:pt x="1025" y="239"/>
                    <a:pt x="1001" y="144"/>
                  </a:cubicBezTo>
                  <a:cubicBezTo>
                    <a:pt x="1001" y="49"/>
                    <a:pt x="906" y="1"/>
                    <a:pt x="8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76"/>
            <p:cNvSpPr/>
            <p:nvPr/>
          </p:nvSpPr>
          <p:spPr>
            <a:xfrm>
              <a:off x="3963300" y="2851225"/>
              <a:ext cx="25625" cy="8375"/>
            </a:xfrm>
            <a:custGeom>
              <a:rect b="b" l="l" r="r" t="t"/>
              <a:pathLst>
                <a:path extrusionOk="0" h="335" w="1025">
                  <a:moveTo>
                    <a:pt x="191" y="1"/>
                  </a:moveTo>
                  <a:cubicBezTo>
                    <a:pt x="72" y="1"/>
                    <a:pt x="0" y="96"/>
                    <a:pt x="0" y="191"/>
                  </a:cubicBezTo>
                  <a:cubicBezTo>
                    <a:pt x="24" y="287"/>
                    <a:pt x="95" y="334"/>
                    <a:pt x="191" y="334"/>
                  </a:cubicBezTo>
                  <a:lnTo>
                    <a:pt x="834" y="334"/>
                  </a:lnTo>
                  <a:cubicBezTo>
                    <a:pt x="929" y="334"/>
                    <a:pt x="1024" y="239"/>
                    <a:pt x="1000" y="144"/>
                  </a:cubicBezTo>
                  <a:cubicBezTo>
                    <a:pt x="1000" y="49"/>
                    <a:pt x="905" y="1"/>
                    <a:pt x="8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76"/>
            <p:cNvSpPr/>
            <p:nvPr/>
          </p:nvSpPr>
          <p:spPr>
            <a:xfrm>
              <a:off x="4041875" y="2823250"/>
              <a:ext cx="25625" cy="8950"/>
            </a:xfrm>
            <a:custGeom>
              <a:rect b="b" l="l" r="r" t="t"/>
              <a:pathLst>
                <a:path extrusionOk="0" h="358" w="1025">
                  <a:moveTo>
                    <a:pt x="191" y="1"/>
                  </a:moveTo>
                  <a:cubicBezTo>
                    <a:pt x="96" y="1"/>
                    <a:pt x="25" y="72"/>
                    <a:pt x="1" y="144"/>
                  </a:cubicBezTo>
                  <a:cubicBezTo>
                    <a:pt x="1" y="263"/>
                    <a:pt x="72" y="358"/>
                    <a:pt x="191" y="358"/>
                  </a:cubicBezTo>
                  <a:lnTo>
                    <a:pt x="834" y="358"/>
                  </a:lnTo>
                  <a:cubicBezTo>
                    <a:pt x="906" y="358"/>
                    <a:pt x="1001" y="286"/>
                    <a:pt x="1001" y="191"/>
                  </a:cubicBezTo>
                  <a:cubicBezTo>
                    <a:pt x="1025" y="96"/>
                    <a:pt x="930" y="1"/>
                    <a:pt x="8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76"/>
            <p:cNvSpPr/>
            <p:nvPr/>
          </p:nvSpPr>
          <p:spPr>
            <a:xfrm>
              <a:off x="4041875" y="2851225"/>
              <a:ext cx="25625" cy="8375"/>
            </a:xfrm>
            <a:custGeom>
              <a:rect b="b" l="l" r="r" t="t"/>
              <a:pathLst>
                <a:path extrusionOk="0" h="335" w="1025">
                  <a:moveTo>
                    <a:pt x="191" y="1"/>
                  </a:moveTo>
                  <a:cubicBezTo>
                    <a:pt x="96" y="1"/>
                    <a:pt x="25" y="49"/>
                    <a:pt x="1" y="144"/>
                  </a:cubicBezTo>
                  <a:cubicBezTo>
                    <a:pt x="1" y="263"/>
                    <a:pt x="72" y="334"/>
                    <a:pt x="191" y="334"/>
                  </a:cubicBezTo>
                  <a:lnTo>
                    <a:pt x="834" y="334"/>
                  </a:lnTo>
                  <a:cubicBezTo>
                    <a:pt x="906" y="334"/>
                    <a:pt x="1001" y="287"/>
                    <a:pt x="1001" y="191"/>
                  </a:cubicBezTo>
                  <a:cubicBezTo>
                    <a:pt x="1025" y="96"/>
                    <a:pt x="930" y="1"/>
                    <a:pt x="8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76"/>
            <p:cNvSpPr/>
            <p:nvPr/>
          </p:nvSpPr>
          <p:spPr>
            <a:xfrm>
              <a:off x="4081175" y="2823250"/>
              <a:ext cx="25625" cy="8950"/>
            </a:xfrm>
            <a:custGeom>
              <a:rect b="b" l="l" r="r" t="t"/>
              <a:pathLst>
                <a:path extrusionOk="0" h="358" w="1025">
                  <a:moveTo>
                    <a:pt x="191" y="1"/>
                  </a:moveTo>
                  <a:cubicBezTo>
                    <a:pt x="120" y="1"/>
                    <a:pt x="24" y="72"/>
                    <a:pt x="24" y="144"/>
                  </a:cubicBezTo>
                  <a:cubicBezTo>
                    <a:pt x="1" y="263"/>
                    <a:pt x="96" y="358"/>
                    <a:pt x="191" y="358"/>
                  </a:cubicBezTo>
                  <a:lnTo>
                    <a:pt x="834" y="358"/>
                  </a:lnTo>
                  <a:cubicBezTo>
                    <a:pt x="929" y="358"/>
                    <a:pt x="1001" y="286"/>
                    <a:pt x="1001" y="191"/>
                  </a:cubicBezTo>
                  <a:cubicBezTo>
                    <a:pt x="1025" y="96"/>
                    <a:pt x="953" y="1"/>
                    <a:pt x="8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76"/>
            <p:cNvSpPr/>
            <p:nvPr/>
          </p:nvSpPr>
          <p:spPr>
            <a:xfrm>
              <a:off x="4081175" y="2851225"/>
              <a:ext cx="25625" cy="8375"/>
            </a:xfrm>
            <a:custGeom>
              <a:rect b="b" l="l" r="r" t="t"/>
              <a:pathLst>
                <a:path extrusionOk="0" h="335" w="1025">
                  <a:moveTo>
                    <a:pt x="191" y="1"/>
                  </a:moveTo>
                  <a:cubicBezTo>
                    <a:pt x="120" y="1"/>
                    <a:pt x="24" y="49"/>
                    <a:pt x="24" y="144"/>
                  </a:cubicBezTo>
                  <a:cubicBezTo>
                    <a:pt x="1" y="263"/>
                    <a:pt x="96" y="334"/>
                    <a:pt x="191" y="334"/>
                  </a:cubicBezTo>
                  <a:lnTo>
                    <a:pt x="834" y="334"/>
                  </a:lnTo>
                  <a:cubicBezTo>
                    <a:pt x="929" y="334"/>
                    <a:pt x="1001" y="287"/>
                    <a:pt x="1001" y="191"/>
                  </a:cubicBezTo>
                  <a:cubicBezTo>
                    <a:pt x="1025" y="96"/>
                    <a:pt x="953" y="1"/>
                    <a:pt x="8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76"/>
            <p:cNvSpPr/>
            <p:nvPr/>
          </p:nvSpPr>
          <p:spPr>
            <a:xfrm>
              <a:off x="4041875" y="2879225"/>
              <a:ext cx="25625" cy="8950"/>
            </a:xfrm>
            <a:custGeom>
              <a:rect b="b" l="l" r="r" t="t"/>
              <a:pathLst>
                <a:path extrusionOk="0" h="358" w="1025">
                  <a:moveTo>
                    <a:pt x="191" y="0"/>
                  </a:moveTo>
                  <a:cubicBezTo>
                    <a:pt x="96" y="0"/>
                    <a:pt x="25" y="72"/>
                    <a:pt x="1" y="167"/>
                  </a:cubicBezTo>
                  <a:cubicBezTo>
                    <a:pt x="1" y="262"/>
                    <a:pt x="72" y="357"/>
                    <a:pt x="191" y="357"/>
                  </a:cubicBezTo>
                  <a:lnTo>
                    <a:pt x="834" y="357"/>
                  </a:lnTo>
                  <a:cubicBezTo>
                    <a:pt x="906" y="357"/>
                    <a:pt x="1001" y="286"/>
                    <a:pt x="1001" y="215"/>
                  </a:cubicBezTo>
                  <a:cubicBezTo>
                    <a:pt x="1025" y="95"/>
                    <a:pt x="930" y="0"/>
                    <a:pt x="8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76"/>
            <p:cNvSpPr/>
            <p:nvPr/>
          </p:nvSpPr>
          <p:spPr>
            <a:xfrm>
              <a:off x="4081175" y="2879225"/>
              <a:ext cx="25625" cy="8950"/>
            </a:xfrm>
            <a:custGeom>
              <a:rect b="b" l="l" r="r" t="t"/>
              <a:pathLst>
                <a:path extrusionOk="0" h="358" w="1025">
                  <a:moveTo>
                    <a:pt x="191" y="0"/>
                  </a:moveTo>
                  <a:cubicBezTo>
                    <a:pt x="120" y="0"/>
                    <a:pt x="24" y="72"/>
                    <a:pt x="24" y="167"/>
                  </a:cubicBezTo>
                  <a:cubicBezTo>
                    <a:pt x="1" y="262"/>
                    <a:pt x="96" y="357"/>
                    <a:pt x="191" y="357"/>
                  </a:cubicBezTo>
                  <a:lnTo>
                    <a:pt x="834" y="357"/>
                  </a:lnTo>
                  <a:cubicBezTo>
                    <a:pt x="929" y="357"/>
                    <a:pt x="1001" y="286"/>
                    <a:pt x="1001" y="215"/>
                  </a:cubicBezTo>
                  <a:cubicBezTo>
                    <a:pt x="1025" y="95"/>
                    <a:pt x="953" y="0"/>
                    <a:pt x="8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76"/>
            <p:cNvSpPr/>
            <p:nvPr/>
          </p:nvSpPr>
          <p:spPr>
            <a:xfrm>
              <a:off x="4002575" y="2879225"/>
              <a:ext cx="25650" cy="8950"/>
            </a:xfrm>
            <a:custGeom>
              <a:rect b="b" l="l" r="r" t="t"/>
              <a:pathLst>
                <a:path extrusionOk="0" h="358" w="1026">
                  <a:moveTo>
                    <a:pt x="192" y="0"/>
                  </a:moveTo>
                  <a:cubicBezTo>
                    <a:pt x="96" y="0"/>
                    <a:pt x="25" y="72"/>
                    <a:pt x="25" y="167"/>
                  </a:cubicBezTo>
                  <a:cubicBezTo>
                    <a:pt x="1" y="262"/>
                    <a:pt x="72" y="357"/>
                    <a:pt x="192" y="357"/>
                  </a:cubicBezTo>
                  <a:lnTo>
                    <a:pt x="835" y="357"/>
                  </a:lnTo>
                  <a:cubicBezTo>
                    <a:pt x="906" y="357"/>
                    <a:pt x="1001" y="286"/>
                    <a:pt x="1001" y="215"/>
                  </a:cubicBezTo>
                  <a:cubicBezTo>
                    <a:pt x="1025" y="95"/>
                    <a:pt x="930" y="0"/>
                    <a:pt x="8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76"/>
            <p:cNvSpPr/>
            <p:nvPr/>
          </p:nvSpPr>
          <p:spPr>
            <a:xfrm>
              <a:off x="4120475" y="2823250"/>
              <a:ext cx="25625" cy="8950"/>
            </a:xfrm>
            <a:custGeom>
              <a:rect b="b" l="l" r="r" t="t"/>
              <a:pathLst>
                <a:path extrusionOk="0" h="358" w="1025">
                  <a:moveTo>
                    <a:pt x="191" y="1"/>
                  </a:moveTo>
                  <a:cubicBezTo>
                    <a:pt x="96" y="1"/>
                    <a:pt x="0" y="96"/>
                    <a:pt x="24" y="191"/>
                  </a:cubicBezTo>
                  <a:cubicBezTo>
                    <a:pt x="24" y="286"/>
                    <a:pt x="119" y="358"/>
                    <a:pt x="191" y="358"/>
                  </a:cubicBezTo>
                  <a:lnTo>
                    <a:pt x="834" y="358"/>
                  </a:lnTo>
                  <a:cubicBezTo>
                    <a:pt x="929" y="358"/>
                    <a:pt x="1000" y="286"/>
                    <a:pt x="1000" y="191"/>
                  </a:cubicBezTo>
                  <a:cubicBezTo>
                    <a:pt x="1024" y="96"/>
                    <a:pt x="953" y="1"/>
                    <a:pt x="8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76"/>
            <p:cNvSpPr/>
            <p:nvPr/>
          </p:nvSpPr>
          <p:spPr>
            <a:xfrm>
              <a:off x="4120475" y="2851225"/>
              <a:ext cx="25625" cy="8375"/>
            </a:xfrm>
            <a:custGeom>
              <a:rect b="b" l="l" r="r" t="t"/>
              <a:pathLst>
                <a:path extrusionOk="0" h="335" w="1025">
                  <a:moveTo>
                    <a:pt x="191" y="1"/>
                  </a:moveTo>
                  <a:cubicBezTo>
                    <a:pt x="119" y="1"/>
                    <a:pt x="24" y="49"/>
                    <a:pt x="24" y="144"/>
                  </a:cubicBezTo>
                  <a:cubicBezTo>
                    <a:pt x="0" y="263"/>
                    <a:pt x="96" y="334"/>
                    <a:pt x="191" y="334"/>
                  </a:cubicBezTo>
                  <a:lnTo>
                    <a:pt x="834" y="334"/>
                  </a:lnTo>
                  <a:cubicBezTo>
                    <a:pt x="929" y="334"/>
                    <a:pt x="1000" y="287"/>
                    <a:pt x="1024" y="191"/>
                  </a:cubicBezTo>
                  <a:cubicBezTo>
                    <a:pt x="1024" y="96"/>
                    <a:pt x="953" y="1"/>
                    <a:pt x="8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76"/>
            <p:cNvSpPr/>
            <p:nvPr/>
          </p:nvSpPr>
          <p:spPr>
            <a:xfrm>
              <a:off x="4120475" y="2879225"/>
              <a:ext cx="25625" cy="8950"/>
            </a:xfrm>
            <a:custGeom>
              <a:rect b="b" l="l" r="r" t="t"/>
              <a:pathLst>
                <a:path extrusionOk="0" h="358" w="1025">
                  <a:moveTo>
                    <a:pt x="191" y="0"/>
                  </a:moveTo>
                  <a:cubicBezTo>
                    <a:pt x="119" y="0"/>
                    <a:pt x="24" y="72"/>
                    <a:pt x="24" y="167"/>
                  </a:cubicBezTo>
                  <a:cubicBezTo>
                    <a:pt x="0" y="262"/>
                    <a:pt x="96" y="357"/>
                    <a:pt x="191" y="357"/>
                  </a:cubicBezTo>
                  <a:lnTo>
                    <a:pt x="834" y="357"/>
                  </a:lnTo>
                  <a:cubicBezTo>
                    <a:pt x="929" y="357"/>
                    <a:pt x="1000" y="286"/>
                    <a:pt x="1024" y="215"/>
                  </a:cubicBezTo>
                  <a:cubicBezTo>
                    <a:pt x="1024" y="95"/>
                    <a:pt x="953" y="0"/>
                    <a:pt x="8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76"/>
            <p:cNvSpPr/>
            <p:nvPr/>
          </p:nvSpPr>
          <p:spPr>
            <a:xfrm>
              <a:off x="3963300" y="2879225"/>
              <a:ext cx="25625" cy="8950"/>
            </a:xfrm>
            <a:custGeom>
              <a:rect b="b" l="l" r="r" t="t"/>
              <a:pathLst>
                <a:path extrusionOk="0" h="358" w="1025">
                  <a:moveTo>
                    <a:pt x="191" y="0"/>
                  </a:moveTo>
                  <a:cubicBezTo>
                    <a:pt x="95" y="0"/>
                    <a:pt x="24" y="72"/>
                    <a:pt x="0" y="167"/>
                  </a:cubicBezTo>
                  <a:cubicBezTo>
                    <a:pt x="0" y="262"/>
                    <a:pt x="72" y="357"/>
                    <a:pt x="191" y="357"/>
                  </a:cubicBezTo>
                  <a:lnTo>
                    <a:pt x="810" y="357"/>
                  </a:lnTo>
                  <a:cubicBezTo>
                    <a:pt x="905" y="357"/>
                    <a:pt x="1000" y="286"/>
                    <a:pt x="1000" y="215"/>
                  </a:cubicBezTo>
                  <a:cubicBezTo>
                    <a:pt x="1024" y="95"/>
                    <a:pt x="929" y="0"/>
                    <a:pt x="8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76"/>
            <p:cNvSpPr/>
            <p:nvPr/>
          </p:nvSpPr>
          <p:spPr>
            <a:xfrm>
              <a:off x="4002575" y="2851225"/>
              <a:ext cx="25650" cy="8375"/>
            </a:xfrm>
            <a:custGeom>
              <a:rect b="b" l="l" r="r" t="t"/>
              <a:pathLst>
                <a:path extrusionOk="0" h="335" w="1026">
                  <a:moveTo>
                    <a:pt x="192" y="1"/>
                  </a:moveTo>
                  <a:cubicBezTo>
                    <a:pt x="96" y="1"/>
                    <a:pt x="25" y="49"/>
                    <a:pt x="1" y="144"/>
                  </a:cubicBezTo>
                  <a:cubicBezTo>
                    <a:pt x="1" y="263"/>
                    <a:pt x="72" y="334"/>
                    <a:pt x="192" y="334"/>
                  </a:cubicBezTo>
                  <a:lnTo>
                    <a:pt x="835" y="334"/>
                  </a:lnTo>
                  <a:cubicBezTo>
                    <a:pt x="906" y="334"/>
                    <a:pt x="1001" y="287"/>
                    <a:pt x="1001" y="191"/>
                  </a:cubicBezTo>
                  <a:cubicBezTo>
                    <a:pt x="1025" y="96"/>
                    <a:pt x="930" y="1"/>
                    <a:pt x="8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76"/>
            <p:cNvSpPr/>
            <p:nvPr/>
          </p:nvSpPr>
          <p:spPr>
            <a:xfrm>
              <a:off x="3963300" y="2851225"/>
              <a:ext cx="25625" cy="8375"/>
            </a:xfrm>
            <a:custGeom>
              <a:rect b="b" l="l" r="r" t="t"/>
              <a:pathLst>
                <a:path extrusionOk="0" h="335" w="1025">
                  <a:moveTo>
                    <a:pt x="191" y="1"/>
                  </a:moveTo>
                  <a:cubicBezTo>
                    <a:pt x="95" y="1"/>
                    <a:pt x="24" y="49"/>
                    <a:pt x="0" y="144"/>
                  </a:cubicBezTo>
                  <a:cubicBezTo>
                    <a:pt x="0" y="263"/>
                    <a:pt x="72" y="334"/>
                    <a:pt x="191" y="334"/>
                  </a:cubicBezTo>
                  <a:lnTo>
                    <a:pt x="810" y="334"/>
                  </a:lnTo>
                  <a:cubicBezTo>
                    <a:pt x="905" y="334"/>
                    <a:pt x="1000" y="287"/>
                    <a:pt x="1000" y="191"/>
                  </a:cubicBezTo>
                  <a:cubicBezTo>
                    <a:pt x="1024" y="96"/>
                    <a:pt x="929" y="1"/>
                    <a:pt x="8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76"/>
            <p:cNvSpPr/>
            <p:nvPr/>
          </p:nvSpPr>
          <p:spPr>
            <a:xfrm>
              <a:off x="3972825" y="2713225"/>
              <a:ext cx="28600" cy="17775"/>
            </a:xfrm>
            <a:custGeom>
              <a:rect b="b" l="l" r="r" t="t"/>
              <a:pathLst>
                <a:path extrusionOk="0" h="711" w="1144">
                  <a:moveTo>
                    <a:pt x="950" y="1"/>
                  </a:moveTo>
                  <a:cubicBezTo>
                    <a:pt x="925" y="1"/>
                    <a:pt x="901" y="7"/>
                    <a:pt x="881" y="20"/>
                  </a:cubicBezTo>
                  <a:lnTo>
                    <a:pt x="119" y="377"/>
                  </a:lnTo>
                  <a:cubicBezTo>
                    <a:pt x="48" y="425"/>
                    <a:pt x="0" y="520"/>
                    <a:pt x="48" y="615"/>
                  </a:cubicBezTo>
                  <a:cubicBezTo>
                    <a:pt x="72" y="663"/>
                    <a:pt x="143" y="710"/>
                    <a:pt x="191" y="710"/>
                  </a:cubicBezTo>
                  <a:cubicBezTo>
                    <a:pt x="215" y="710"/>
                    <a:pt x="262" y="710"/>
                    <a:pt x="286" y="687"/>
                  </a:cubicBezTo>
                  <a:lnTo>
                    <a:pt x="1024" y="329"/>
                  </a:lnTo>
                  <a:cubicBezTo>
                    <a:pt x="1120" y="282"/>
                    <a:pt x="1143" y="187"/>
                    <a:pt x="1120" y="91"/>
                  </a:cubicBezTo>
                  <a:cubicBezTo>
                    <a:pt x="1085" y="40"/>
                    <a:pt x="1014" y="1"/>
                    <a:pt x="9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76"/>
            <p:cNvSpPr/>
            <p:nvPr/>
          </p:nvSpPr>
          <p:spPr>
            <a:xfrm>
              <a:off x="3981150" y="2735850"/>
              <a:ext cx="35150" cy="20750"/>
            </a:xfrm>
            <a:custGeom>
              <a:rect b="b" l="l" r="r" t="t"/>
              <a:pathLst>
                <a:path extrusionOk="0" h="830" w="1406">
                  <a:moveTo>
                    <a:pt x="1212" y="1"/>
                  </a:moveTo>
                  <a:cubicBezTo>
                    <a:pt x="1187" y="1"/>
                    <a:pt x="1164" y="6"/>
                    <a:pt x="1144" y="20"/>
                  </a:cubicBezTo>
                  <a:lnTo>
                    <a:pt x="120" y="496"/>
                  </a:lnTo>
                  <a:cubicBezTo>
                    <a:pt x="24" y="544"/>
                    <a:pt x="1" y="639"/>
                    <a:pt x="48" y="734"/>
                  </a:cubicBezTo>
                  <a:cubicBezTo>
                    <a:pt x="72" y="806"/>
                    <a:pt x="120" y="829"/>
                    <a:pt x="191" y="829"/>
                  </a:cubicBezTo>
                  <a:cubicBezTo>
                    <a:pt x="215" y="829"/>
                    <a:pt x="239" y="829"/>
                    <a:pt x="263" y="806"/>
                  </a:cubicBezTo>
                  <a:lnTo>
                    <a:pt x="1287" y="329"/>
                  </a:lnTo>
                  <a:cubicBezTo>
                    <a:pt x="1382" y="282"/>
                    <a:pt x="1406" y="186"/>
                    <a:pt x="1358" y="91"/>
                  </a:cubicBezTo>
                  <a:cubicBezTo>
                    <a:pt x="1341" y="40"/>
                    <a:pt x="1274" y="1"/>
                    <a:pt x="12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76"/>
            <p:cNvSpPr/>
            <p:nvPr/>
          </p:nvSpPr>
          <p:spPr>
            <a:xfrm>
              <a:off x="3907925" y="2633225"/>
              <a:ext cx="296525" cy="286500"/>
            </a:xfrm>
            <a:custGeom>
              <a:rect b="b" l="l" r="r" t="t"/>
              <a:pathLst>
                <a:path extrusionOk="0" h="11460" w="11861">
                  <a:moveTo>
                    <a:pt x="10217" y="1553"/>
                  </a:moveTo>
                  <a:lnTo>
                    <a:pt x="11169" y="2029"/>
                  </a:lnTo>
                  <a:lnTo>
                    <a:pt x="11003" y="2363"/>
                  </a:lnTo>
                  <a:lnTo>
                    <a:pt x="10050" y="1886"/>
                  </a:lnTo>
                  <a:lnTo>
                    <a:pt x="10217" y="1553"/>
                  </a:lnTo>
                  <a:close/>
                  <a:moveTo>
                    <a:pt x="8145" y="2553"/>
                  </a:moveTo>
                  <a:lnTo>
                    <a:pt x="8145" y="2553"/>
                  </a:lnTo>
                  <a:cubicBezTo>
                    <a:pt x="8097" y="3029"/>
                    <a:pt x="7907" y="3339"/>
                    <a:pt x="7573" y="3482"/>
                  </a:cubicBezTo>
                  <a:cubicBezTo>
                    <a:pt x="7478" y="3434"/>
                    <a:pt x="7359" y="3410"/>
                    <a:pt x="7240" y="3363"/>
                  </a:cubicBezTo>
                  <a:cubicBezTo>
                    <a:pt x="7359" y="2910"/>
                    <a:pt x="7621" y="2648"/>
                    <a:pt x="8145" y="2553"/>
                  </a:cubicBezTo>
                  <a:close/>
                  <a:moveTo>
                    <a:pt x="2660" y="1971"/>
                  </a:moveTo>
                  <a:cubicBezTo>
                    <a:pt x="3003" y="1971"/>
                    <a:pt x="3414" y="2248"/>
                    <a:pt x="3811" y="2720"/>
                  </a:cubicBezTo>
                  <a:cubicBezTo>
                    <a:pt x="4430" y="3458"/>
                    <a:pt x="4835" y="4315"/>
                    <a:pt x="5049" y="5292"/>
                  </a:cubicBezTo>
                  <a:lnTo>
                    <a:pt x="2715" y="5292"/>
                  </a:lnTo>
                  <a:cubicBezTo>
                    <a:pt x="2406" y="4744"/>
                    <a:pt x="2191" y="4149"/>
                    <a:pt x="2072" y="3529"/>
                  </a:cubicBezTo>
                  <a:cubicBezTo>
                    <a:pt x="1929" y="2767"/>
                    <a:pt x="2049" y="2196"/>
                    <a:pt x="2406" y="2029"/>
                  </a:cubicBezTo>
                  <a:cubicBezTo>
                    <a:pt x="2485" y="1990"/>
                    <a:pt x="2570" y="1971"/>
                    <a:pt x="2660" y="1971"/>
                  </a:cubicBezTo>
                  <a:close/>
                  <a:moveTo>
                    <a:pt x="6954" y="3696"/>
                  </a:moveTo>
                  <a:cubicBezTo>
                    <a:pt x="7050" y="3696"/>
                    <a:pt x="7145" y="3696"/>
                    <a:pt x="7240" y="3744"/>
                  </a:cubicBezTo>
                  <a:cubicBezTo>
                    <a:pt x="7335" y="3768"/>
                    <a:pt x="7407" y="3791"/>
                    <a:pt x="7502" y="3839"/>
                  </a:cubicBezTo>
                  <a:cubicBezTo>
                    <a:pt x="7693" y="3934"/>
                    <a:pt x="7835" y="4101"/>
                    <a:pt x="7931" y="4291"/>
                  </a:cubicBezTo>
                  <a:cubicBezTo>
                    <a:pt x="7859" y="4411"/>
                    <a:pt x="7812" y="4506"/>
                    <a:pt x="7764" y="4601"/>
                  </a:cubicBezTo>
                  <a:lnTo>
                    <a:pt x="7431" y="5292"/>
                  </a:lnTo>
                  <a:lnTo>
                    <a:pt x="6526" y="5292"/>
                  </a:lnTo>
                  <a:lnTo>
                    <a:pt x="6526" y="3791"/>
                  </a:lnTo>
                  <a:cubicBezTo>
                    <a:pt x="6669" y="3720"/>
                    <a:pt x="6811" y="3696"/>
                    <a:pt x="6954" y="3696"/>
                  </a:cubicBezTo>
                  <a:close/>
                  <a:moveTo>
                    <a:pt x="10074" y="2291"/>
                  </a:moveTo>
                  <a:lnTo>
                    <a:pt x="10669" y="2601"/>
                  </a:lnTo>
                  <a:lnTo>
                    <a:pt x="10312" y="3315"/>
                  </a:lnTo>
                  <a:cubicBezTo>
                    <a:pt x="9931" y="4077"/>
                    <a:pt x="10003" y="4434"/>
                    <a:pt x="10074" y="4744"/>
                  </a:cubicBezTo>
                  <a:cubicBezTo>
                    <a:pt x="10098" y="4911"/>
                    <a:pt x="10145" y="5077"/>
                    <a:pt x="10098" y="5292"/>
                  </a:cubicBezTo>
                  <a:lnTo>
                    <a:pt x="7788" y="5292"/>
                  </a:lnTo>
                  <a:lnTo>
                    <a:pt x="8050" y="4768"/>
                  </a:lnTo>
                  <a:cubicBezTo>
                    <a:pt x="8097" y="4649"/>
                    <a:pt x="8169" y="4530"/>
                    <a:pt x="8264" y="4434"/>
                  </a:cubicBezTo>
                  <a:cubicBezTo>
                    <a:pt x="8407" y="4220"/>
                    <a:pt x="8550" y="4149"/>
                    <a:pt x="8717" y="4077"/>
                  </a:cubicBezTo>
                  <a:cubicBezTo>
                    <a:pt x="9002" y="3934"/>
                    <a:pt x="9336" y="3791"/>
                    <a:pt x="9717" y="3029"/>
                  </a:cubicBezTo>
                  <a:lnTo>
                    <a:pt x="10074" y="2291"/>
                  </a:lnTo>
                  <a:close/>
                  <a:moveTo>
                    <a:pt x="1739" y="5625"/>
                  </a:moveTo>
                  <a:lnTo>
                    <a:pt x="1739" y="6459"/>
                  </a:lnTo>
                  <a:lnTo>
                    <a:pt x="477" y="6459"/>
                  </a:lnTo>
                  <a:cubicBezTo>
                    <a:pt x="405" y="6459"/>
                    <a:pt x="334" y="6387"/>
                    <a:pt x="334" y="6316"/>
                  </a:cubicBezTo>
                  <a:lnTo>
                    <a:pt x="334" y="5768"/>
                  </a:lnTo>
                  <a:cubicBezTo>
                    <a:pt x="334" y="5697"/>
                    <a:pt x="405" y="5625"/>
                    <a:pt x="477" y="5625"/>
                  </a:cubicBezTo>
                  <a:close/>
                  <a:moveTo>
                    <a:pt x="8121" y="5625"/>
                  </a:moveTo>
                  <a:lnTo>
                    <a:pt x="2049" y="8197"/>
                  </a:lnTo>
                  <a:lnTo>
                    <a:pt x="2049" y="5625"/>
                  </a:lnTo>
                  <a:close/>
                  <a:moveTo>
                    <a:pt x="11360" y="5625"/>
                  </a:moveTo>
                  <a:cubicBezTo>
                    <a:pt x="11431" y="5625"/>
                    <a:pt x="11503" y="5697"/>
                    <a:pt x="11503" y="5768"/>
                  </a:cubicBezTo>
                  <a:lnTo>
                    <a:pt x="11503" y="6316"/>
                  </a:lnTo>
                  <a:cubicBezTo>
                    <a:pt x="11503" y="6387"/>
                    <a:pt x="11431" y="6459"/>
                    <a:pt x="11360" y="6459"/>
                  </a:cubicBezTo>
                  <a:lnTo>
                    <a:pt x="9574" y="6459"/>
                  </a:lnTo>
                  <a:cubicBezTo>
                    <a:pt x="9502" y="6459"/>
                    <a:pt x="9407" y="6530"/>
                    <a:pt x="9407" y="6625"/>
                  </a:cubicBezTo>
                  <a:cubicBezTo>
                    <a:pt x="9383" y="6721"/>
                    <a:pt x="9479" y="6816"/>
                    <a:pt x="9574" y="6816"/>
                  </a:cubicBezTo>
                  <a:lnTo>
                    <a:pt x="10955" y="6816"/>
                  </a:lnTo>
                  <a:lnTo>
                    <a:pt x="10955" y="9578"/>
                  </a:lnTo>
                  <a:cubicBezTo>
                    <a:pt x="10955" y="10436"/>
                    <a:pt x="10241" y="11126"/>
                    <a:pt x="9407" y="11126"/>
                  </a:cubicBezTo>
                  <a:lnTo>
                    <a:pt x="2430" y="11126"/>
                  </a:lnTo>
                  <a:cubicBezTo>
                    <a:pt x="1572" y="11126"/>
                    <a:pt x="882" y="10436"/>
                    <a:pt x="882" y="9578"/>
                  </a:cubicBezTo>
                  <a:lnTo>
                    <a:pt x="882" y="6816"/>
                  </a:lnTo>
                  <a:lnTo>
                    <a:pt x="1715" y="6816"/>
                  </a:lnTo>
                  <a:lnTo>
                    <a:pt x="1715" y="8459"/>
                  </a:lnTo>
                  <a:cubicBezTo>
                    <a:pt x="1715" y="8483"/>
                    <a:pt x="1715" y="8530"/>
                    <a:pt x="1739" y="8554"/>
                  </a:cubicBezTo>
                  <a:cubicBezTo>
                    <a:pt x="1787" y="8602"/>
                    <a:pt x="1834" y="8626"/>
                    <a:pt x="1882" y="8626"/>
                  </a:cubicBezTo>
                  <a:lnTo>
                    <a:pt x="1953" y="8626"/>
                  </a:lnTo>
                  <a:lnTo>
                    <a:pt x="6216" y="6816"/>
                  </a:lnTo>
                  <a:lnTo>
                    <a:pt x="8764" y="6816"/>
                  </a:lnTo>
                  <a:cubicBezTo>
                    <a:pt x="8859" y="6816"/>
                    <a:pt x="8931" y="6744"/>
                    <a:pt x="8955" y="6673"/>
                  </a:cubicBezTo>
                  <a:cubicBezTo>
                    <a:pt x="8955" y="6554"/>
                    <a:pt x="8883" y="6459"/>
                    <a:pt x="8764" y="6459"/>
                  </a:cubicBezTo>
                  <a:lnTo>
                    <a:pt x="7050" y="6459"/>
                  </a:lnTo>
                  <a:lnTo>
                    <a:pt x="9026" y="5625"/>
                  </a:lnTo>
                  <a:close/>
                  <a:moveTo>
                    <a:pt x="5801" y="0"/>
                  </a:moveTo>
                  <a:cubicBezTo>
                    <a:pt x="5407" y="0"/>
                    <a:pt x="5073" y="318"/>
                    <a:pt x="5073" y="719"/>
                  </a:cubicBezTo>
                  <a:lnTo>
                    <a:pt x="5073" y="1720"/>
                  </a:lnTo>
                  <a:cubicBezTo>
                    <a:pt x="5073" y="1815"/>
                    <a:pt x="5121" y="1910"/>
                    <a:pt x="5216" y="1910"/>
                  </a:cubicBezTo>
                  <a:cubicBezTo>
                    <a:pt x="5311" y="1910"/>
                    <a:pt x="5406" y="1839"/>
                    <a:pt x="5406" y="1743"/>
                  </a:cubicBezTo>
                  <a:lnTo>
                    <a:pt x="5406" y="719"/>
                  </a:lnTo>
                  <a:cubicBezTo>
                    <a:pt x="5406" y="496"/>
                    <a:pt x="5594" y="336"/>
                    <a:pt x="5814" y="336"/>
                  </a:cubicBezTo>
                  <a:cubicBezTo>
                    <a:pt x="5829" y="336"/>
                    <a:pt x="5844" y="337"/>
                    <a:pt x="5859" y="338"/>
                  </a:cubicBezTo>
                  <a:cubicBezTo>
                    <a:pt x="6026" y="362"/>
                    <a:pt x="6168" y="553"/>
                    <a:pt x="6168" y="719"/>
                  </a:cubicBezTo>
                  <a:lnTo>
                    <a:pt x="6168" y="3672"/>
                  </a:lnTo>
                  <a:lnTo>
                    <a:pt x="6168" y="5292"/>
                  </a:lnTo>
                  <a:lnTo>
                    <a:pt x="5406" y="5292"/>
                  </a:lnTo>
                  <a:lnTo>
                    <a:pt x="5406" y="2577"/>
                  </a:lnTo>
                  <a:cubicBezTo>
                    <a:pt x="5406" y="2482"/>
                    <a:pt x="5359" y="2410"/>
                    <a:pt x="5263" y="2386"/>
                  </a:cubicBezTo>
                  <a:cubicBezTo>
                    <a:pt x="5168" y="2386"/>
                    <a:pt x="5073" y="2458"/>
                    <a:pt x="5073" y="2577"/>
                  </a:cubicBezTo>
                  <a:lnTo>
                    <a:pt x="5073" y="4149"/>
                  </a:lnTo>
                  <a:cubicBezTo>
                    <a:pt x="4835" y="3553"/>
                    <a:pt x="4501" y="3006"/>
                    <a:pt x="4073" y="2482"/>
                  </a:cubicBezTo>
                  <a:cubicBezTo>
                    <a:pt x="3787" y="2124"/>
                    <a:pt x="3454" y="1862"/>
                    <a:pt x="3144" y="1743"/>
                  </a:cubicBezTo>
                  <a:cubicBezTo>
                    <a:pt x="2982" y="1669"/>
                    <a:pt x="2820" y="1633"/>
                    <a:pt x="2665" y="1633"/>
                  </a:cubicBezTo>
                  <a:cubicBezTo>
                    <a:pt x="2524" y="1633"/>
                    <a:pt x="2388" y="1663"/>
                    <a:pt x="2263" y="1720"/>
                  </a:cubicBezTo>
                  <a:cubicBezTo>
                    <a:pt x="2025" y="1839"/>
                    <a:pt x="1834" y="2077"/>
                    <a:pt x="1739" y="2410"/>
                  </a:cubicBezTo>
                  <a:cubicBezTo>
                    <a:pt x="1644" y="2744"/>
                    <a:pt x="1644" y="3148"/>
                    <a:pt x="1739" y="3601"/>
                  </a:cubicBezTo>
                  <a:cubicBezTo>
                    <a:pt x="1858" y="4196"/>
                    <a:pt x="2049" y="4768"/>
                    <a:pt x="2310" y="5292"/>
                  </a:cubicBezTo>
                  <a:lnTo>
                    <a:pt x="477" y="5292"/>
                  </a:lnTo>
                  <a:cubicBezTo>
                    <a:pt x="215" y="5292"/>
                    <a:pt x="0" y="5506"/>
                    <a:pt x="0" y="5768"/>
                  </a:cubicBezTo>
                  <a:lnTo>
                    <a:pt x="0" y="6316"/>
                  </a:lnTo>
                  <a:cubicBezTo>
                    <a:pt x="0" y="6601"/>
                    <a:pt x="215" y="6816"/>
                    <a:pt x="477" y="6816"/>
                  </a:cubicBezTo>
                  <a:lnTo>
                    <a:pt x="524" y="6816"/>
                  </a:lnTo>
                  <a:lnTo>
                    <a:pt x="524" y="9578"/>
                  </a:lnTo>
                  <a:cubicBezTo>
                    <a:pt x="524" y="10626"/>
                    <a:pt x="1382" y="11460"/>
                    <a:pt x="2430" y="11460"/>
                  </a:cubicBezTo>
                  <a:lnTo>
                    <a:pt x="9407" y="11460"/>
                  </a:lnTo>
                  <a:cubicBezTo>
                    <a:pt x="10431" y="11460"/>
                    <a:pt x="11289" y="10626"/>
                    <a:pt x="11289" y="9578"/>
                  </a:cubicBezTo>
                  <a:lnTo>
                    <a:pt x="11289" y="6816"/>
                  </a:lnTo>
                  <a:lnTo>
                    <a:pt x="11360" y="6816"/>
                  </a:lnTo>
                  <a:cubicBezTo>
                    <a:pt x="11622" y="6816"/>
                    <a:pt x="11860" y="6601"/>
                    <a:pt x="11860" y="6316"/>
                  </a:cubicBezTo>
                  <a:lnTo>
                    <a:pt x="11860" y="5768"/>
                  </a:lnTo>
                  <a:cubicBezTo>
                    <a:pt x="11860" y="5506"/>
                    <a:pt x="11622" y="5292"/>
                    <a:pt x="11360" y="5292"/>
                  </a:cubicBezTo>
                  <a:lnTo>
                    <a:pt x="10455" y="5292"/>
                  </a:lnTo>
                  <a:cubicBezTo>
                    <a:pt x="10503" y="5030"/>
                    <a:pt x="10479" y="4863"/>
                    <a:pt x="10431" y="4673"/>
                  </a:cubicBezTo>
                  <a:cubicBezTo>
                    <a:pt x="10384" y="4387"/>
                    <a:pt x="10336" y="4125"/>
                    <a:pt x="10646" y="3482"/>
                  </a:cubicBezTo>
                  <a:lnTo>
                    <a:pt x="11027" y="2744"/>
                  </a:lnTo>
                  <a:lnTo>
                    <a:pt x="11146" y="2744"/>
                  </a:lnTo>
                  <a:cubicBezTo>
                    <a:pt x="11217" y="2720"/>
                    <a:pt x="11265" y="2672"/>
                    <a:pt x="11312" y="2601"/>
                  </a:cubicBezTo>
                  <a:lnTo>
                    <a:pt x="11551" y="2101"/>
                  </a:lnTo>
                  <a:cubicBezTo>
                    <a:pt x="11622" y="1981"/>
                    <a:pt x="11574" y="1815"/>
                    <a:pt x="11431" y="1767"/>
                  </a:cubicBezTo>
                  <a:lnTo>
                    <a:pt x="10312" y="1196"/>
                  </a:lnTo>
                  <a:cubicBezTo>
                    <a:pt x="10288" y="1184"/>
                    <a:pt x="10259" y="1178"/>
                    <a:pt x="10226" y="1178"/>
                  </a:cubicBezTo>
                  <a:cubicBezTo>
                    <a:pt x="10193" y="1178"/>
                    <a:pt x="10157" y="1184"/>
                    <a:pt x="10122" y="1196"/>
                  </a:cubicBezTo>
                  <a:cubicBezTo>
                    <a:pt x="10050" y="1219"/>
                    <a:pt x="10003" y="1267"/>
                    <a:pt x="9979" y="1315"/>
                  </a:cubicBezTo>
                  <a:lnTo>
                    <a:pt x="9717" y="1815"/>
                  </a:lnTo>
                  <a:cubicBezTo>
                    <a:pt x="9693" y="1886"/>
                    <a:pt x="9693" y="1958"/>
                    <a:pt x="9717" y="2029"/>
                  </a:cubicBezTo>
                  <a:cubicBezTo>
                    <a:pt x="9717" y="2077"/>
                    <a:pt x="9741" y="2101"/>
                    <a:pt x="9788" y="2124"/>
                  </a:cubicBezTo>
                  <a:lnTo>
                    <a:pt x="9407" y="2863"/>
                  </a:lnTo>
                  <a:cubicBezTo>
                    <a:pt x="9098" y="3529"/>
                    <a:pt x="8859" y="3648"/>
                    <a:pt x="8598" y="3768"/>
                  </a:cubicBezTo>
                  <a:cubicBezTo>
                    <a:pt x="8455" y="3839"/>
                    <a:pt x="8312" y="3887"/>
                    <a:pt x="8169" y="4030"/>
                  </a:cubicBezTo>
                  <a:cubicBezTo>
                    <a:pt x="8097" y="3910"/>
                    <a:pt x="8002" y="3791"/>
                    <a:pt x="7907" y="3720"/>
                  </a:cubicBezTo>
                  <a:cubicBezTo>
                    <a:pt x="8312" y="3458"/>
                    <a:pt x="8526" y="2982"/>
                    <a:pt x="8526" y="2363"/>
                  </a:cubicBezTo>
                  <a:cubicBezTo>
                    <a:pt x="8526" y="2315"/>
                    <a:pt x="8502" y="2267"/>
                    <a:pt x="8455" y="2220"/>
                  </a:cubicBezTo>
                  <a:cubicBezTo>
                    <a:pt x="8438" y="2203"/>
                    <a:pt x="8409" y="2186"/>
                    <a:pt x="8377" y="2186"/>
                  </a:cubicBezTo>
                  <a:cubicBezTo>
                    <a:pt x="8363" y="2186"/>
                    <a:pt x="8350" y="2189"/>
                    <a:pt x="8336" y="2196"/>
                  </a:cubicBezTo>
                  <a:cubicBezTo>
                    <a:pt x="7502" y="2267"/>
                    <a:pt x="7050" y="2648"/>
                    <a:pt x="6907" y="3363"/>
                  </a:cubicBezTo>
                  <a:cubicBezTo>
                    <a:pt x="6788" y="3363"/>
                    <a:pt x="6645" y="3387"/>
                    <a:pt x="6526" y="3410"/>
                  </a:cubicBezTo>
                  <a:lnTo>
                    <a:pt x="6526" y="743"/>
                  </a:lnTo>
                  <a:cubicBezTo>
                    <a:pt x="6526" y="362"/>
                    <a:pt x="6264" y="53"/>
                    <a:pt x="5883" y="5"/>
                  </a:cubicBezTo>
                  <a:cubicBezTo>
                    <a:pt x="5855" y="2"/>
                    <a:pt x="5828" y="0"/>
                    <a:pt x="58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2" name="Google Shape;1372;p76"/>
          <p:cNvSpPr/>
          <p:nvPr/>
        </p:nvSpPr>
        <p:spPr>
          <a:xfrm>
            <a:off x="5197388" y="2498388"/>
            <a:ext cx="339565" cy="344152"/>
          </a:xfrm>
          <a:custGeom>
            <a:rect b="b" l="l" r="r" t="t"/>
            <a:pathLst>
              <a:path extrusionOk="0" h="11852" w="11694">
                <a:moveTo>
                  <a:pt x="5883" y="4660"/>
                </a:moveTo>
                <a:cubicBezTo>
                  <a:pt x="6074" y="4731"/>
                  <a:pt x="6193" y="4850"/>
                  <a:pt x="6264" y="4945"/>
                </a:cubicBezTo>
                <a:cubicBezTo>
                  <a:pt x="6407" y="5160"/>
                  <a:pt x="6455" y="5469"/>
                  <a:pt x="6383" y="5708"/>
                </a:cubicBezTo>
                <a:cubicBezTo>
                  <a:pt x="6002" y="6708"/>
                  <a:pt x="6216" y="7136"/>
                  <a:pt x="6359" y="7279"/>
                </a:cubicBezTo>
                <a:cubicBezTo>
                  <a:pt x="6449" y="7386"/>
                  <a:pt x="6565" y="7440"/>
                  <a:pt x="6688" y="7440"/>
                </a:cubicBezTo>
                <a:cubicBezTo>
                  <a:pt x="6728" y="7440"/>
                  <a:pt x="6770" y="7434"/>
                  <a:pt x="6812" y="7422"/>
                </a:cubicBezTo>
                <a:cubicBezTo>
                  <a:pt x="6979" y="7375"/>
                  <a:pt x="7121" y="7232"/>
                  <a:pt x="7217" y="7065"/>
                </a:cubicBezTo>
                <a:cubicBezTo>
                  <a:pt x="7336" y="7351"/>
                  <a:pt x="7360" y="7636"/>
                  <a:pt x="7288" y="7922"/>
                </a:cubicBezTo>
                <a:cubicBezTo>
                  <a:pt x="7193" y="8327"/>
                  <a:pt x="6955" y="8708"/>
                  <a:pt x="6645" y="8922"/>
                </a:cubicBezTo>
                <a:cubicBezTo>
                  <a:pt x="6468" y="8942"/>
                  <a:pt x="6294" y="8954"/>
                  <a:pt x="6121" y="8954"/>
                </a:cubicBezTo>
                <a:cubicBezTo>
                  <a:pt x="5877" y="8954"/>
                  <a:pt x="5634" y="8931"/>
                  <a:pt x="5383" y="8875"/>
                </a:cubicBezTo>
                <a:cubicBezTo>
                  <a:pt x="5121" y="8732"/>
                  <a:pt x="5073" y="8446"/>
                  <a:pt x="5026" y="8018"/>
                </a:cubicBezTo>
                <a:cubicBezTo>
                  <a:pt x="5002" y="7589"/>
                  <a:pt x="4954" y="7113"/>
                  <a:pt x="4549" y="6732"/>
                </a:cubicBezTo>
                <a:cubicBezTo>
                  <a:pt x="4621" y="6684"/>
                  <a:pt x="4716" y="6684"/>
                  <a:pt x="4788" y="6684"/>
                </a:cubicBezTo>
                <a:cubicBezTo>
                  <a:pt x="4954" y="6708"/>
                  <a:pt x="5145" y="6851"/>
                  <a:pt x="5312" y="7089"/>
                </a:cubicBezTo>
                <a:cubicBezTo>
                  <a:pt x="5346" y="7124"/>
                  <a:pt x="5407" y="7146"/>
                  <a:pt x="5465" y="7146"/>
                </a:cubicBezTo>
                <a:cubicBezTo>
                  <a:pt x="5486" y="7146"/>
                  <a:pt x="5507" y="7143"/>
                  <a:pt x="5526" y="7136"/>
                </a:cubicBezTo>
                <a:cubicBezTo>
                  <a:pt x="5597" y="7113"/>
                  <a:pt x="5645" y="7017"/>
                  <a:pt x="5621" y="6946"/>
                </a:cubicBezTo>
                <a:cubicBezTo>
                  <a:pt x="5502" y="6208"/>
                  <a:pt x="5597" y="6065"/>
                  <a:pt x="5716" y="5922"/>
                </a:cubicBezTo>
                <a:cubicBezTo>
                  <a:pt x="5907" y="5684"/>
                  <a:pt x="6026" y="5422"/>
                  <a:pt x="5883" y="4660"/>
                </a:cubicBezTo>
                <a:close/>
                <a:moveTo>
                  <a:pt x="8479" y="8613"/>
                </a:moveTo>
                <a:lnTo>
                  <a:pt x="10646" y="9161"/>
                </a:lnTo>
                <a:cubicBezTo>
                  <a:pt x="10551" y="9280"/>
                  <a:pt x="10455" y="9446"/>
                  <a:pt x="10408" y="9637"/>
                </a:cubicBezTo>
                <a:cubicBezTo>
                  <a:pt x="10360" y="9827"/>
                  <a:pt x="10360" y="10018"/>
                  <a:pt x="10408" y="10185"/>
                </a:cubicBezTo>
                <a:lnTo>
                  <a:pt x="10098" y="10089"/>
                </a:lnTo>
                <a:lnTo>
                  <a:pt x="7455" y="9089"/>
                </a:lnTo>
                <a:cubicBezTo>
                  <a:pt x="7788" y="8970"/>
                  <a:pt x="8145" y="8827"/>
                  <a:pt x="8479" y="8613"/>
                </a:cubicBezTo>
                <a:close/>
                <a:moveTo>
                  <a:pt x="11135" y="9273"/>
                </a:moveTo>
                <a:cubicBezTo>
                  <a:pt x="11187" y="9273"/>
                  <a:pt x="11222" y="9312"/>
                  <a:pt x="11241" y="9351"/>
                </a:cubicBezTo>
                <a:cubicBezTo>
                  <a:pt x="11313" y="9470"/>
                  <a:pt x="11337" y="9661"/>
                  <a:pt x="11289" y="9851"/>
                </a:cubicBezTo>
                <a:cubicBezTo>
                  <a:pt x="11222" y="10121"/>
                  <a:pt x="11027" y="10306"/>
                  <a:pt x="10905" y="10306"/>
                </a:cubicBezTo>
                <a:cubicBezTo>
                  <a:pt x="10898" y="10306"/>
                  <a:pt x="10891" y="10305"/>
                  <a:pt x="10884" y="10304"/>
                </a:cubicBezTo>
                <a:cubicBezTo>
                  <a:pt x="10765" y="10256"/>
                  <a:pt x="10670" y="10018"/>
                  <a:pt x="10741" y="9732"/>
                </a:cubicBezTo>
                <a:cubicBezTo>
                  <a:pt x="10789" y="9565"/>
                  <a:pt x="10860" y="9446"/>
                  <a:pt x="10932" y="9351"/>
                </a:cubicBezTo>
                <a:cubicBezTo>
                  <a:pt x="10979" y="9303"/>
                  <a:pt x="11051" y="9280"/>
                  <a:pt x="11098" y="9280"/>
                </a:cubicBezTo>
                <a:cubicBezTo>
                  <a:pt x="11112" y="9275"/>
                  <a:pt x="11124" y="9273"/>
                  <a:pt x="11135" y="9273"/>
                </a:cubicBezTo>
                <a:close/>
                <a:moveTo>
                  <a:pt x="525" y="9804"/>
                </a:moveTo>
                <a:cubicBezTo>
                  <a:pt x="572" y="9804"/>
                  <a:pt x="644" y="9827"/>
                  <a:pt x="692" y="9875"/>
                </a:cubicBezTo>
                <a:cubicBezTo>
                  <a:pt x="787" y="9946"/>
                  <a:pt x="882" y="10066"/>
                  <a:pt x="930" y="10208"/>
                </a:cubicBezTo>
                <a:cubicBezTo>
                  <a:pt x="977" y="10351"/>
                  <a:pt x="1001" y="10518"/>
                  <a:pt x="977" y="10637"/>
                </a:cubicBezTo>
                <a:cubicBezTo>
                  <a:pt x="953" y="10732"/>
                  <a:pt x="906" y="10780"/>
                  <a:pt x="858" y="10804"/>
                </a:cubicBezTo>
                <a:cubicBezTo>
                  <a:pt x="845" y="10810"/>
                  <a:pt x="829" y="10813"/>
                  <a:pt x="811" y="10813"/>
                </a:cubicBezTo>
                <a:cubicBezTo>
                  <a:pt x="761" y="10813"/>
                  <a:pt x="696" y="10791"/>
                  <a:pt x="644" y="10756"/>
                </a:cubicBezTo>
                <a:cubicBezTo>
                  <a:pt x="549" y="10685"/>
                  <a:pt x="453" y="10566"/>
                  <a:pt x="406" y="10399"/>
                </a:cubicBezTo>
                <a:cubicBezTo>
                  <a:pt x="358" y="10256"/>
                  <a:pt x="334" y="10113"/>
                  <a:pt x="358" y="9994"/>
                </a:cubicBezTo>
                <a:cubicBezTo>
                  <a:pt x="382" y="9899"/>
                  <a:pt x="430" y="9827"/>
                  <a:pt x="477" y="9804"/>
                </a:cubicBezTo>
                <a:close/>
                <a:moveTo>
                  <a:pt x="4526" y="8994"/>
                </a:moveTo>
                <a:cubicBezTo>
                  <a:pt x="5002" y="9184"/>
                  <a:pt x="5550" y="9280"/>
                  <a:pt x="6097" y="9280"/>
                </a:cubicBezTo>
                <a:cubicBezTo>
                  <a:pt x="6359" y="9280"/>
                  <a:pt x="6621" y="9280"/>
                  <a:pt x="6859" y="9232"/>
                </a:cubicBezTo>
                <a:lnTo>
                  <a:pt x="9503" y="10232"/>
                </a:lnTo>
                <a:cubicBezTo>
                  <a:pt x="9384" y="10351"/>
                  <a:pt x="9265" y="10518"/>
                  <a:pt x="9193" y="10685"/>
                </a:cubicBezTo>
                <a:cubicBezTo>
                  <a:pt x="9122" y="10875"/>
                  <a:pt x="9098" y="11066"/>
                  <a:pt x="9122" y="11232"/>
                </a:cubicBezTo>
                <a:lnTo>
                  <a:pt x="4621" y="9494"/>
                </a:lnTo>
                <a:cubicBezTo>
                  <a:pt x="4573" y="9470"/>
                  <a:pt x="4526" y="9423"/>
                  <a:pt x="4502" y="9375"/>
                </a:cubicBezTo>
                <a:lnTo>
                  <a:pt x="4502" y="9351"/>
                </a:lnTo>
                <a:cubicBezTo>
                  <a:pt x="4478" y="9256"/>
                  <a:pt x="4478" y="9137"/>
                  <a:pt x="4526" y="8994"/>
                </a:cubicBezTo>
                <a:close/>
                <a:moveTo>
                  <a:pt x="4264" y="9661"/>
                </a:moveTo>
                <a:cubicBezTo>
                  <a:pt x="4311" y="9732"/>
                  <a:pt x="4407" y="9780"/>
                  <a:pt x="4478" y="9827"/>
                </a:cubicBezTo>
                <a:lnTo>
                  <a:pt x="5621" y="10256"/>
                </a:lnTo>
                <a:lnTo>
                  <a:pt x="2882" y="11328"/>
                </a:lnTo>
                <a:cubicBezTo>
                  <a:pt x="2906" y="11161"/>
                  <a:pt x="2882" y="10971"/>
                  <a:pt x="2811" y="10780"/>
                </a:cubicBezTo>
                <a:cubicBezTo>
                  <a:pt x="2740" y="10589"/>
                  <a:pt x="2620" y="10447"/>
                  <a:pt x="2501" y="10328"/>
                </a:cubicBezTo>
                <a:lnTo>
                  <a:pt x="4264" y="9661"/>
                </a:lnTo>
                <a:close/>
                <a:moveTo>
                  <a:pt x="9932" y="10413"/>
                </a:moveTo>
                <a:cubicBezTo>
                  <a:pt x="9950" y="10413"/>
                  <a:pt x="9966" y="10416"/>
                  <a:pt x="9979" y="10423"/>
                </a:cubicBezTo>
                <a:cubicBezTo>
                  <a:pt x="10027" y="10447"/>
                  <a:pt x="10074" y="10518"/>
                  <a:pt x="10098" y="10613"/>
                </a:cubicBezTo>
                <a:cubicBezTo>
                  <a:pt x="10122" y="10732"/>
                  <a:pt x="10098" y="10875"/>
                  <a:pt x="10051" y="11018"/>
                </a:cubicBezTo>
                <a:cubicBezTo>
                  <a:pt x="9945" y="11271"/>
                  <a:pt x="9765" y="11431"/>
                  <a:pt x="9642" y="11431"/>
                </a:cubicBezTo>
                <a:cubicBezTo>
                  <a:pt x="9627" y="11431"/>
                  <a:pt x="9612" y="11428"/>
                  <a:pt x="9598" y="11423"/>
                </a:cubicBezTo>
                <a:cubicBezTo>
                  <a:pt x="9479" y="11375"/>
                  <a:pt x="9408" y="11113"/>
                  <a:pt x="9527" y="10828"/>
                </a:cubicBezTo>
                <a:cubicBezTo>
                  <a:pt x="9574" y="10685"/>
                  <a:pt x="9670" y="10542"/>
                  <a:pt x="9765" y="10470"/>
                </a:cubicBezTo>
                <a:cubicBezTo>
                  <a:pt x="9817" y="10436"/>
                  <a:pt x="9882" y="10413"/>
                  <a:pt x="9932" y="10413"/>
                </a:cubicBezTo>
                <a:close/>
                <a:moveTo>
                  <a:pt x="2073" y="10494"/>
                </a:moveTo>
                <a:cubicBezTo>
                  <a:pt x="2216" y="10494"/>
                  <a:pt x="2382" y="10661"/>
                  <a:pt x="2478" y="10899"/>
                </a:cubicBezTo>
                <a:cubicBezTo>
                  <a:pt x="2597" y="11185"/>
                  <a:pt x="2549" y="11447"/>
                  <a:pt x="2430" y="11494"/>
                </a:cubicBezTo>
                <a:lnTo>
                  <a:pt x="2406" y="11494"/>
                </a:lnTo>
                <a:cubicBezTo>
                  <a:pt x="2391" y="11500"/>
                  <a:pt x="2374" y="11503"/>
                  <a:pt x="2357" y="11503"/>
                </a:cubicBezTo>
                <a:cubicBezTo>
                  <a:pt x="2235" y="11503"/>
                  <a:pt x="2061" y="11363"/>
                  <a:pt x="1977" y="11113"/>
                </a:cubicBezTo>
                <a:cubicBezTo>
                  <a:pt x="1858" y="10828"/>
                  <a:pt x="1906" y="10566"/>
                  <a:pt x="2025" y="10518"/>
                </a:cubicBezTo>
                <a:cubicBezTo>
                  <a:pt x="2049" y="10494"/>
                  <a:pt x="2073" y="10494"/>
                  <a:pt x="2073" y="10494"/>
                </a:cubicBezTo>
                <a:close/>
                <a:moveTo>
                  <a:pt x="5170" y="0"/>
                </a:moveTo>
                <a:cubicBezTo>
                  <a:pt x="5133" y="0"/>
                  <a:pt x="5091" y="12"/>
                  <a:pt x="5050" y="40"/>
                </a:cubicBezTo>
                <a:cubicBezTo>
                  <a:pt x="5002" y="87"/>
                  <a:pt x="4978" y="159"/>
                  <a:pt x="5002" y="230"/>
                </a:cubicBezTo>
                <a:cubicBezTo>
                  <a:pt x="5192" y="873"/>
                  <a:pt x="4954" y="1278"/>
                  <a:pt x="4788" y="1516"/>
                </a:cubicBezTo>
                <a:cubicBezTo>
                  <a:pt x="4645" y="1754"/>
                  <a:pt x="4502" y="1992"/>
                  <a:pt x="4383" y="2231"/>
                </a:cubicBezTo>
                <a:cubicBezTo>
                  <a:pt x="4335" y="2326"/>
                  <a:pt x="4359" y="2421"/>
                  <a:pt x="4454" y="2469"/>
                </a:cubicBezTo>
                <a:cubicBezTo>
                  <a:pt x="4478" y="2485"/>
                  <a:pt x="4507" y="2493"/>
                  <a:pt x="4537" y="2493"/>
                </a:cubicBezTo>
                <a:cubicBezTo>
                  <a:pt x="4597" y="2493"/>
                  <a:pt x="4661" y="2461"/>
                  <a:pt x="4692" y="2397"/>
                </a:cubicBezTo>
                <a:cubicBezTo>
                  <a:pt x="4811" y="2159"/>
                  <a:pt x="4954" y="1945"/>
                  <a:pt x="5097" y="1707"/>
                </a:cubicBezTo>
                <a:cubicBezTo>
                  <a:pt x="5240" y="1492"/>
                  <a:pt x="5454" y="1111"/>
                  <a:pt x="5431" y="564"/>
                </a:cubicBezTo>
                <a:lnTo>
                  <a:pt x="5431" y="564"/>
                </a:lnTo>
                <a:cubicBezTo>
                  <a:pt x="5573" y="707"/>
                  <a:pt x="5740" y="897"/>
                  <a:pt x="5859" y="1111"/>
                </a:cubicBezTo>
                <a:cubicBezTo>
                  <a:pt x="6169" y="1635"/>
                  <a:pt x="6216" y="2183"/>
                  <a:pt x="6026" y="2755"/>
                </a:cubicBezTo>
                <a:cubicBezTo>
                  <a:pt x="5907" y="3064"/>
                  <a:pt x="5978" y="3398"/>
                  <a:pt x="6216" y="3612"/>
                </a:cubicBezTo>
                <a:cubicBezTo>
                  <a:pt x="6350" y="3746"/>
                  <a:pt x="6519" y="3821"/>
                  <a:pt x="6690" y="3821"/>
                </a:cubicBezTo>
                <a:cubicBezTo>
                  <a:pt x="6763" y="3821"/>
                  <a:pt x="6836" y="3807"/>
                  <a:pt x="6907" y="3779"/>
                </a:cubicBezTo>
                <a:cubicBezTo>
                  <a:pt x="7121" y="3707"/>
                  <a:pt x="7479" y="3445"/>
                  <a:pt x="7550" y="2588"/>
                </a:cubicBezTo>
                <a:cubicBezTo>
                  <a:pt x="7788" y="2897"/>
                  <a:pt x="8241" y="4017"/>
                  <a:pt x="7645" y="5731"/>
                </a:cubicBezTo>
                <a:cubicBezTo>
                  <a:pt x="7574" y="5874"/>
                  <a:pt x="7598" y="6136"/>
                  <a:pt x="7741" y="6327"/>
                </a:cubicBezTo>
                <a:cubicBezTo>
                  <a:pt x="7860" y="6517"/>
                  <a:pt x="8074" y="6612"/>
                  <a:pt x="8312" y="6612"/>
                </a:cubicBezTo>
                <a:cubicBezTo>
                  <a:pt x="8741" y="6612"/>
                  <a:pt x="8955" y="6279"/>
                  <a:pt x="9098" y="6017"/>
                </a:cubicBezTo>
                <a:cubicBezTo>
                  <a:pt x="9193" y="6351"/>
                  <a:pt x="9265" y="6708"/>
                  <a:pt x="9193" y="7065"/>
                </a:cubicBezTo>
                <a:cubicBezTo>
                  <a:pt x="9146" y="7375"/>
                  <a:pt x="8979" y="7684"/>
                  <a:pt x="8765" y="7922"/>
                </a:cubicBezTo>
                <a:cubicBezTo>
                  <a:pt x="8622" y="8065"/>
                  <a:pt x="8479" y="8160"/>
                  <a:pt x="8312" y="8303"/>
                </a:cubicBezTo>
                <a:cubicBezTo>
                  <a:pt x="7979" y="8518"/>
                  <a:pt x="7622" y="8661"/>
                  <a:pt x="7288" y="8756"/>
                </a:cubicBezTo>
                <a:cubicBezTo>
                  <a:pt x="7431" y="8541"/>
                  <a:pt x="7550" y="8279"/>
                  <a:pt x="7622" y="7994"/>
                </a:cubicBezTo>
                <a:cubicBezTo>
                  <a:pt x="7717" y="7494"/>
                  <a:pt x="7622" y="6970"/>
                  <a:pt x="7336" y="6541"/>
                </a:cubicBezTo>
                <a:cubicBezTo>
                  <a:pt x="7297" y="6502"/>
                  <a:pt x="7242" y="6463"/>
                  <a:pt x="7184" y="6463"/>
                </a:cubicBezTo>
                <a:cubicBezTo>
                  <a:pt x="7171" y="6463"/>
                  <a:pt x="7158" y="6465"/>
                  <a:pt x="7145" y="6470"/>
                </a:cubicBezTo>
                <a:cubicBezTo>
                  <a:pt x="7074" y="6493"/>
                  <a:pt x="7026" y="6541"/>
                  <a:pt x="7026" y="6612"/>
                </a:cubicBezTo>
                <a:cubicBezTo>
                  <a:pt x="6979" y="6874"/>
                  <a:pt x="6836" y="7041"/>
                  <a:pt x="6717" y="7065"/>
                </a:cubicBezTo>
                <a:cubicBezTo>
                  <a:pt x="6697" y="7075"/>
                  <a:pt x="6681" y="7081"/>
                  <a:pt x="6666" y="7081"/>
                </a:cubicBezTo>
                <a:cubicBezTo>
                  <a:pt x="6645" y="7081"/>
                  <a:pt x="6625" y="7069"/>
                  <a:pt x="6597" y="7041"/>
                </a:cubicBezTo>
                <a:cubicBezTo>
                  <a:pt x="6502" y="6922"/>
                  <a:pt x="6455" y="6517"/>
                  <a:pt x="6693" y="5827"/>
                </a:cubicBezTo>
                <a:cubicBezTo>
                  <a:pt x="6836" y="5469"/>
                  <a:pt x="6764" y="5065"/>
                  <a:pt x="6550" y="4755"/>
                </a:cubicBezTo>
                <a:cubicBezTo>
                  <a:pt x="6336" y="4445"/>
                  <a:pt x="6026" y="4279"/>
                  <a:pt x="5669" y="4279"/>
                </a:cubicBezTo>
                <a:cubicBezTo>
                  <a:pt x="5621" y="4279"/>
                  <a:pt x="5573" y="4279"/>
                  <a:pt x="5550" y="4326"/>
                </a:cubicBezTo>
                <a:cubicBezTo>
                  <a:pt x="5502" y="4374"/>
                  <a:pt x="5502" y="4422"/>
                  <a:pt x="5502" y="4469"/>
                </a:cubicBezTo>
                <a:cubicBezTo>
                  <a:pt x="5693" y="5374"/>
                  <a:pt x="5573" y="5541"/>
                  <a:pt x="5454" y="5708"/>
                </a:cubicBezTo>
                <a:cubicBezTo>
                  <a:pt x="5312" y="5898"/>
                  <a:pt x="5216" y="6065"/>
                  <a:pt x="5216" y="6493"/>
                </a:cubicBezTo>
                <a:cubicBezTo>
                  <a:pt x="5097" y="6422"/>
                  <a:pt x="4978" y="6351"/>
                  <a:pt x="4835" y="6351"/>
                </a:cubicBezTo>
                <a:cubicBezTo>
                  <a:pt x="4794" y="6342"/>
                  <a:pt x="4754" y="6338"/>
                  <a:pt x="4713" y="6338"/>
                </a:cubicBezTo>
                <a:cubicBezTo>
                  <a:pt x="4516" y="6338"/>
                  <a:pt x="4322" y="6431"/>
                  <a:pt x="4145" y="6589"/>
                </a:cubicBezTo>
                <a:cubicBezTo>
                  <a:pt x="4097" y="6612"/>
                  <a:pt x="4073" y="6660"/>
                  <a:pt x="4073" y="6732"/>
                </a:cubicBezTo>
                <a:cubicBezTo>
                  <a:pt x="4073" y="6779"/>
                  <a:pt x="4121" y="6827"/>
                  <a:pt x="4145" y="6851"/>
                </a:cubicBezTo>
                <a:cubicBezTo>
                  <a:pt x="4597" y="7160"/>
                  <a:pt x="4645" y="7589"/>
                  <a:pt x="4692" y="8041"/>
                </a:cubicBezTo>
                <a:cubicBezTo>
                  <a:pt x="4716" y="8279"/>
                  <a:pt x="4740" y="8518"/>
                  <a:pt x="4835" y="8732"/>
                </a:cubicBezTo>
                <a:cubicBezTo>
                  <a:pt x="4716" y="8708"/>
                  <a:pt x="4597" y="8661"/>
                  <a:pt x="4502" y="8613"/>
                </a:cubicBezTo>
                <a:cubicBezTo>
                  <a:pt x="4192" y="8470"/>
                  <a:pt x="3906" y="8279"/>
                  <a:pt x="3668" y="8018"/>
                </a:cubicBezTo>
                <a:cubicBezTo>
                  <a:pt x="3621" y="7946"/>
                  <a:pt x="3573" y="7875"/>
                  <a:pt x="3525" y="7779"/>
                </a:cubicBezTo>
                <a:cubicBezTo>
                  <a:pt x="3430" y="7660"/>
                  <a:pt x="3430" y="7327"/>
                  <a:pt x="3430" y="7017"/>
                </a:cubicBezTo>
                <a:cubicBezTo>
                  <a:pt x="3406" y="6565"/>
                  <a:pt x="3406" y="6017"/>
                  <a:pt x="3144" y="5708"/>
                </a:cubicBezTo>
                <a:cubicBezTo>
                  <a:pt x="2930" y="5446"/>
                  <a:pt x="2692" y="5255"/>
                  <a:pt x="2525" y="5136"/>
                </a:cubicBezTo>
                <a:cubicBezTo>
                  <a:pt x="2762" y="5013"/>
                  <a:pt x="2987" y="4939"/>
                  <a:pt x="3218" y="4939"/>
                </a:cubicBezTo>
                <a:cubicBezTo>
                  <a:pt x="3570" y="4939"/>
                  <a:pt x="3938" y="5110"/>
                  <a:pt x="4383" y="5541"/>
                </a:cubicBezTo>
                <a:cubicBezTo>
                  <a:pt x="4412" y="5570"/>
                  <a:pt x="4460" y="5591"/>
                  <a:pt x="4509" y="5591"/>
                </a:cubicBezTo>
                <a:cubicBezTo>
                  <a:pt x="4539" y="5591"/>
                  <a:pt x="4570" y="5583"/>
                  <a:pt x="4597" y="5565"/>
                </a:cubicBezTo>
                <a:cubicBezTo>
                  <a:pt x="4669" y="5517"/>
                  <a:pt x="4692" y="5446"/>
                  <a:pt x="4669" y="5374"/>
                </a:cubicBezTo>
                <a:cubicBezTo>
                  <a:pt x="4407" y="4302"/>
                  <a:pt x="4335" y="3659"/>
                  <a:pt x="4430" y="3136"/>
                </a:cubicBezTo>
                <a:cubicBezTo>
                  <a:pt x="4430" y="3040"/>
                  <a:pt x="4383" y="2969"/>
                  <a:pt x="4287" y="2945"/>
                </a:cubicBezTo>
                <a:cubicBezTo>
                  <a:pt x="4275" y="2942"/>
                  <a:pt x="4262" y="2940"/>
                  <a:pt x="4250" y="2940"/>
                </a:cubicBezTo>
                <a:cubicBezTo>
                  <a:pt x="4168" y="2940"/>
                  <a:pt x="4094" y="3005"/>
                  <a:pt x="4073" y="3088"/>
                </a:cubicBezTo>
                <a:cubicBezTo>
                  <a:pt x="4002" y="3564"/>
                  <a:pt x="4026" y="4136"/>
                  <a:pt x="4216" y="4945"/>
                </a:cubicBezTo>
                <a:cubicBezTo>
                  <a:pt x="3861" y="4698"/>
                  <a:pt x="3536" y="4597"/>
                  <a:pt x="3224" y="4597"/>
                </a:cubicBezTo>
                <a:cubicBezTo>
                  <a:pt x="2845" y="4597"/>
                  <a:pt x="2486" y="4747"/>
                  <a:pt x="2120" y="4969"/>
                </a:cubicBezTo>
                <a:cubicBezTo>
                  <a:pt x="2049" y="4993"/>
                  <a:pt x="2025" y="5065"/>
                  <a:pt x="2025" y="5112"/>
                </a:cubicBezTo>
                <a:cubicBezTo>
                  <a:pt x="2025" y="5231"/>
                  <a:pt x="2097" y="5279"/>
                  <a:pt x="2192" y="5350"/>
                </a:cubicBezTo>
                <a:cubicBezTo>
                  <a:pt x="2359" y="5446"/>
                  <a:pt x="2620" y="5636"/>
                  <a:pt x="2859" y="5946"/>
                </a:cubicBezTo>
                <a:cubicBezTo>
                  <a:pt x="3049" y="6160"/>
                  <a:pt x="3049" y="6612"/>
                  <a:pt x="3073" y="7041"/>
                </a:cubicBezTo>
                <a:cubicBezTo>
                  <a:pt x="3073" y="7422"/>
                  <a:pt x="3097" y="7756"/>
                  <a:pt x="3216" y="7970"/>
                </a:cubicBezTo>
                <a:cubicBezTo>
                  <a:pt x="3287" y="8113"/>
                  <a:pt x="3383" y="8232"/>
                  <a:pt x="3502" y="8351"/>
                </a:cubicBezTo>
                <a:lnTo>
                  <a:pt x="2454" y="8732"/>
                </a:lnTo>
                <a:cubicBezTo>
                  <a:pt x="2359" y="8756"/>
                  <a:pt x="2311" y="8875"/>
                  <a:pt x="2335" y="8946"/>
                </a:cubicBezTo>
                <a:cubicBezTo>
                  <a:pt x="2382" y="9018"/>
                  <a:pt x="2430" y="9065"/>
                  <a:pt x="2501" y="9065"/>
                </a:cubicBezTo>
                <a:lnTo>
                  <a:pt x="2573" y="9065"/>
                </a:lnTo>
                <a:lnTo>
                  <a:pt x="3811" y="8613"/>
                </a:lnTo>
                <a:cubicBezTo>
                  <a:pt x="3930" y="8684"/>
                  <a:pt x="4049" y="8780"/>
                  <a:pt x="4192" y="8851"/>
                </a:cubicBezTo>
                <a:cubicBezTo>
                  <a:pt x="4145" y="9018"/>
                  <a:pt x="4121" y="9184"/>
                  <a:pt x="4145" y="9327"/>
                </a:cubicBezTo>
                <a:lnTo>
                  <a:pt x="1906" y="10185"/>
                </a:lnTo>
                <a:cubicBezTo>
                  <a:pt x="1763" y="10256"/>
                  <a:pt x="1644" y="10375"/>
                  <a:pt x="1596" y="10542"/>
                </a:cubicBezTo>
                <a:lnTo>
                  <a:pt x="1334" y="10637"/>
                </a:lnTo>
                <a:cubicBezTo>
                  <a:pt x="1358" y="10470"/>
                  <a:pt x="1334" y="10280"/>
                  <a:pt x="1263" y="10113"/>
                </a:cubicBezTo>
                <a:cubicBezTo>
                  <a:pt x="1192" y="9923"/>
                  <a:pt x="1096" y="9756"/>
                  <a:pt x="953" y="9637"/>
                </a:cubicBezTo>
                <a:lnTo>
                  <a:pt x="1835" y="9327"/>
                </a:lnTo>
                <a:cubicBezTo>
                  <a:pt x="1930" y="9280"/>
                  <a:pt x="1977" y="9184"/>
                  <a:pt x="1954" y="9089"/>
                </a:cubicBezTo>
                <a:cubicBezTo>
                  <a:pt x="1914" y="9030"/>
                  <a:pt x="1843" y="8988"/>
                  <a:pt x="1766" y="8988"/>
                </a:cubicBezTo>
                <a:cubicBezTo>
                  <a:pt x="1749" y="8988"/>
                  <a:pt x="1732" y="8990"/>
                  <a:pt x="1716" y="8994"/>
                </a:cubicBezTo>
                <a:lnTo>
                  <a:pt x="358" y="9494"/>
                </a:lnTo>
                <a:cubicBezTo>
                  <a:pt x="215" y="9542"/>
                  <a:pt x="72" y="9708"/>
                  <a:pt x="25" y="9923"/>
                </a:cubicBezTo>
                <a:cubicBezTo>
                  <a:pt x="1" y="10113"/>
                  <a:pt x="1" y="10328"/>
                  <a:pt x="96" y="10518"/>
                </a:cubicBezTo>
                <a:cubicBezTo>
                  <a:pt x="168" y="10732"/>
                  <a:pt x="287" y="10923"/>
                  <a:pt x="430" y="11018"/>
                </a:cubicBezTo>
                <a:cubicBezTo>
                  <a:pt x="549" y="11113"/>
                  <a:pt x="692" y="11161"/>
                  <a:pt x="811" y="11161"/>
                </a:cubicBezTo>
                <a:cubicBezTo>
                  <a:pt x="882" y="11161"/>
                  <a:pt x="930" y="11161"/>
                  <a:pt x="977" y="11137"/>
                </a:cubicBezTo>
                <a:lnTo>
                  <a:pt x="1573" y="10923"/>
                </a:lnTo>
                <a:cubicBezTo>
                  <a:pt x="1573" y="11018"/>
                  <a:pt x="1596" y="11113"/>
                  <a:pt x="1644" y="11232"/>
                </a:cubicBezTo>
                <a:cubicBezTo>
                  <a:pt x="1787" y="11613"/>
                  <a:pt x="2097" y="11852"/>
                  <a:pt x="2382" y="11852"/>
                </a:cubicBezTo>
                <a:cubicBezTo>
                  <a:pt x="2430" y="11852"/>
                  <a:pt x="2478" y="11852"/>
                  <a:pt x="2525" y="11828"/>
                </a:cubicBezTo>
                <a:cubicBezTo>
                  <a:pt x="2525" y="11828"/>
                  <a:pt x="6121" y="10447"/>
                  <a:pt x="6121" y="10447"/>
                </a:cubicBezTo>
                <a:lnTo>
                  <a:pt x="9479" y="11733"/>
                </a:lnTo>
                <a:cubicBezTo>
                  <a:pt x="9479" y="11733"/>
                  <a:pt x="9479" y="11733"/>
                  <a:pt x="9479" y="11756"/>
                </a:cubicBezTo>
                <a:cubicBezTo>
                  <a:pt x="9527" y="11756"/>
                  <a:pt x="9574" y="11780"/>
                  <a:pt x="9646" y="11780"/>
                </a:cubicBezTo>
                <a:cubicBezTo>
                  <a:pt x="9932" y="11780"/>
                  <a:pt x="10217" y="11518"/>
                  <a:pt x="10360" y="11137"/>
                </a:cubicBezTo>
                <a:cubicBezTo>
                  <a:pt x="10455" y="10947"/>
                  <a:pt x="10479" y="10732"/>
                  <a:pt x="10432" y="10542"/>
                </a:cubicBezTo>
                <a:cubicBezTo>
                  <a:pt x="10432" y="10518"/>
                  <a:pt x="10432" y="10518"/>
                  <a:pt x="10432" y="10494"/>
                </a:cubicBezTo>
                <a:lnTo>
                  <a:pt x="10717" y="10613"/>
                </a:lnTo>
                <a:cubicBezTo>
                  <a:pt x="10789" y="10637"/>
                  <a:pt x="10860" y="10661"/>
                  <a:pt x="10908" y="10661"/>
                </a:cubicBezTo>
                <a:cubicBezTo>
                  <a:pt x="11218" y="10661"/>
                  <a:pt x="11503" y="10351"/>
                  <a:pt x="11622" y="9923"/>
                </a:cubicBezTo>
                <a:cubicBezTo>
                  <a:pt x="11694" y="9661"/>
                  <a:pt x="11646" y="9375"/>
                  <a:pt x="11527" y="9184"/>
                </a:cubicBezTo>
                <a:cubicBezTo>
                  <a:pt x="11456" y="9065"/>
                  <a:pt x="11360" y="8970"/>
                  <a:pt x="11241" y="8946"/>
                </a:cubicBezTo>
                <a:cubicBezTo>
                  <a:pt x="11241" y="8946"/>
                  <a:pt x="8836" y="8351"/>
                  <a:pt x="8836" y="8351"/>
                </a:cubicBezTo>
                <a:cubicBezTo>
                  <a:pt x="9050" y="8137"/>
                  <a:pt x="9241" y="7898"/>
                  <a:pt x="9384" y="7613"/>
                </a:cubicBezTo>
                <a:cubicBezTo>
                  <a:pt x="9646" y="7041"/>
                  <a:pt x="9622" y="6351"/>
                  <a:pt x="9289" y="5588"/>
                </a:cubicBezTo>
                <a:cubicBezTo>
                  <a:pt x="9241" y="5469"/>
                  <a:pt x="9146" y="5446"/>
                  <a:pt x="9098" y="5446"/>
                </a:cubicBezTo>
                <a:cubicBezTo>
                  <a:pt x="8979" y="5446"/>
                  <a:pt x="8908" y="5565"/>
                  <a:pt x="8836" y="5708"/>
                </a:cubicBezTo>
                <a:cubicBezTo>
                  <a:pt x="8717" y="5993"/>
                  <a:pt x="8574" y="6255"/>
                  <a:pt x="8312" y="6255"/>
                </a:cubicBezTo>
                <a:cubicBezTo>
                  <a:pt x="8193" y="6255"/>
                  <a:pt x="8098" y="6208"/>
                  <a:pt x="8026" y="6112"/>
                </a:cubicBezTo>
                <a:cubicBezTo>
                  <a:pt x="7955" y="6017"/>
                  <a:pt x="7955" y="5874"/>
                  <a:pt x="7955" y="5850"/>
                </a:cubicBezTo>
                <a:cubicBezTo>
                  <a:pt x="8336" y="4803"/>
                  <a:pt x="8312" y="3993"/>
                  <a:pt x="8241" y="3493"/>
                </a:cubicBezTo>
                <a:cubicBezTo>
                  <a:pt x="8145" y="2850"/>
                  <a:pt x="7931" y="2445"/>
                  <a:pt x="7741" y="2254"/>
                </a:cubicBezTo>
                <a:cubicBezTo>
                  <a:pt x="7637" y="2166"/>
                  <a:pt x="7552" y="2141"/>
                  <a:pt x="7485" y="2141"/>
                </a:cubicBezTo>
                <a:cubicBezTo>
                  <a:pt x="7444" y="2141"/>
                  <a:pt x="7410" y="2150"/>
                  <a:pt x="7383" y="2159"/>
                </a:cubicBezTo>
                <a:cubicBezTo>
                  <a:pt x="7336" y="2183"/>
                  <a:pt x="7240" y="2231"/>
                  <a:pt x="7217" y="2421"/>
                </a:cubicBezTo>
                <a:cubicBezTo>
                  <a:pt x="7193" y="2969"/>
                  <a:pt x="7026" y="3350"/>
                  <a:pt x="6788" y="3445"/>
                </a:cubicBezTo>
                <a:cubicBezTo>
                  <a:pt x="6748" y="3461"/>
                  <a:pt x="6709" y="3469"/>
                  <a:pt x="6670" y="3469"/>
                </a:cubicBezTo>
                <a:cubicBezTo>
                  <a:pt x="6592" y="3469"/>
                  <a:pt x="6518" y="3437"/>
                  <a:pt x="6455" y="3374"/>
                </a:cubicBezTo>
                <a:cubicBezTo>
                  <a:pt x="6359" y="3278"/>
                  <a:pt x="6264" y="3088"/>
                  <a:pt x="6336" y="2874"/>
                </a:cubicBezTo>
                <a:cubicBezTo>
                  <a:pt x="6645" y="2040"/>
                  <a:pt x="6407" y="1373"/>
                  <a:pt x="6169" y="945"/>
                </a:cubicBezTo>
                <a:cubicBezTo>
                  <a:pt x="5907" y="492"/>
                  <a:pt x="5502" y="135"/>
                  <a:pt x="5240" y="16"/>
                </a:cubicBezTo>
                <a:cubicBezTo>
                  <a:pt x="5220" y="6"/>
                  <a:pt x="5197" y="0"/>
                  <a:pt x="51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3" name="Google Shape;1373;p76"/>
          <p:cNvGrpSpPr/>
          <p:nvPr/>
        </p:nvGrpSpPr>
        <p:grpSpPr>
          <a:xfrm>
            <a:off x="4044594" y="2549802"/>
            <a:ext cx="345779" cy="233926"/>
            <a:chOff x="3408425" y="2677250"/>
            <a:chExt cx="297700" cy="201400"/>
          </a:xfrm>
        </p:grpSpPr>
        <p:sp>
          <p:nvSpPr>
            <p:cNvPr id="1374" name="Google Shape;1374;p76"/>
            <p:cNvSpPr/>
            <p:nvPr/>
          </p:nvSpPr>
          <p:spPr>
            <a:xfrm>
              <a:off x="3430450" y="2786950"/>
              <a:ext cx="70275" cy="69675"/>
            </a:xfrm>
            <a:custGeom>
              <a:rect b="b" l="l" r="r" t="t"/>
              <a:pathLst>
                <a:path extrusionOk="0" h="2787" w="2811">
                  <a:moveTo>
                    <a:pt x="1405" y="333"/>
                  </a:moveTo>
                  <a:cubicBezTo>
                    <a:pt x="1977" y="333"/>
                    <a:pt x="2453" y="810"/>
                    <a:pt x="2453" y="1381"/>
                  </a:cubicBezTo>
                  <a:cubicBezTo>
                    <a:pt x="2453" y="1977"/>
                    <a:pt x="1977" y="2453"/>
                    <a:pt x="1405" y="2453"/>
                  </a:cubicBezTo>
                  <a:cubicBezTo>
                    <a:pt x="834" y="2453"/>
                    <a:pt x="357" y="1977"/>
                    <a:pt x="357" y="1381"/>
                  </a:cubicBezTo>
                  <a:cubicBezTo>
                    <a:pt x="357" y="810"/>
                    <a:pt x="834" y="333"/>
                    <a:pt x="1405" y="333"/>
                  </a:cubicBezTo>
                  <a:close/>
                  <a:moveTo>
                    <a:pt x="1405" y="0"/>
                  </a:moveTo>
                  <a:cubicBezTo>
                    <a:pt x="643" y="0"/>
                    <a:pt x="0" y="619"/>
                    <a:pt x="0" y="1381"/>
                  </a:cubicBezTo>
                  <a:cubicBezTo>
                    <a:pt x="0" y="2167"/>
                    <a:pt x="643" y="2786"/>
                    <a:pt x="1405" y="2786"/>
                  </a:cubicBezTo>
                  <a:cubicBezTo>
                    <a:pt x="2167" y="2786"/>
                    <a:pt x="2810" y="2167"/>
                    <a:pt x="2810" y="1381"/>
                  </a:cubicBezTo>
                  <a:cubicBezTo>
                    <a:pt x="2810" y="619"/>
                    <a:pt x="2191" y="0"/>
                    <a:pt x="14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76"/>
            <p:cNvSpPr/>
            <p:nvPr/>
          </p:nvSpPr>
          <p:spPr>
            <a:xfrm>
              <a:off x="3408425" y="2677250"/>
              <a:ext cx="297700" cy="201400"/>
            </a:xfrm>
            <a:custGeom>
              <a:rect b="b" l="l" r="r" t="t"/>
              <a:pathLst>
                <a:path extrusionOk="0" h="8056" w="11908">
                  <a:moveTo>
                    <a:pt x="4468" y="363"/>
                  </a:moveTo>
                  <a:cubicBezTo>
                    <a:pt x="4543" y="363"/>
                    <a:pt x="4620" y="379"/>
                    <a:pt x="4692" y="411"/>
                  </a:cubicBezTo>
                  <a:cubicBezTo>
                    <a:pt x="4763" y="435"/>
                    <a:pt x="5025" y="554"/>
                    <a:pt x="4977" y="887"/>
                  </a:cubicBezTo>
                  <a:lnTo>
                    <a:pt x="4930" y="1197"/>
                  </a:lnTo>
                  <a:cubicBezTo>
                    <a:pt x="4787" y="1006"/>
                    <a:pt x="4596" y="863"/>
                    <a:pt x="4358" y="768"/>
                  </a:cubicBezTo>
                  <a:lnTo>
                    <a:pt x="4358" y="792"/>
                  </a:lnTo>
                  <a:cubicBezTo>
                    <a:pt x="4239" y="744"/>
                    <a:pt x="4096" y="721"/>
                    <a:pt x="3977" y="721"/>
                  </a:cubicBezTo>
                  <a:lnTo>
                    <a:pt x="4072" y="554"/>
                  </a:lnTo>
                  <a:cubicBezTo>
                    <a:pt x="4168" y="427"/>
                    <a:pt x="4316" y="363"/>
                    <a:pt x="4468" y="363"/>
                  </a:cubicBezTo>
                  <a:close/>
                  <a:moveTo>
                    <a:pt x="7452" y="363"/>
                  </a:moveTo>
                  <a:cubicBezTo>
                    <a:pt x="7602" y="363"/>
                    <a:pt x="7756" y="427"/>
                    <a:pt x="7835" y="554"/>
                  </a:cubicBezTo>
                  <a:lnTo>
                    <a:pt x="7930" y="721"/>
                  </a:lnTo>
                  <a:cubicBezTo>
                    <a:pt x="7811" y="721"/>
                    <a:pt x="7668" y="744"/>
                    <a:pt x="7549" y="792"/>
                  </a:cubicBezTo>
                  <a:cubicBezTo>
                    <a:pt x="7311" y="863"/>
                    <a:pt x="7121" y="1006"/>
                    <a:pt x="6978" y="1197"/>
                  </a:cubicBezTo>
                  <a:lnTo>
                    <a:pt x="6930" y="887"/>
                  </a:lnTo>
                  <a:cubicBezTo>
                    <a:pt x="6883" y="554"/>
                    <a:pt x="7144" y="435"/>
                    <a:pt x="7240" y="411"/>
                  </a:cubicBezTo>
                  <a:cubicBezTo>
                    <a:pt x="7303" y="379"/>
                    <a:pt x="7377" y="363"/>
                    <a:pt x="7452" y="363"/>
                  </a:cubicBezTo>
                  <a:close/>
                  <a:moveTo>
                    <a:pt x="6811" y="2149"/>
                  </a:moveTo>
                  <a:lnTo>
                    <a:pt x="6906" y="2864"/>
                  </a:lnTo>
                  <a:lnTo>
                    <a:pt x="5001" y="2864"/>
                  </a:lnTo>
                  <a:lnTo>
                    <a:pt x="5120" y="2149"/>
                  </a:lnTo>
                  <a:close/>
                  <a:moveTo>
                    <a:pt x="5763" y="3197"/>
                  </a:moveTo>
                  <a:lnTo>
                    <a:pt x="5763" y="3697"/>
                  </a:lnTo>
                  <a:lnTo>
                    <a:pt x="4906" y="3697"/>
                  </a:lnTo>
                  <a:lnTo>
                    <a:pt x="4977" y="3197"/>
                  </a:lnTo>
                  <a:close/>
                  <a:moveTo>
                    <a:pt x="6930" y="3197"/>
                  </a:moveTo>
                  <a:lnTo>
                    <a:pt x="7002" y="3697"/>
                  </a:lnTo>
                  <a:lnTo>
                    <a:pt x="6120" y="3697"/>
                  </a:lnTo>
                  <a:lnTo>
                    <a:pt x="6120" y="3197"/>
                  </a:lnTo>
                  <a:close/>
                  <a:moveTo>
                    <a:pt x="7073" y="4031"/>
                  </a:moveTo>
                  <a:lnTo>
                    <a:pt x="7216" y="5055"/>
                  </a:lnTo>
                  <a:lnTo>
                    <a:pt x="4692" y="5055"/>
                  </a:lnTo>
                  <a:lnTo>
                    <a:pt x="4834" y="4031"/>
                  </a:lnTo>
                  <a:close/>
                  <a:moveTo>
                    <a:pt x="7287" y="5412"/>
                  </a:moveTo>
                  <a:cubicBezTo>
                    <a:pt x="7287" y="5412"/>
                    <a:pt x="7406" y="6246"/>
                    <a:pt x="7430" y="6341"/>
                  </a:cubicBezTo>
                  <a:lnTo>
                    <a:pt x="4477" y="6341"/>
                  </a:lnTo>
                  <a:cubicBezTo>
                    <a:pt x="4501" y="6246"/>
                    <a:pt x="4620" y="5412"/>
                    <a:pt x="4620" y="5412"/>
                  </a:cubicBezTo>
                  <a:close/>
                  <a:moveTo>
                    <a:pt x="2286" y="3864"/>
                  </a:moveTo>
                  <a:cubicBezTo>
                    <a:pt x="3358" y="3864"/>
                    <a:pt x="4215" y="4721"/>
                    <a:pt x="4215" y="5769"/>
                  </a:cubicBezTo>
                  <a:cubicBezTo>
                    <a:pt x="4215" y="6150"/>
                    <a:pt x="4096" y="6507"/>
                    <a:pt x="3906" y="6793"/>
                  </a:cubicBezTo>
                  <a:cubicBezTo>
                    <a:pt x="3572" y="7341"/>
                    <a:pt x="2977" y="7698"/>
                    <a:pt x="2286" y="7698"/>
                  </a:cubicBezTo>
                  <a:cubicBezTo>
                    <a:pt x="1238" y="7698"/>
                    <a:pt x="381" y="6841"/>
                    <a:pt x="381" y="5769"/>
                  </a:cubicBezTo>
                  <a:cubicBezTo>
                    <a:pt x="381" y="5388"/>
                    <a:pt x="500" y="5007"/>
                    <a:pt x="715" y="4698"/>
                  </a:cubicBezTo>
                  <a:lnTo>
                    <a:pt x="834" y="4531"/>
                  </a:lnTo>
                  <a:cubicBezTo>
                    <a:pt x="1191" y="4126"/>
                    <a:pt x="1715" y="3864"/>
                    <a:pt x="2286" y="3864"/>
                  </a:cubicBezTo>
                  <a:close/>
                  <a:moveTo>
                    <a:pt x="9621" y="3864"/>
                  </a:moveTo>
                  <a:cubicBezTo>
                    <a:pt x="10193" y="3864"/>
                    <a:pt x="10717" y="4126"/>
                    <a:pt x="11074" y="4531"/>
                  </a:cubicBezTo>
                  <a:lnTo>
                    <a:pt x="11217" y="4698"/>
                  </a:lnTo>
                  <a:cubicBezTo>
                    <a:pt x="11407" y="5007"/>
                    <a:pt x="11526" y="5388"/>
                    <a:pt x="11526" y="5769"/>
                  </a:cubicBezTo>
                  <a:cubicBezTo>
                    <a:pt x="11526" y="6841"/>
                    <a:pt x="10669" y="7698"/>
                    <a:pt x="9621" y="7698"/>
                  </a:cubicBezTo>
                  <a:cubicBezTo>
                    <a:pt x="8883" y="7698"/>
                    <a:pt x="8240" y="7270"/>
                    <a:pt x="7907" y="6650"/>
                  </a:cubicBezTo>
                  <a:cubicBezTo>
                    <a:pt x="7907" y="6603"/>
                    <a:pt x="7811" y="6436"/>
                    <a:pt x="7811" y="6388"/>
                  </a:cubicBezTo>
                  <a:cubicBezTo>
                    <a:pt x="7740" y="6198"/>
                    <a:pt x="7716" y="5984"/>
                    <a:pt x="7716" y="5769"/>
                  </a:cubicBezTo>
                  <a:cubicBezTo>
                    <a:pt x="7716" y="4721"/>
                    <a:pt x="8573" y="3864"/>
                    <a:pt x="9621" y="3864"/>
                  </a:cubicBezTo>
                  <a:close/>
                  <a:moveTo>
                    <a:pt x="4473" y="1"/>
                  </a:moveTo>
                  <a:cubicBezTo>
                    <a:pt x="4208" y="1"/>
                    <a:pt x="3932" y="110"/>
                    <a:pt x="3763" y="363"/>
                  </a:cubicBezTo>
                  <a:lnTo>
                    <a:pt x="3501" y="768"/>
                  </a:lnTo>
                  <a:cubicBezTo>
                    <a:pt x="3263" y="863"/>
                    <a:pt x="3072" y="1006"/>
                    <a:pt x="2929" y="1197"/>
                  </a:cubicBezTo>
                  <a:lnTo>
                    <a:pt x="2429" y="1864"/>
                  </a:lnTo>
                  <a:cubicBezTo>
                    <a:pt x="2382" y="1911"/>
                    <a:pt x="2382" y="2007"/>
                    <a:pt x="2429" y="2078"/>
                  </a:cubicBezTo>
                  <a:cubicBezTo>
                    <a:pt x="2462" y="2122"/>
                    <a:pt x="2511" y="2141"/>
                    <a:pt x="2558" y="2141"/>
                  </a:cubicBezTo>
                  <a:cubicBezTo>
                    <a:pt x="2613" y="2141"/>
                    <a:pt x="2666" y="2116"/>
                    <a:pt x="2691" y="2078"/>
                  </a:cubicBezTo>
                  <a:lnTo>
                    <a:pt x="3215" y="1411"/>
                  </a:lnTo>
                  <a:cubicBezTo>
                    <a:pt x="3334" y="1245"/>
                    <a:pt x="3477" y="1149"/>
                    <a:pt x="3644" y="1102"/>
                  </a:cubicBezTo>
                  <a:cubicBezTo>
                    <a:pt x="3644" y="1102"/>
                    <a:pt x="3668" y="1078"/>
                    <a:pt x="3668" y="1078"/>
                  </a:cubicBezTo>
                  <a:cubicBezTo>
                    <a:pt x="3753" y="1056"/>
                    <a:pt x="3844" y="1045"/>
                    <a:pt x="3932" y="1045"/>
                  </a:cubicBezTo>
                  <a:cubicBezTo>
                    <a:pt x="4041" y="1045"/>
                    <a:pt x="4147" y="1062"/>
                    <a:pt x="4239" y="1102"/>
                  </a:cubicBezTo>
                  <a:cubicBezTo>
                    <a:pt x="4573" y="1221"/>
                    <a:pt x="4787" y="1530"/>
                    <a:pt x="4763" y="1935"/>
                  </a:cubicBezTo>
                  <a:lnTo>
                    <a:pt x="4334" y="4864"/>
                  </a:lnTo>
                  <a:cubicBezTo>
                    <a:pt x="4001" y="4055"/>
                    <a:pt x="3191" y="3507"/>
                    <a:pt x="2263" y="3507"/>
                  </a:cubicBezTo>
                  <a:cubicBezTo>
                    <a:pt x="2001" y="3507"/>
                    <a:pt x="1739" y="3554"/>
                    <a:pt x="1500" y="3650"/>
                  </a:cubicBezTo>
                  <a:lnTo>
                    <a:pt x="2191" y="2745"/>
                  </a:lnTo>
                  <a:cubicBezTo>
                    <a:pt x="2263" y="2650"/>
                    <a:pt x="2239" y="2554"/>
                    <a:pt x="2167" y="2483"/>
                  </a:cubicBezTo>
                  <a:cubicBezTo>
                    <a:pt x="2128" y="2463"/>
                    <a:pt x="2088" y="2452"/>
                    <a:pt x="2051" y="2452"/>
                  </a:cubicBezTo>
                  <a:cubicBezTo>
                    <a:pt x="1997" y="2452"/>
                    <a:pt x="1947" y="2475"/>
                    <a:pt x="1905" y="2530"/>
                  </a:cubicBezTo>
                  <a:lnTo>
                    <a:pt x="548" y="4317"/>
                  </a:lnTo>
                  <a:cubicBezTo>
                    <a:pt x="550" y="4311"/>
                    <a:pt x="551" y="4309"/>
                    <a:pt x="549" y="4309"/>
                  </a:cubicBezTo>
                  <a:lnTo>
                    <a:pt x="549" y="4309"/>
                  </a:lnTo>
                  <a:cubicBezTo>
                    <a:pt x="537" y="4309"/>
                    <a:pt x="402" y="4467"/>
                    <a:pt x="381" y="4531"/>
                  </a:cubicBezTo>
                  <a:cubicBezTo>
                    <a:pt x="143" y="4888"/>
                    <a:pt x="0" y="5317"/>
                    <a:pt x="0" y="5769"/>
                  </a:cubicBezTo>
                  <a:cubicBezTo>
                    <a:pt x="0" y="7031"/>
                    <a:pt x="1024" y="8055"/>
                    <a:pt x="2263" y="8055"/>
                  </a:cubicBezTo>
                  <a:cubicBezTo>
                    <a:pt x="3191" y="8055"/>
                    <a:pt x="4001" y="7484"/>
                    <a:pt x="4358" y="6674"/>
                  </a:cubicBezTo>
                  <a:lnTo>
                    <a:pt x="7549" y="6674"/>
                  </a:lnTo>
                  <a:cubicBezTo>
                    <a:pt x="7883" y="7484"/>
                    <a:pt x="8692" y="8055"/>
                    <a:pt x="9645" y="8055"/>
                  </a:cubicBezTo>
                  <a:cubicBezTo>
                    <a:pt x="10836" y="8032"/>
                    <a:pt x="11836" y="7079"/>
                    <a:pt x="11884" y="5888"/>
                  </a:cubicBezTo>
                  <a:cubicBezTo>
                    <a:pt x="11907" y="5388"/>
                    <a:pt x="11764" y="4912"/>
                    <a:pt x="11503" y="4531"/>
                  </a:cubicBezTo>
                  <a:lnTo>
                    <a:pt x="11526" y="4531"/>
                  </a:lnTo>
                  <a:cubicBezTo>
                    <a:pt x="11486" y="4470"/>
                    <a:pt x="11325" y="4272"/>
                    <a:pt x="11336" y="4272"/>
                  </a:cubicBezTo>
                  <a:lnTo>
                    <a:pt x="11336" y="4272"/>
                  </a:lnTo>
                  <a:cubicBezTo>
                    <a:pt x="11338" y="4272"/>
                    <a:pt x="11345" y="4278"/>
                    <a:pt x="11360" y="4293"/>
                  </a:cubicBezTo>
                  <a:lnTo>
                    <a:pt x="9978" y="2530"/>
                  </a:lnTo>
                  <a:cubicBezTo>
                    <a:pt x="9951" y="2475"/>
                    <a:pt x="9898" y="2452"/>
                    <a:pt x="9845" y="2452"/>
                  </a:cubicBezTo>
                  <a:cubicBezTo>
                    <a:pt x="9808" y="2452"/>
                    <a:pt x="9770" y="2463"/>
                    <a:pt x="9740" y="2483"/>
                  </a:cubicBezTo>
                  <a:cubicBezTo>
                    <a:pt x="9669" y="2554"/>
                    <a:pt x="9645" y="2650"/>
                    <a:pt x="9716" y="2721"/>
                  </a:cubicBezTo>
                  <a:lnTo>
                    <a:pt x="10407" y="3650"/>
                  </a:lnTo>
                  <a:cubicBezTo>
                    <a:pt x="10169" y="3554"/>
                    <a:pt x="9907" y="3507"/>
                    <a:pt x="9621" y="3507"/>
                  </a:cubicBezTo>
                  <a:cubicBezTo>
                    <a:pt x="8716" y="3507"/>
                    <a:pt x="7907" y="4055"/>
                    <a:pt x="7549" y="4864"/>
                  </a:cubicBezTo>
                  <a:lnTo>
                    <a:pt x="7121" y="1935"/>
                  </a:lnTo>
                  <a:cubicBezTo>
                    <a:pt x="7121" y="1530"/>
                    <a:pt x="7311" y="1221"/>
                    <a:pt x="7668" y="1102"/>
                  </a:cubicBezTo>
                  <a:cubicBezTo>
                    <a:pt x="7760" y="1062"/>
                    <a:pt x="7859" y="1045"/>
                    <a:pt x="7965" y="1045"/>
                  </a:cubicBezTo>
                  <a:cubicBezTo>
                    <a:pt x="8052" y="1045"/>
                    <a:pt x="8144" y="1056"/>
                    <a:pt x="8240" y="1078"/>
                  </a:cubicBezTo>
                  <a:cubicBezTo>
                    <a:pt x="8430" y="1173"/>
                    <a:pt x="8550" y="1221"/>
                    <a:pt x="8692" y="1411"/>
                  </a:cubicBezTo>
                  <a:lnTo>
                    <a:pt x="9193" y="2054"/>
                  </a:lnTo>
                  <a:cubicBezTo>
                    <a:pt x="9228" y="2108"/>
                    <a:pt x="9291" y="2135"/>
                    <a:pt x="9350" y="2135"/>
                  </a:cubicBezTo>
                  <a:cubicBezTo>
                    <a:pt x="9370" y="2135"/>
                    <a:pt x="9389" y="2132"/>
                    <a:pt x="9407" y="2126"/>
                  </a:cubicBezTo>
                  <a:cubicBezTo>
                    <a:pt x="9502" y="2054"/>
                    <a:pt x="9526" y="1935"/>
                    <a:pt x="9478" y="1840"/>
                  </a:cubicBezTo>
                  <a:lnTo>
                    <a:pt x="8978" y="1197"/>
                  </a:lnTo>
                  <a:cubicBezTo>
                    <a:pt x="8811" y="1006"/>
                    <a:pt x="8621" y="863"/>
                    <a:pt x="8407" y="768"/>
                  </a:cubicBezTo>
                  <a:lnTo>
                    <a:pt x="8121" y="363"/>
                  </a:lnTo>
                  <a:cubicBezTo>
                    <a:pt x="7969" y="110"/>
                    <a:pt x="7686" y="1"/>
                    <a:pt x="7415" y="1"/>
                  </a:cubicBezTo>
                  <a:cubicBezTo>
                    <a:pt x="7303" y="1"/>
                    <a:pt x="7194" y="19"/>
                    <a:pt x="7097" y="54"/>
                  </a:cubicBezTo>
                  <a:cubicBezTo>
                    <a:pt x="6740" y="197"/>
                    <a:pt x="6525" y="554"/>
                    <a:pt x="6573" y="935"/>
                  </a:cubicBezTo>
                  <a:lnTo>
                    <a:pt x="6740" y="1768"/>
                  </a:lnTo>
                  <a:lnTo>
                    <a:pt x="5168" y="1768"/>
                  </a:lnTo>
                  <a:lnTo>
                    <a:pt x="5311" y="935"/>
                  </a:lnTo>
                  <a:cubicBezTo>
                    <a:pt x="5382" y="530"/>
                    <a:pt x="5168" y="197"/>
                    <a:pt x="4787" y="54"/>
                  </a:cubicBezTo>
                  <a:cubicBezTo>
                    <a:pt x="4690" y="19"/>
                    <a:pt x="4583" y="1"/>
                    <a:pt x="44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76"/>
            <p:cNvSpPr/>
            <p:nvPr/>
          </p:nvSpPr>
          <p:spPr>
            <a:xfrm>
              <a:off x="3613825" y="2786950"/>
              <a:ext cx="70275" cy="69675"/>
            </a:xfrm>
            <a:custGeom>
              <a:rect b="b" l="l" r="r" t="t"/>
              <a:pathLst>
                <a:path extrusionOk="0" h="2787" w="2811">
                  <a:moveTo>
                    <a:pt x="1405" y="333"/>
                  </a:moveTo>
                  <a:cubicBezTo>
                    <a:pt x="1977" y="333"/>
                    <a:pt x="2453" y="810"/>
                    <a:pt x="2453" y="1381"/>
                  </a:cubicBezTo>
                  <a:cubicBezTo>
                    <a:pt x="2453" y="1977"/>
                    <a:pt x="1977" y="2453"/>
                    <a:pt x="1405" y="2453"/>
                  </a:cubicBezTo>
                  <a:cubicBezTo>
                    <a:pt x="834" y="2453"/>
                    <a:pt x="357" y="1977"/>
                    <a:pt x="357" y="1381"/>
                  </a:cubicBezTo>
                  <a:cubicBezTo>
                    <a:pt x="357" y="810"/>
                    <a:pt x="810" y="333"/>
                    <a:pt x="1405" y="333"/>
                  </a:cubicBezTo>
                  <a:close/>
                  <a:moveTo>
                    <a:pt x="1405" y="0"/>
                  </a:moveTo>
                  <a:cubicBezTo>
                    <a:pt x="643" y="0"/>
                    <a:pt x="0" y="619"/>
                    <a:pt x="0" y="1381"/>
                  </a:cubicBezTo>
                  <a:cubicBezTo>
                    <a:pt x="0" y="2167"/>
                    <a:pt x="619" y="2786"/>
                    <a:pt x="1405" y="2786"/>
                  </a:cubicBezTo>
                  <a:cubicBezTo>
                    <a:pt x="2167" y="2786"/>
                    <a:pt x="2810" y="2167"/>
                    <a:pt x="2810" y="1381"/>
                  </a:cubicBezTo>
                  <a:cubicBezTo>
                    <a:pt x="2810" y="619"/>
                    <a:pt x="2167" y="0"/>
                    <a:pt x="14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 name="Google Shape;1377;p76"/>
          <p:cNvGrpSpPr/>
          <p:nvPr/>
        </p:nvGrpSpPr>
        <p:grpSpPr>
          <a:xfrm>
            <a:off x="3440904" y="2515393"/>
            <a:ext cx="343688" cy="301525"/>
            <a:chOff x="2888675" y="2647625"/>
            <a:chExt cx="295900" cy="259600"/>
          </a:xfrm>
        </p:grpSpPr>
        <p:sp>
          <p:nvSpPr>
            <p:cNvPr id="1378" name="Google Shape;1378;p76"/>
            <p:cNvSpPr/>
            <p:nvPr/>
          </p:nvSpPr>
          <p:spPr>
            <a:xfrm>
              <a:off x="3041675" y="2677750"/>
              <a:ext cx="142900" cy="229475"/>
            </a:xfrm>
            <a:custGeom>
              <a:rect b="b" l="l" r="r" t="t"/>
              <a:pathLst>
                <a:path extrusionOk="0" h="9179" w="5716">
                  <a:moveTo>
                    <a:pt x="5525" y="0"/>
                  </a:moveTo>
                  <a:cubicBezTo>
                    <a:pt x="5508" y="0"/>
                    <a:pt x="5492" y="3"/>
                    <a:pt x="5478" y="10"/>
                  </a:cubicBezTo>
                  <a:lnTo>
                    <a:pt x="1715" y="1439"/>
                  </a:lnTo>
                  <a:lnTo>
                    <a:pt x="739" y="1082"/>
                  </a:lnTo>
                  <a:cubicBezTo>
                    <a:pt x="713" y="1069"/>
                    <a:pt x="688" y="1063"/>
                    <a:pt x="663" y="1063"/>
                  </a:cubicBezTo>
                  <a:cubicBezTo>
                    <a:pt x="597" y="1063"/>
                    <a:pt x="542" y="1107"/>
                    <a:pt x="524" y="1177"/>
                  </a:cubicBezTo>
                  <a:cubicBezTo>
                    <a:pt x="477" y="1272"/>
                    <a:pt x="524" y="1367"/>
                    <a:pt x="620" y="1391"/>
                  </a:cubicBezTo>
                  <a:lnTo>
                    <a:pt x="1644" y="1772"/>
                  </a:lnTo>
                  <a:cubicBezTo>
                    <a:pt x="1667" y="1784"/>
                    <a:pt x="1685" y="1790"/>
                    <a:pt x="1703" y="1790"/>
                  </a:cubicBezTo>
                  <a:cubicBezTo>
                    <a:pt x="1721" y="1790"/>
                    <a:pt x="1739" y="1784"/>
                    <a:pt x="1763" y="1772"/>
                  </a:cubicBezTo>
                  <a:lnTo>
                    <a:pt x="5359" y="415"/>
                  </a:lnTo>
                  <a:lnTo>
                    <a:pt x="5359" y="7440"/>
                  </a:lnTo>
                  <a:lnTo>
                    <a:pt x="1715" y="8821"/>
                  </a:lnTo>
                  <a:lnTo>
                    <a:pt x="262" y="8274"/>
                  </a:lnTo>
                  <a:cubicBezTo>
                    <a:pt x="237" y="8261"/>
                    <a:pt x="211" y="8255"/>
                    <a:pt x="187" y="8255"/>
                  </a:cubicBezTo>
                  <a:cubicBezTo>
                    <a:pt x="119" y="8255"/>
                    <a:pt x="59" y="8299"/>
                    <a:pt x="24" y="8369"/>
                  </a:cubicBezTo>
                  <a:cubicBezTo>
                    <a:pt x="0" y="8464"/>
                    <a:pt x="48" y="8559"/>
                    <a:pt x="119" y="8583"/>
                  </a:cubicBezTo>
                  <a:lnTo>
                    <a:pt x="1644" y="9155"/>
                  </a:lnTo>
                  <a:cubicBezTo>
                    <a:pt x="1667" y="9179"/>
                    <a:pt x="1691" y="9179"/>
                    <a:pt x="1715" y="9179"/>
                  </a:cubicBezTo>
                  <a:cubicBezTo>
                    <a:pt x="1715" y="9179"/>
                    <a:pt x="1739" y="9179"/>
                    <a:pt x="1763" y="9155"/>
                  </a:cubicBezTo>
                  <a:lnTo>
                    <a:pt x="5597" y="7726"/>
                  </a:lnTo>
                  <a:cubicBezTo>
                    <a:pt x="5668" y="7678"/>
                    <a:pt x="5716" y="7631"/>
                    <a:pt x="5716" y="7559"/>
                  </a:cubicBezTo>
                  <a:lnTo>
                    <a:pt x="5716" y="177"/>
                  </a:lnTo>
                  <a:cubicBezTo>
                    <a:pt x="5716" y="105"/>
                    <a:pt x="5692" y="58"/>
                    <a:pt x="5644" y="34"/>
                  </a:cubicBezTo>
                  <a:cubicBezTo>
                    <a:pt x="5611" y="17"/>
                    <a:pt x="5565" y="0"/>
                    <a:pt x="55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76"/>
            <p:cNvSpPr/>
            <p:nvPr/>
          </p:nvSpPr>
          <p:spPr>
            <a:xfrm>
              <a:off x="2888675" y="2647625"/>
              <a:ext cx="276275" cy="259600"/>
            </a:xfrm>
            <a:custGeom>
              <a:rect b="b" l="l" r="r" t="t"/>
              <a:pathLst>
                <a:path extrusionOk="0" h="10384" w="11051">
                  <a:moveTo>
                    <a:pt x="2810" y="358"/>
                  </a:moveTo>
                  <a:cubicBezTo>
                    <a:pt x="3334" y="358"/>
                    <a:pt x="3787" y="572"/>
                    <a:pt x="4049" y="953"/>
                  </a:cubicBezTo>
                  <a:cubicBezTo>
                    <a:pt x="4358" y="1382"/>
                    <a:pt x="4430" y="2025"/>
                    <a:pt x="4215" y="2620"/>
                  </a:cubicBezTo>
                  <a:cubicBezTo>
                    <a:pt x="4049" y="3049"/>
                    <a:pt x="3787" y="3406"/>
                    <a:pt x="3501" y="3763"/>
                  </a:cubicBezTo>
                  <a:cubicBezTo>
                    <a:pt x="3453" y="3835"/>
                    <a:pt x="3382" y="3906"/>
                    <a:pt x="3334" y="3977"/>
                  </a:cubicBezTo>
                  <a:lnTo>
                    <a:pt x="2977" y="4406"/>
                  </a:lnTo>
                  <a:cubicBezTo>
                    <a:pt x="2929" y="4454"/>
                    <a:pt x="2882" y="4501"/>
                    <a:pt x="2810" y="4501"/>
                  </a:cubicBezTo>
                  <a:cubicBezTo>
                    <a:pt x="2739" y="4501"/>
                    <a:pt x="2691" y="4454"/>
                    <a:pt x="2643" y="4406"/>
                  </a:cubicBezTo>
                  <a:lnTo>
                    <a:pt x="2286" y="3977"/>
                  </a:lnTo>
                  <a:cubicBezTo>
                    <a:pt x="2239" y="3906"/>
                    <a:pt x="2167" y="3835"/>
                    <a:pt x="2120" y="3763"/>
                  </a:cubicBezTo>
                  <a:cubicBezTo>
                    <a:pt x="1834" y="3406"/>
                    <a:pt x="1572" y="3049"/>
                    <a:pt x="1405" y="2620"/>
                  </a:cubicBezTo>
                  <a:cubicBezTo>
                    <a:pt x="1191" y="2025"/>
                    <a:pt x="1262" y="1382"/>
                    <a:pt x="1572" y="953"/>
                  </a:cubicBezTo>
                  <a:cubicBezTo>
                    <a:pt x="1834" y="572"/>
                    <a:pt x="2286" y="358"/>
                    <a:pt x="2810" y="358"/>
                  </a:cubicBezTo>
                  <a:close/>
                  <a:moveTo>
                    <a:pt x="10717" y="2715"/>
                  </a:moveTo>
                  <a:lnTo>
                    <a:pt x="10717" y="3930"/>
                  </a:lnTo>
                  <a:lnTo>
                    <a:pt x="6168" y="5097"/>
                  </a:lnTo>
                  <a:lnTo>
                    <a:pt x="5501" y="2930"/>
                  </a:lnTo>
                  <a:lnTo>
                    <a:pt x="5501" y="2930"/>
                  </a:lnTo>
                  <a:lnTo>
                    <a:pt x="7764" y="3787"/>
                  </a:lnTo>
                  <a:cubicBezTo>
                    <a:pt x="7787" y="3799"/>
                    <a:pt x="7811" y="3805"/>
                    <a:pt x="7832" y="3805"/>
                  </a:cubicBezTo>
                  <a:cubicBezTo>
                    <a:pt x="7853" y="3805"/>
                    <a:pt x="7871" y="3799"/>
                    <a:pt x="7883" y="3787"/>
                  </a:cubicBezTo>
                  <a:lnTo>
                    <a:pt x="10717" y="2715"/>
                  </a:lnTo>
                  <a:close/>
                  <a:moveTo>
                    <a:pt x="1381" y="3358"/>
                  </a:moveTo>
                  <a:cubicBezTo>
                    <a:pt x="1524" y="3573"/>
                    <a:pt x="1691" y="3787"/>
                    <a:pt x="1834" y="3977"/>
                  </a:cubicBezTo>
                  <a:cubicBezTo>
                    <a:pt x="1905" y="4049"/>
                    <a:pt x="1953" y="4120"/>
                    <a:pt x="2001" y="4192"/>
                  </a:cubicBezTo>
                  <a:lnTo>
                    <a:pt x="2024" y="4216"/>
                  </a:lnTo>
                  <a:lnTo>
                    <a:pt x="2382" y="4644"/>
                  </a:lnTo>
                  <a:cubicBezTo>
                    <a:pt x="2548" y="4811"/>
                    <a:pt x="2691" y="4859"/>
                    <a:pt x="2810" y="4859"/>
                  </a:cubicBezTo>
                  <a:cubicBezTo>
                    <a:pt x="2929" y="4859"/>
                    <a:pt x="3072" y="4811"/>
                    <a:pt x="3239" y="4644"/>
                  </a:cubicBezTo>
                  <a:lnTo>
                    <a:pt x="3620" y="4216"/>
                  </a:lnTo>
                  <a:lnTo>
                    <a:pt x="3620" y="4192"/>
                  </a:lnTo>
                  <a:cubicBezTo>
                    <a:pt x="3668" y="4120"/>
                    <a:pt x="3715" y="4049"/>
                    <a:pt x="3787" y="3977"/>
                  </a:cubicBezTo>
                  <a:cubicBezTo>
                    <a:pt x="3929" y="3811"/>
                    <a:pt x="4072" y="3620"/>
                    <a:pt x="4191" y="3406"/>
                  </a:cubicBezTo>
                  <a:lnTo>
                    <a:pt x="4834" y="5430"/>
                  </a:lnTo>
                  <a:lnTo>
                    <a:pt x="1119" y="6311"/>
                  </a:lnTo>
                  <a:lnTo>
                    <a:pt x="1119" y="3454"/>
                  </a:lnTo>
                  <a:lnTo>
                    <a:pt x="1381" y="3358"/>
                  </a:lnTo>
                  <a:close/>
                  <a:moveTo>
                    <a:pt x="5263" y="6668"/>
                  </a:moveTo>
                  <a:lnTo>
                    <a:pt x="5835" y="8478"/>
                  </a:lnTo>
                  <a:lnTo>
                    <a:pt x="4049" y="7812"/>
                  </a:lnTo>
                  <a:cubicBezTo>
                    <a:pt x="4037" y="7800"/>
                    <a:pt x="4019" y="7794"/>
                    <a:pt x="3998" y="7794"/>
                  </a:cubicBezTo>
                  <a:cubicBezTo>
                    <a:pt x="3977" y="7794"/>
                    <a:pt x="3953" y="7800"/>
                    <a:pt x="3929" y="7812"/>
                  </a:cubicBezTo>
                  <a:lnTo>
                    <a:pt x="1119" y="8859"/>
                  </a:lnTo>
                  <a:lnTo>
                    <a:pt x="1119" y="7716"/>
                  </a:lnTo>
                  <a:lnTo>
                    <a:pt x="5263" y="6668"/>
                  </a:lnTo>
                  <a:close/>
                  <a:moveTo>
                    <a:pt x="4596" y="2596"/>
                  </a:moveTo>
                  <a:lnTo>
                    <a:pt x="5096" y="2787"/>
                  </a:lnTo>
                  <a:lnTo>
                    <a:pt x="5882" y="5359"/>
                  </a:lnTo>
                  <a:cubicBezTo>
                    <a:pt x="5906" y="5430"/>
                    <a:pt x="5978" y="5478"/>
                    <a:pt x="6049" y="5478"/>
                  </a:cubicBezTo>
                  <a:lnTo>
                    <a:pt x="6097" y="5478"/>
                  </a:lnTo>
                  <a:lnTo>
                    <a:pt x="10717" y="4287"/>
                  </a:lnTo>
                  <a:lnTo>
                    <a:pt x="10717" y="4930"/>
                  </a:lnTo>
                  <a:lnTo>
                    <a:pt x="6430" y="6025"/>
                  </a:lnTo>
                  <a:cubicBezTo>
                    <a:pt x="6382" y="6025"/>
                    <a:pt x="6335" y="6073"/>
                    <a:pt x="6311" y="6097"/>
                  </a:cubicBezTo>
                  <a:cubicBezTo>
                    <a:pt x="6287" y="6145"/>
                    <a:pt x="6287" y="6192"/>
                    <a:pt x="6287" y="6240"/>
                  </a:cubicBezTo>
                  <a:lnTo>
                    <a:pt x="7121" y="8955"/>
                  </a:lnTo>
                  <a:lnTo>
                    <a:pt x="6239" y="8621"/>
                  </a:lnTo>
                  <a:lnTo>
                    <a:pt x="5525" y="6407"/>
                  </a:lnTo>
                  <a:cubicBezTo>
                    <a:pt x="5505" y="6328"/>
                    <a:pt x="5437" y="6281"/>
                    <a:pt x="5373" y="6281"/>
                  </a:cubicBezTo>
                  <a:cubicBezTo>
                    <a:pt x="5360" y="6281"/>
                    <a:pt x="5347" y="6283"/>
                    <a:pt x="5335" y="6287"/>
                  </a:cubicBezTo>
                  <a:lnTo>
                    <a:pt x="1119" y="7359"/>
                  </a:lnTo>
                  <a:lnTo>
                    <a:pt x="1119" y="6668"/>
                  </a:lnTo>
                  <a:lnTo>
                    <a:pt x="5096" y="5740"/>
                  </a:lnTo>
                  <a:cubicBezTo>
                    <a:pt x="5144" y="5716"/>
                    <a:pt x="5168" y="5692"/>
                    <a:pt x="5192" y="5644"/>
                  </a:cubicBezTo>
                  <a:cubicBezTo>
                    <a:pt x="5215" y="5597"/>
                    <a:pt x="5239" y="5549"/>
                    <a:pt x="5215" y="5502"/>
                  </a:cubicBezTo>
                  <a:lnTo>
                    <a:pt x="4430" y="3001"/>
                  </a:lnTo>
                  <a:cubicBezTo>
                    <a:pt x="4477" y="2906"/>
                    <a:pt x="4501" y="2834"/>
                    <a:pt x="4549" y="2739"/>
                  </a:cubicBezTo>
                  <a:cubicBezTo>
                    <a:pt x="4549" y="2691"/>
                    <a:pt x="4572" y="2644"/>
                    <a:pt x="4596" y="2596"/>
                  </a:cubicBezTo>
                  <a:close/>
                  <a:moveTo>
                    <a:pt x="10717" y="5287"/>
                  </a:moveTo>
                  <a:lnTo>
                    <a:pt x="10717" y="8145"/>
                  </a:lnTo>
                  <a:lnTo>
                    <a:pt x="7835" y="9217"/>
                  </a:lnTo>
                  <a:lnTo>
                    <a:pt x="7525" y="9098"/>
                  </a:lnTo>
                  <a:lnTo>
                    <a:pt x="6668" y="6311"/>
                  </a:lnTo>
                  <a:lnTo>
                    <a:pt x="10717" y="5287"/>
                  </a:lnTo>
                  <a:close/>
                  <a:moveTo>
                    <a:pt x="2810" y="0"/>
                  </a:moveTo>
                  <a:cubicBezTo>
                    <a:pt x="2167" y="0"/>
                    <a:pt x="1619" y="286"/>
                    <a:pt x="1286" y="763"/>
                  </a:cubicBezTo>
                  <a:cubicBezTo>
                    <a:pt x="976" y="1191"/>
                    <a:pt x="881" y="1763"/>
                    <a:pt x="976" y="2334"/>
                  </a:cubicBezTo>
                  <a:lnTo>
                    <a:pt x="95" y="2668"/>
                  </a:lnTo>
                  <a:cubicBezTo>
                    <a:pt x="24" y="2691"/>
                    <a:pt x="0" y="2763"/>
                    <a:pt x="0" y="2834"/>
                  </a:cubicBezTo>
                  <a:lnTo>
                    <a:pt x="0" y="10217"/>
                  </a:lnTo>
                  <a:cubicBezTo>
                    <a:pt x="0" y="10241"/>
                    <a:pt x="0" y="10288"/>
                    <a:pt x="24" y="10312"/>
                  </a:cubicBezTo>
                  <a:cubicBezTo>
                    <a:pt x="48" y="10360"/>
                    <a:pt x="95" y="10384"/>
                    <a:pt x="167" y="10384"/>
                  </a:cubicBezTo>
                  <a:lnTo>
                    <a:pt x="238" y="10384"/>
                  </a:lnTo>
                  <a:lnTo>
                    <a:pt x="4001" y="8955"/>
                  </a:lnTo>
                  <a:lnTo>
                    <a:pt x="5501" y="9526"/>
                  </a:lnTo>
                  <a:cubicBezTo>
                    <a:pt x="5518" y="9530"/>
                    <a:pt x="5534" y="9532"/>
                    <a:pt x="5550" y="9532"/>
                  </a:cubicBezTo>
                  <a:cubicBezTo>
                    <a:pt x="5627" y="9532"/>
                    <a:pt x="5696" y="9486"/>
                    <a:pt x="5716" y="9407"/>
                  </a:cubicBezTo>
                  <a:cubicBezTo>
                    <a:pt x="5763" y="9336"/>
                    <a:pt x="5716" y="9217"/>
                    <a:pt x="5620" y="9193"/>
                  </a:cubicBezTo>
                  <a:lnTo>
                    <a:pt x="4049" y="8597"/>
                  </a:lnTo>
                  <a:cubicBezTo>
                    <a:pt x="4037" y="8586"/>
                    <a:pt x="4019" y="8580"/>
                    <a:pt x="3998" y="8580"/>
                  </a:cubicBezTo>
                  <a:cubicBezTo>
                    <a:pt x="3977" y="8580"/>
                    <a:pt x="3953" y="8586"/>
                    <a:pt x="3929" y="8597"/>
                  </a:cubicBezTo>
                  <a:lnTo>
                    <a:pt x="333" y="9955"/>
                  </a:lnTo>
                  <a:lnTo>
                    <a:pt x="333" y="2953"/>
                  </a:lnTo>
                  <a:lnTo>
                    <a:pt x="1072" y="2668"/>
                  </a:lnTo>
                  <a:cubicBezTo>
                    <a:pt x="1072" y="2691"/>
                    <a:pt x="1072" y="2715"/>
                    <a:pt x="1096" y="2739"/>
                  </a:cubicBezTo>
                  <a:cubicBezTo>
                    <a:pt x="1119" y="2834"/>
                    <a:pt x="1167" y="2953"/>
                    <a:pt x="1215" y="3049"/>
                  </a:cubicBezTo>
                  <a:lnTo>
                    <a:pt x="881" y="3168"/>
                  </a:lnTo>
                  <a:cubicBezTo>
                    <a:pt x="810" y="3192"/>
                    <a:pt x="762" y="3263"/>
                    <a:pt x="762" y="3334"/>
                  </a:cubicBezTo>
                  <a:lnTo>
                    <a:pt x="762" y="9121"/>
                  </a:lnTo>
                  <a:cubicBezTo>
                    <a:pt x="762" y="9145"/>
                    <a:pt x="786" y="9193"/>
                    <a:pt x="786" y="9217"/>
                  </a:cubicBezTo>
                  <a:cubicBezTo>
                    <a:pt x="822" y="9270"/>
                    <a:pt x="884" y="9297"/>
                    <a:pt x="943" y="9297"/>
                  </a:cubicBezTo>
                  <a:cubicBezTo>
                    <a:pt x="963" y="9297"/>
                    <a:pt x="982" y="9294"/>
                    <a:pt x="1000" y="9288"/>
                  </a:cubicBezTo>
                  <a:lnTo>
                    <a:pt x="4001" y="8145"/>
                  </a:lnTo>
                  <a:lnTo>
                    <a:pt x="6049" y="8931"/>
                  </a:lnTo>
                  <a:lnTo>
                    <a:pt x="7764" y="9574"/>
                  </a:lnTo>
                  <a:cubicBezTo>
                    <a:pt x="7787" y="9574"/>
                    <a:pt x="7811" y="9598"/>
                    <a:pt x="7835" y="9598"/>
                  </a:cubicBezTo>
                  <a:cubicBezTo>
                    <a:pt x="7859" y="9598"/>
                    <a:pt x="7859" y="9574"/>
                    <a:pt x="7883" y="9574"/>
                  </a:cubicBezTo>
                  <a:lnTo>
                    <a:pt x="10931" y="8431"/>
                  </a:lnTo>
                  <a:cubicBezTo>
                    <a:pt x="11002" y="8407"/>
                    <a:pt x="11050" y="8335"/>
                    <a:pt x="11050" y="8264"/>
                  </a:cubicBezTo>
                  <a:lnTo>
                    <a:pt x="11050" y="2477"/>
                  </a:lnTo>
                  <a:cubicBezTo>
                    <a:pt x="11050" y="2453"/>
                    <a:pt x="11050" y="2406"/>
                    <a:pt x="11026" y="2382"/>
                  </a:cubicBezTo>
                  <a:cubicBezTo>
                    <a:pt x="10990" y="2328"/>
                    <a:pt x="10928" y="2302"/>
                    <a:pt x="10869" y="2302"/>
                  </a:cubicBezTo>
                  <a:cubicBezTo>
                    <a:pt x="10849" y="2302"/>
                    <a:pt x="10830" y="2304"/>
                    <a:pt x="10812" y="2310"/>
                  </a:cubicBezTo>
                  <a:lnTo>
                    <a:pt x="7835" y="3454"/>
                  </a:lnTo>
                  <a:lnTo>
                    <a:pt x="4668" y="2239"/>
                  </a:lnTo>
                  <a:cubicBezTo>
                    <a:pt x="4692" y="2096"/>
                    <a:pt x="4692" y="1977"/>
                    <a:pt x="4692" y="1834"/>
                  </a:cubicBezTo>
                  <a:lnTo>
                    <a:pt x="6001" y="2334"/>
                  </a:lnTo>
                  <a:lnTo>
                    <a:pt x="6049" y="2334"/>
                  </a:lnTo>
                  <a:cubicBezTo>
                    <a:pt x="6144" y="2334"/>
                    <a:pt x="6216" y="2287"/>
                    <a:pt x="6239" y="2191"/>
                  </a:cubicBezTo>
                  <a:cubicBezTo>
                    <a:pt x="6239" y="2120"/>
                    <a:pt x="6192" y="2025"/>
                    <a:pt x="6120" y="2001"/>
                  </a:cubicBezTo>
                  <a:lnTo>
                    <a:pt x="4644" y="1429"/>
                  </a:lnTo>
                  <a:cubicBezTo>
                    <a:pt x="4572" y="1191"/>
                    <a:pt x="4477" y="953"/>
                    <a:pt x="4334" y="763"/>
                  </a:cubicBezTo>
                  <a:cubicBezTo>
                    <a:pt x="4001" y="286"/>
                    <a:pt x="3453" y="0"/>
                    <a:pt x="28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76"/>
            <p:cNvSpPr/>
            <p:nvPr/>
          </p:nvSpPr>
          <p:spPr>
            <a:xfrm>
              <a:off x="2932125" y="2669050"/>
              <a:ext cx="53025" cy="53025"/>
            </a:xfrm>
            <a:custGeom>
              <a:rect b="b" l="l" r="r" t="t"/>
              <a:pathLst>
                <a:path extrusionOk="0" h="2121" w="2121">
                  <a:moveTo>
                    <a:pt x="1072" y="334"/>
                  </a:moveTo>
                  <a:cubicBezTo>
                    <a:pt x="1453" y="334"/>
                    <a:pt x="1787" y="668"/>
                    <a:pt x="1787" y="1049"/>
                  </a:cubicBezTo>
                  <a:cubicBezTo>
                    <a:pt x="1787" y="1453"/>
                    <a:pt x="1453" y="1763"/>
                    <a:pt x="1072" y="1763"/>
                  </a:cubicBezTo>
                  <a:cubicBezTo>
                    <a:pt x="667" y="1763"/>
                    <a:pt x="358" y="1453"/>
                    <a:pt x="358" y="1049"/>
                  </a:cubicBezTo>
                  <a:cubicBezTo>
                    <a:pt x="358" y="668"/>
                    <a:pt x="667" y="334"/>
                    <a:pt x="1072" y="334"/>
                  </a:cubicBezTo>
                  <a:close/>
                  <a:moveTo>
                    <a:pt x="1072" y="1"/>
                  </a:moveTo>
                  <a:cubicBezTo>
                    <a:pt x="477" y="1"/>
                    <a:pt x="1" y="477"/>
                    <a:pt x="1" y="1049"/>
                  </a:cubicBezTo>
                  <a:cubicBezTo>
                    <a:pt x="1" y="1644"/>
                    <a:pt x="477" y="2120"/>
                    <a:pt x="1072" y="2120"/>
                  </a:cubicBezTo>
                  <a:cubicBezTo>
                    <a:pt x="1644" y="2120"/>
                    <a:pt x="2120" y="1644"/>
                    <a:pt x="2120" y="1049"/>
                  </a:cubicBezTo>
                  <a:cubicBezTo>
                    <a:pt x="2120" y="477"/>
                    <a:pt x="1644" y="1"/>
                    <a:pt x="10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1" name="Google Shape;1381;p76"/>
          <p:cNvSpPr/>
          <p:nvPr/>
        </p:nvSpPr>
        <p:spPr>
          <a:xfrm>
            <a:off x="2887020" y="2515956"/>
            <a:ext cx="343717" cy="312763"/>
          </a:xfrm>
          <a:custGeom>
            <a:rect b="b" l="l" r="r" t="t"/>
            <a:pathLst>
              <a:path extrusionOk="0" h="10771" w="11837">
                <a:moveTo>
                  <a:pt x="5969" y="346"/>
                </a:moveTo>
                <a:cubicBezTo>
                  <a:pt x="6097" y="346"/>
                  <a:pt x="6228" y="375"/>
                  <a:pt x="6335" y="435"/>
                </a:cubicBezTo>
                <a:cubicBezTo>
                  <a:pt x="6431" y="483"/>
                  <a:pt x="6550" y="602"/>
                  <a:pt x="6597" y="768"/>
                </a:cubicBezTo>
                <a:lnTo>
                  <a:pt x="5359" y="768"/>
                </a:lnTo>
                <a:cubicBezTo>
                  <a:pt x="5407" y="625"/>
                  <a:pt x="5478" y="506"/>
                  <a:pt x="5621" y="435"/>
                </a:cubicBezTo>
                <a:cubicBezTo>
                  <a:pt x="5716" y="375"/>
                  <a:pt x="5841" y="346"/>
                  <a:pt x="5969" y="346"/>
                </a:cubicBezTo>
                <a:close/>
                <a:moveTo>
                  <a:pt x="11408" y="1126"/>
                </a:moveTo>
                <a:cubicBezTo>
                  <a:pt x="11479" y="1126"/>
                  <a:pt x="11527" y="1173"/>
                  <a:pt x="11527" y="1245"/>
                </a:cubicBezTo>
                <a:lnTo>
                  <a:pt x="11527" y="1411"/>
                </a:lnTo>
                <a:cubicBezTo>
                  <a:pt x="11527" y="1483"/>
                  <a:pt x="11455" y="1530"/>
                  <a:pt x="11408" y="1530"/>
                </a:cubicBezTo>
                <a:lnTo>
                  <a:pt x="6978" y="1530"/>
                </a:lnTo>
                <a:lnTo>
                  <a:pt x="6978" y="1126"/>
                </a:lnTo>
                <a:close/>
                <a:moveTo>
                  <a:pt x="6621" y="1888"/>
                </a:moveTo>
                <a:lnTo>
                  <a:pt x="6621" y="3531"/>
                </a:lnTo>
                <a:lnTo>
                  <a:pt x="5359" y="3531"/>
                </a:lnTo>
                <a:lnTo>
                  <a:pt x="5359" y="1888"/>
                </a:lnTo>
                <a:close/>
                <a:moveTo>
                  <a:pt x="6645" y="3888"/>
                </a:moveTo>
                <a:lnTo>
                  <a:pt x="6645" y="4293"/>
                </a:lnTo>
                <a:lnTo>
                  <a:pt x="3216" y="4293"/>
                </a:lnTo>
                <a:cubicBezTo>
                  <a:pt x="3097" y="4293"/>
                  <a:pt x="3001" y="4198"/>
                  <a:pt x="3001" y="4079"/>
                </a:cubicBezTo>
                <a:cubicBezTo>
                  <a:pt x="3001" y="3959"/>
                  <a:pt x="3097" y="3888"/>
                  <a:pt x="3216" y="3888"/>
                </a:cubicBezTo>
                <a:close/>
                <a:moveTo>
                  <a:pt x="8693" y="3888"/>
                </a:moveTo>
                <a:cubicBezTo>
                  <a:pt x="8836" y="3888"/>
                  <a:pt x="8931" y="4007"/>
                  <a:pt x="8907" y="4126"/>
                </a:cubicBezTo>
                <a:cubicBezTo>
                  <a:pt x="8883" y="4221"/>
                  <a:pt x="8788" y="4293"/>
                  <a:pt x="8693" y="4293"/>
                </a:cubicBezTo>
                <a:lnTo>
                  <a:pt x="6978" y="4293"/>
                </a:lnTo>
                <a:lnTo>
                  <a:pt x="6978" y="3888"/>
                </a:lnTo>
                <a:close/>
                <a:moveTo>
                  <a:pt x="3097" y="4650"/>
                </a:moveTo>
                <a:lnTo>
                  <a:pt x="3097" y="5388"/>
                </a:lnTo>
                <a:lnTo>
                  <a:pt x="2811" y="5388"/>
                </a:lnTo>
                <a:cubicBezTo>
                  <a:pt x="2668" y="5388"/>
                  <a:pt x="2549" y="5269"/>
                  <a:pt x="2549" y="5126"/>
                </a:cubicBezTo>
                <a:lnTo>
                  <a:pt x="2549" y="4912"/>
                </a:lnTo>
                <a:cubicBezTo>
                  <a:pt x="2549" y="4745"/>
                  <a:pt x="2668" y="4650"/>
                  <a:pt x="2811" y="4650"/>
                </a:cubicBezTo>
                <a:close/>
                <a:moveTo>
                  <a:pt x="9122" y="4650"/>
                </a:moveTo>
                <a:cubicBezTo>
                  <a:pt x="9265" y="4650"/>
                  <a:pt x="9384" y="4769"/>
                  <a:pt x="9384" y="4912"/>
                </a:cubicBezTo>
                <a:lnTo>
                  <a:pt x="9384" y="5126"/>
                </a:lnTo>
                <a:cubicBezTo>
                  <a:pt x="9384" y="5269"/>
                  <a:pt x="9265" y="5388"/>
                  <a:pt x="9122" y="5388"/>
                </a:cubicBezTo>
                <a:lnTo>
                  <a:pt x="8860" y="5388"/>
                </a:lnTo>
                <a:lnTo>
                  <a:pt x="8860" y="4650"/>
                </a:lnTo>
                <a:close/>
                <a:moveTo>
                  <a:pt x="8502" y="4650"/>
                </a:moveTo>
                <a:lnTo>
                  <a:pt x="8502" y="5555"/>
                </a:lnTo>
                <a:lnTo>
                  <a:pt x="8526" y="5555"/>
                </a:lnTo>
                <a:lnTo>
                  <a:pt x="8526" y="5888"/>
                </a:lnTo>
                <a:cubicBezTo>
                  <a:pt x="8526" y="6627"/>
                  <a:pt x="8074" y="7293"/>
                  <a:pt x="7407" y="7555"/>
                </a:cubicBezTo>
                <a:cubicBezTo>
                  <a:pt x="7455" y="7008"/>
                  <a:pt x="7264" y="6650"/>
                  <a:pt x="7121" y="6508"/>
                </a:cubicBezTo>
                <a:cubicBezTo>
                  <a:pt x="7047" y="6419"/>
                  <a:pt x="6973" y="6394"/>
                  <a:pt x="6916" y="6394"/>
                </a:cubicBezTo>
                <a:cubicBezTo>
                  <a:pt x="6882" y="6394"/>
                  <a:pt x="6853" y="6403"/>
                  <a:pt x="6835" y="6412"/>
                </a:cubicBezTo>
                <a:cubicBezTo>
                  <a:pt x="6740" y="6436"/>
                  <a:pt x="6693" y="6508"/>
                  <a:pt x="6693" y="6603"/>
                </a:cubicBezTo>
                <a:cubicBezTo>
                  <a:pt x="6669" y="6865"/>
                  <a:pt x="6597" y="6984"/>
                  <a:pt x="6526" y="7008"/>
                </a:cubicBezTo>
                <a:cubicBezTo>
                  <a:pt x="6512" y="7015"/>
                  <a:pt x="6500" y="7018"/>
                  <a:pt x="6490" y="7018"/>
                </a:cubicBezTo>
                <a:cubicBezTo>
                  <a:pt x="6464" y="7018"/>
                  <a:pt x="6447" y="7001"/>
                  <a:pt x="6431" y="6984"/>
                </a:cubicBezTo>
                <a:cubicBezTo>
                  <a:pt x="6407" y="6960"/>
                  <a:pt x="6383" y="6936"/>
                  <a:pt x="6407" y="6865"/>
                </a:cubicBezTo>
                <a:cubicBezTo>
                  <a:pt x="6526" y="6531"/>
                  <a:pt x="6502" y="6198"/>
                  <a:pt x="6312" y="5888"/>
                </a:cubicBezTo>
                <a:cubicBezTo>
                  <a:pt x="6145" y="5650"/>
                  <a:pt x="5930" y="5484"/>
                  <a:pt x="5788" y="5412"/>
                </a:cubicBezTo>
                <a:cubicBezTo>
                  <a:pt x="5774" y="5405"/>
                  <a:pt x="5756" y="5402"/>
                  <a:pt x="5736" y="5402"/>
                </a:cubicBezTo>
                <a:cubicBezTo>
                  <a:pt x="5688" y="5402"/>
                  <a:pt x="5631" y="5419"/>
                  <a:pt x="5597" y="5436"/>
                </a:cubicBezTo>
                <a:cubicBezTo>
                  <a:pt x="5549" y="5484"/>
                  <a:pt x="5526" y="5555"/>
                  <a:pt x="5549" y="5626"/>
                </a:cubicBezTo>
                <a:cubicBezTo>
                  <a:pt x="5645" y="5888"/>
                  <a:pt x="5549" y="6031"/>
                  <a:pt x="5454" y="6150"/>
                </a:cubicBezTo>
                <a:cubicBezTo>
                  <a:pt x="5383" y="6246"/>
                  <a:pt x="5335" y="6341"/>
                  <a:pt x="5264" y="6412"/>
                </a:cubicBezTo>
                <a:cubicBezTo>
                  <a:pt x="5049" y="6698"/>
                  <a:pt x="4930" y="6865"/>
                  <a:pt x="5026" y="7317"/>
                </a:cubicBezTo>
                <a:cubicBezTo>
                  <a:pt x="4883" y="7246"/>
                  <a:pt x="4740" y="7210"/>
                  <a:pt x="4594" y="7210"/>
                </a:cubicBezTo>
                <a:cubicBezTo>
                  <a:pt x="4448" y="7210"/>
                  <a:pt x="4299" y="7246"/>
                  <a:pt x="4144" y="7317"/>
                </a:cubicBezTo>
                <a:cubicBezTo>
                  <a:pt x="3692" y="6984"/>
                  <a:pt x="3430" y="6460"/>
                  <a:pt x="3430" y="5888"/>
                </a:cubicBezTo>
                <a:lnTo>
                  <a:pt x="3430" y="4650"/>
                </a:lnTo>
                <a:lnTo>
                  <a:pt x="6645" y="4650"/>
                </a:lnTo>
                <a:lnTo>
                  <a:pt x="6645" y="4841"/>
                </a:lnTo>
                <a:cubicBezTo>
                  <a:pt x="6645" y="4936"/>
                  <a:pt x="6693" y="5007"/>
                  <a:pt x="6788" y="5031"/>
                </a:cubicBezTo>
                <a:cubicBezTo>
                  <a:pt x="6883" y="5031"/>
                  <a:pt x="6978" y="4960"/>
                  <a:pt x="6978" y="4841"/>
                </a:cubicBezTo>
                <a:lnTo>
                  <a:pt x="6978" y="4650"/>
                </a:lnTo>
                <a:close/>
                <a:moveTo>
                  <a:pt x="5907" y="5960"/>
                </a:moveTo>
                <a:cubicBezTo>
                  <a:pt x="6073" y="6127"/>
                  <a:pt x="6192" y="6412"/>
                  <a:pt x="6073" y="6746"/>
                </a:cubicBezTo>
                <a:cubicBezTo>
                  <a:pt x="6002" y="6912"/>
                  <a:pt x="6050" y="7103"/>
                  <a:pt x="6169" y="7222"/>
                </a:cubicBezTo>
                <a:cubicBezTo>
                  <a:pt x="6251" y="7321"/>
                  <a:pt x="6367" y="7374"/>
                  <a:pt x="6486" y="7374"/>
                </a:cubicBezTo>
                <a:cubicBezTo>
                  <a:pt x="6539" y="7374"/>
                  <a:pt x="6593" y="7363"/>
                  <a:pt x="6645" y="7341"/>
                </a:cubicBezTo>
                <a:cubicBezTo>
                  <a:pt x="6740" y="7317"/>
                  <a:pt x="6883" y="7198"/>
                  <a:pt x="6978" y="6936"/>
                </a:cubicBezTo>
                <a:cubicBezTo>
                  <a:pt x="7002" y="6984"/>
                  <a:pt x="7002" y="7055"/>
                  <a:pt x="7026" y="7127"/>
                </a:cubicBezTo>
                <a:cubicBezTo>
                  <a:pt x="7074" y="7341"/>
                  <a:pt x="7074" y="7674"/>
                  <a:pt x="6907" y="8127"/>
                </a:cubicBezTo>
                <a:cubicBezTo>
                  <a:pt x="6859" y="8246"/>
                  <a:pt x="6883" y="8389"/>
                  <a:pt x="6955" y="8484"/>
                </a:cubicBezTo>
                <a:cubicBezTo>
                  <a:pt x="7026" y="8603"/>
                  <a:pt x="7169" y="8675"/>
                  <a:pt x="7336" y="8675"/>
                </a:cubicBezTo>
                <a:cubicBezTo>
                  <a:pt x="7478" y="8675"/>
                  <a:pt x="7598" y="8603"/>
                  <a:pt x="7693" y="8508"/>
                </a:cubicBezTo>
                <a:cubicBezTo>
                  <a:pt x="7717" y="8579"/>
                  <a:pt x="7717" y="8651"/>
                  <a:pt x="7693" y="8722"/>
                </a:cubicBezTo>
                <a:cubicBezTo>
                  <a:pt x="7693" y="8794"/>
                  <a:pt x="7669" y="8865"/>
                  <a:pt x="7645" y="8913"/>
                </a:cubicBezTo>
                <a:cubicBezTo>
                  <a:pt x="7621" y="8984"/>
                  <a:pt x="7598" y="9032"/>
                  <a:pt x="7550" y="9080"/>
                </a:cubicBezTo>
                <a:cubicBezTo>
                  <a:pt x="7359" y="9294"/>
                  <a:pt x="7050" y="9413"/>
                  <a:pt x="6812" y="9484"/>
                </a:cubicBezTo>
                <a:cubicBezTo>
                  <a:pt x="6859" y="8698"/>
                  <a:pt x="6502" y="8175"/>
                  <a:pt x="6264" y="7984"/>
                </a:cubicBezTo>
                <a:cubicBezTo>
                  <a:pt x="6240" y="7960"/>
                  <a:pt x="6204" y="7948"/>
                  <a:pt x="6166" y="7948"/>
                </a:cubicBezTo>
                <a:cubicBezTo>
                  <a:pt x="6127" y="7948"/>
                  <a:pt x="6085" y="7960"/>
                  <a:pt x="6050" y="7984"/>
                </a:cubicBezTo>
                <a:cubicBezTo>
                  <a:pt x="5811" y="8175"/>
                  <a:pt x="5454" y="8698"/>
                  <a:pt x="5502" y="9484"/>
                </a:cubicBezTo>
                <a:cubicBezTo>
                  <a:pt x="5240" y="9389"/>
                  <a:pt x="5049" y="9246"/>
                  <a:pt x="4930" y="9080"/>
                </a:cubicBezTo>
                <a:cubicBezTo>
                  <a:pt x="4906" y="9032"/>
                  <a:pt x="4883" y="8865"/>
                  <a:pt x="4883" y="8722"/>
                </a:cubicBezTo>
                <a:cubicBezTo>
                  <a:pt x="4883" y="8698"/>
                  <a:pt x="4859" y="8651"/>
                  <a:pt x="4859" y="8627"/>
                </a:cubicBezTo>
                <a:cubicBezTo>
                  <a:pt x="4835" y="8198"/>
                  <a:pt x="4811" y="7889"/>
                  <a:pt x="4668" y="7746"/>
                </a:cubicBezTo>
                <a:cubicBezTo>
                  <a:pt x="4597" y="7674"/>
                  <a:pt x="4549" y="7603"/>
                  <a:pt x="4478" y="7555"/>
                </a:cubicBezTo>
                <a:cubicBezTo>
                  <a:pt x="4500" y="7553"/>
                  <a:pt x="4523" y="7551"/>
                  <a:pt x="4546" y="7551"/>
                </a:cubicBezTo>
                <a:cubicBezTo>
                  <a:pt x="4720" y="7551"/>
                  <a:pt x="4916" y="7634"/>
                  <a:pt x="5168" y="7865"/>
                </a:cubicBezTo>
                <a:cubicBezTo>
                  <a:pt x="5192" y="7889"/>
                  <a:pt x="5228" y="7901"/>
                  <a:pt x="5267" y="7901"/>
                </a:cubicBezTo>
                <a:cubicBezTo>
                  <a:pt x="5305" y="7901"/>
                  <a:pt x="5347" y="7889"/>
                  <a:pt x="5383" y="7865"/>
                </a:cubicBezTo>
                <a:cubicBezTo>
                  <a:pt x="5430" y="7841"/>
                  <a:pt x="5478" y="7746"/>
                  <a:pt x="5454" y="7674"/>
                </a:cubicBezTo>
                <a:cubicBezTo>
                  <a:pt x="5240" y="6984"/>
                  <a:pt x="5311" y="6912"/>
                  <a:pt x="5526" y="6627"/>
                </a:cubicBezTo>
                <a:cubicBezTo>
                  <a:pt x="5597" y="6555"/>
                  <a:pt x="5669" y="6460"/>
                  <a:pt x="5740" y="6341"/>
                </a:cubicBezTo>
                <a:cubicBezTo>
                  <a:pt x="5788" y="6269"/>
                  <a:pt x="5883" y="6150"/>
                  <a:pt x="5907" y="5960"/>
                </a:cubicBezTo>
                <a:close/>
                <a:moveTo>
                  <a:pt x="6169" y="8365"/>
                </a:moveTo>
                <a:cubicBezTo>
                  <a:pt x="6312" y="8556"/>
                  <a:pt x="6526" y="8937"/>
                  <a:pt x="6454" y="9556"/>
                </a:cubicBezTo>
                <a:cubicBezTo>
                  <a:pt x="6359" y="9568"/>
                  <a:pt x="6258" y="9574"/>
                  <a:pt x="6157" y="9574"/>
                </a:cubicBezTo>
                <a:cubicBezTo>
                  <a:pt x="6056" y="9574"/>
                  <a:pt x="5954" y="9568"/>
                  <a:pt x="5859" y="9556"/>
                </a:cubicBezTo>
                <a:cubicBezTo>
                  <a:pt x="5788" y="8937"/>
                  <a:pt x="6026" y="8556"/>
                  <a:pt x="6169" y="8365"/>
                </a:cubicBezTo>
                <a:close/>
                <a:moveTo>
                  <a:pt x="1239" y="1888"/>
                </a:moveTo>
                <a:lnTo>
                  <a:pt x="1239" y="10413"/>
                </a:lnTo>
                <a:lnTo>
                  <a:pt x="667" y="10413"/>
                </a:lnTo>
                <a:lnTo>
                  <a:pt x="667" y="1888"/>
                </a:lnTo>
                <a:close/>
                <a:moveTo>
                  <a:pt x="3168" y="9080"/>
                </a:moveTo>
                <a:cubicBezTo>
                  <a:pt x="3359" y="9080"/>
                  <a:pt x="3549" y="9341"/>
                  <a:pt x="3549" y="9746"/>
                </a:cubicBezTo>
                <a:cubicBezTo>
                  <a:pt x="3549" y="10127"/>
                  <a:pt x="3359" y="10413"/>
                  <a:pt x="3168" y="10413"/>
                </a:cubicBezTo>
                <a:cubicBezTo>
                  <a:pt x="3001" y="10413"/>
                  <a:pt x="2811" y="10127"/>
                  <a:pt x="2811" y="9746"/>
                </a:cubicBezTo>
                <a:cubicBezTo>
                  <a:pt x="2811" y="9341"/>
                  <a:pt x="3001" y="9080"/>
                  <a:pt x="3168" y="9080"/>
                </a:cubicBezTo>
                <a:close/>
                <a:moveTo>
                  <a:pt x="8645" y="9056"/>
                </a:moveTo>
                <a:cubicBezTo>
                  <a:pt x="8836" y="9056"/>
                  <a:pt x="9026" y="9341"/>
                  <a:pt x="9026" y="9746"/>
                </a:cubicBezTo>
                <a:cubicBezTo>
                  <a:pt x="9026" y="10127"/>
                  <a:pt x="8836" y="10413"/>
                  <a:pt x="8645" y="10413"/>
                </a:cubicBezTo>
                <a:lnTo>
                  <a:pt x="3692" y="10413"/>
                </a:lnTo>
                <a:cubicBezTo>
                  <a:pt x="3811" y="10223"/>
                  <a:pt x="3859" y="10008"/>
                  <a:pt x="3859" y="9746"/>
                </a:cubicBezTo>
                <a:cubicBezTo>
                  <a:pt x="3859" y="9484"/>
                  <a:pt x="3787" y="9246"/>
                  <a:pt x="3692" y="9080"/>
                </a:cubicBezTo>
                <a:lnTo>
                  <a:pt x="4549" y="9080"/>
                </a:lnTo>
                <a:cubicBezTo>
                  <a:pt x="4573" y="9151"/>
                  <a:pt x="4597" y="9222"/>
                  <a:pt x="4621" y="9270"/>
                </a:cubicBezTo>
                <a:cubicBezTo>
                  <a:pt x="4811" y="9532"/>
                  <a:pt x="5145" y="9746"/>
                  <a:pt x="5549" y="9842"/>
                </a:cubicBezTo>
                <a:cubicBezTo>
                  <a:pt x="5764" y="9913"/>
                  <a:pt x="5978" y="9913"/>
                  <a:pt x="6169" y="9913"/>
                </a:cubicBezTo>
                <a:cubicBezTo>
                  <a:pt x="6383" y="9913"/>
                  <a:pt x="6597" y="9889"/>
                  <a:pt x="6812" y="9842"/>
                </a:cubicBezTo>
                <a:cubicBezTo>
                  <a:pt x="7216" y="9746"/>
                  <a:pt x="7764" y="9508"/>
                  <a:pt x="7979" y="9056"/>
                </a:cubicBezTo>
                <a:close/>
                <a:moveTo>
                  <a:pt x="5957" y="0"/>
                </a:moveTo>
                <a:cubicBezTo>
                  <a:pt x="5770" y="0"/>
                  <a:pt x="5585" y="42"/>
                  <a:pt x="5430" y="125"/>
                </a:cubicBezTo>
                <a:cubicBezTo>
                  <a:pt x="5192" y="268"/>
                  <a:pt x="5049" y="506"/>
                  <a:pt x="5002" y="768"/>
                </a:cubicBezTo>
                <a:lnTo>
                  <a:pt x="477" y="768"/>
                </a:lnTo>
                <a:cubicBezTo>
                  <a:pt x="215" y="768"/>
                  <a:pt x="1" y="983"/>
                  <a:pt x="1" y="1245"/>
                </a:cubicBezTo>
                <a:lnTo>
                  <a:pt x="1" y="1435"/>
                </a:lnTo>
                <a:cubicBezTo>
                  <a:pt x="1" y="1626"/>
                  <a:pt x="310" y="1864"/>
                  <a:pt x="310" y="1864"/>
                </a:cubicBezTo>
                <a:lnTo>
                  <a:pt x="310" y="10580"/>
                </a:lnTo>
                <a:cubicBezTo>
                  <a:pt x="310" y="10675"/>
                  <a:pt x="382" y="10747"/>
                  <a:pt x="477" y="10747"/>
                </a:cubicBezTo>
                <a:lnTo>
                  <a:pt x="1406" y="10747"/>
                </a:lnTo>
                <a:cubicBezTo>
                  <a:pt x="1501" y="10747"/>
                  <a:pt x="1572" y="10675"/>
                  <a:pt x="1572" y="10580"/>
                </a:cubicBezTo>
                <a:lnTo>
                  <a:pt x="1572" y="1888"/>
                </a:lnTo>
                <a:lnTo>
                  <a:pt x="2644" y="1888"/>
                </a:lnTo>
                <a:cubicBezTo>
                  <a:pt x="2739" y="1888"/>
                  <a:pt x="2835" y="1816"/>
                  <a:pt x="2835" y="1745"/>
                </a:cubicBezTo>
                <a:cubicBezTo>
                  <a:pt x="2858" y="1626"/>
                  <a:pt x="2763" y="1530"/>
                  <a:pt x="2668" y="1530"/>
                </a:cubicBezTo>
                <a:lnTo>
                  <a:pt x="477" y="1530"/>
                </a:lnTo>
                <a:cubicBezTo>
                  <a:pt x="406" y="1530"/>
                  <a:pt x="358" y="1483"/>
                  <a:pt x="358" y="1411"/>
                </a:cubicBezTo>
                <a:lnTo>
                  <a:pt x="358" y="1245"/>
                </a:lnTo>
                <a:cubicBezTo>
                  <a:pt x="358" y="1173"/>
                  <a:pt x="406" y="1126"/>
                  <a:pt x="477" y="1126"/>
                </a:cubicBezTo>
                <a:lnTo>
                  <a:pt x="6621" y="1126"/>
                </a:lnTo>
                <a:lnTo>
                  <a:pt x="6621" y="1530"/>
                </a:lnTo>
                <a:lnTo>
                  <a:pt x="3478" y="1530"/>
                </a:lnTo>
                <a:cubicBezTo>
                  <a:pt x="3382" y="1530"/>
                  <a:pt x="3311" y="1602"/>
                  <a:pt x="3287" y="1697"/>
                </a:cubicBezTo>
                <a:cubicBezTo>
                  <a:pt x="3287" y="1792"/>
                  <a:pt x="3359" y="1888"/>
                  <a:pt x="3478" y="1888"/>
                </a:cubicBezTo>
                <a:lnTo>
                  <a:pt x="5002" y="1888"/>
                </a:lnTo>
                <a:lnTo>
                  <a:pt x="5002" y="3555"/>
                </a:lnTo>
                <a:lnTo>
                  <a:pt x="3263" y="3555"/>
                </a:lnTo>
                <a:cubicBezTo>
                  <a:pt x="2977" y="3555"/>
                  <a:pt x="2739" y="3745"/>
                  <a:pt x="2692" y="4031"/>
                </a:cubicBezTo>
                <a:cubicBezTo>
                  <a:pt x="2692" y="4126"/>
                  <a:pt x="2692" y="4221"/>
                  <a:pt x="2739" y="4317"/>
                </a:cubicBezTo>
                <a:cubicBezTo>
                  <a:pt x="2430" y="4340"/>
                  <a:pt x="2192" y="4602"/>
                  <a:pt x="2192" y="4912"/>
                </a:cubicBezTo>
                <a:lnTo>
                  <a:pt x="2192" y="5126"/>
                </a:lnTo>
                <a:cubicBezTo>
                  <a:pt x="2192" y="5460"/>
                  <a:pt x="2477" y="5722"/>
                  <a:pt x="2811" y="5722"/>
                </a:cubicBezTo>
                <a:lnTo>
                  <a:pt x="3073" y="5722"/>
                </a:lnTo>
                <a:lnTo>
                  <a:pt x="3073" y="5865"/>
                </a:lnTo>
                <a:cubicBezTo>
                  <a:pt x="3073" y="6603"/>
                  <a:pt x="3430" y="7270"/>
                  <a:pt x="4049" y="7674"/>
                </a:cubicBezTo>
                <a:cubicBezTo>
                  <a:pt x="4049" y="7674"/>
                  <a:pt x="4073" y="7698"/>
                  <a:pt x="4073" y="7698"/>
                </a:cubicBezTo>
                <a:lnTo>
                  <a:pt x="4121" y="7722"/>
                </a:lnTo>
                <a:cubicBezTo>
                  <a:pt x="4192" y="7770"/>
                  <a:pt x="4287" y="7817"/>
                  <a:pt x="4406" y="7960"/>
                </a:cubicBezTo>
                <a:cubicBezTo>
                  <a:pt x="4478" y="8032"/>
                  <a:pt x="4502" y="8413"/>
                  <a:pt x="4525" y="8627"/>
                </a:cubicBezTo>
                <a:cubicBezTo>
                  <a:pt x="4525" y="8675"/>
                  <a:pt x="4525" y="8698"/>
                  <a:pt x="4525" y="8722"/>
                </a:cubicBezTo>
                <a:lnTo>
                  <a:pt x="3168" y="8722"/>
                </a:lnTo>
                <a:cubicBezTo>
                  <a:pt x="2763" y="8722"/>
                  <a:pt x="2454" y="9175"/>
                  <a:pt x="2454" y="9746"/>
                </a:cubicBezTo>
                <a:cubicBezTo>
                  <a:pt x="2454" y="10318"/>
                  <a:pt x="2763" y="10747"/>
                  <a:pt x="3168" y="10747"/>
                </a:cubicBezTo>
                <a:lnTo>
                  <a:pt x="8645" y="10747"/>
                </a:lnTo>
                <a:cubicBezTo>
                  <a:pt x="9050" y="10747"/>
                  <a:pt x="9360" y="10318"/>
                  <a:pt x="9360" y="9746"/>
                </a:cubicBezTo>
                <a:cubicBezTo>
                  <a:pt x="9360" y="9175"/>
                  <a:pt x="9050" y="8722"/>
                  <a:pt x="8645" y="8722"/>
                </a:cubicBezTo>
                <a:lnTo>
                  <a:pt x="8026" y="8722"/>
                </a:lnTo>
                <a:cubicBezTo>
                  <a:pt x="8050" y="8508"/>
                  <a:pt x="8002" y="8294"/>
                  <a:pt x="7883" y="8056"/>
                </a:cubicBezTo>
                <a:cubicBezTo>
                  <a:pt x="7859" y="7984"/>
                  <a:pt x="7788" y="7960"/>
                  <a:pt x="7717" y="7960"/>
                </a:cubicBezTo>
                <a:lnTo>
                  <a:pt x="7693" y="7960"/>
                </a:lnTo>
                <a:cubicBezTo>
                  <a:pt x="7574" y="7960"/>
                  <a:pt x="7526" y="8056"/>
                  <a:pt x="7478" y="8127"/>
                </a:cubicBezTo>
                <a:cubicBezTo>
                  <a:pt x="7431" y="8246"/>
                  <a:pt x="7383" y="8341"/>
                  <a:pt x="7288" y="8341"/>
                </a:cubicBezTo>
                <a:cubicBezTo>
                  <a:pt x="7240" y="8341"/>
                  <a:pt x="7216" y="8317"/>
                  <a:pt x="7193" y="8317"/>
                </a:cubicBezTo>
                <a:cubicBezTo>
                  <a:pt x="7193" y="8294"/>
                  <a:pt x="7193" y="8270"/>
                  <a:pt x="7193" y="8270"/>
                </a:cubicBezTo>
                <a:cubicBezTo>
                  <a:pt x="7216" y="8151"/>
                  <a:pt x="7264" y="8056"/>
                  <a:pt x="7288" y="7960"/>
                </a:cubicBezTo>
                <a:cubicBezTo>
                  <a:pt x="7693" y="7841"/>
                  <a:pt x="8074" y="7603"/>
                  <a:pt x="8360" y="7246"/>
                </a:cubicBezTo>
                <a:cubicBezTo>
                  <a:pt x="8669" y="6865"/>
                  <a:pt x="8836" y="6389"/>
                  <a:pt x="8836" y="5912"/>
                </a:cubicBezTo>
                <a:lnTo>
                  <a:pt x="8836" y="5722"/>
                </a:lnTo>
                <a:lnTo>
                  <a:pt x="9122" y="5722"/>
                </a:lnTo>
                <a:cubicBezTo>
                  <a:pt x="9455" y="5722"/>
                  <a:pt x="9717" y="5460"/>
                  <a:pt x="9717" y="5126"/>
                </a:cubicBezTo>
                <a:lnTo>
                  <a:pt x="9717" y="4888"/>
                </a:lnTo>
                <a:cubicBezTo>
                  <a:pt x="9717" y="4579"/>
                  <a:pt x="9479" y="4340"/>
                  <a:pt x="9193" y="4293"/>
                </a:cubicBezTo>
                <a:cubicBezTo>
                  <a:pt x="9217" y="4198"/>
                  <a:pt x="9241" y="4102"/>
                  <a:pt x="9217" y="4007"/>
                </a:cubicBezTo>
                <a:cubicBezTo>
                  <a:pt x="9193" y="3745"/>
                  <a:pt x="8931" y="3531"/>
                  <a:pt x="8669" y="3531"/>
                </a:cubicBezTo>
                <a:lnTo>
                  <a:pt x="6955" y="3531"/>
                </a:lnTo>
                <a:lnTo>
                  <a:pt x="6955" y="1888"/>
                </a:lnTo>
                <a:lnTo>
                  <a:pt x="10265" y="1888"/>
                </a:lnTo>
                <a:lnTo>
                  <a:pt x="10265" y="5341"/>
                </a:lnTo>
                <a:cubicBezTo>
                  <a:pt x="10265" y="5412"/>
                  <a:pt x="10336" y="5507"/>
                  <a:pt x="10431" y="5507"/>
                </a:cubicBezTo>
                <a:cubicBezTo>
                  <a:pt x="10441" y="5510"/>
                  <a:pt x="10452" y="5511"/>
                  <a:pt x="10461" y="5511"/>
                </a:cubicBezTo>
                <a:cubicBezTo>
                  <a:pt x="10546" y="5511"/>
                  <a:pt x="10622" y="5426"/>
                  <a:pt x="10622" y="5341"/>
                </a:cubicBezTo>
                <a:lnTo>
                  <a:pt x="10622" y="1888"/>
                </a:lnTo>
                <a:lnTo>
                  <a:pt x="11193" y="1888"/>
                </a:lnTo>
                <a:lnTo>
                  <a:pt x="11193" y="10413"/>
                </a:lnTo>
                <a:lnTo>
                  <a:pt x="10622" y="10413"/>
                </a:lnTo>
                <a:lnTo>
                  <a:pt x="10622" y="6174"/>
                </a:lnTo>
                <a:cubicBezTo>
                  <a:pt x="10622" y="6079"/>
                  <a:pt x="10551" y="5984"/>
                  <a:pt x="10479" y="5984"/>
                </a:cubicBezTo>
                <a:cubicBezTo>
                  <a:pt x="10466" y="5981"/>
                  <a:pt x="10454" y="5980"/>
                  <a:pt x="10442" y="5980"/>
                </a:cubicBezTo>
                <a:cubicBezTo>
                  <a:pt x="10341" y="5980"/>
                  <a:pt x="10265" y="6065"/>
                  <a:pt x="10265" y="6150"/>
                </a:cubicBezTo>
                <a:lnTo>
                  <a:pt x="10265" y="10580"/>
                </a:lnTo>
                <a:cubicBezTo>
                  <a:pt x="10265" y="10675"/>
                  <a:pt x="10360" y="10770"/>
                  <a:pt x="10455" y="10770"/>
                </a:cubicBezTo>
                <a:lnTo>
                  <a:pt x="11384" y="10770"/>
                </a:lnTo>
                <a:cubicBezTo>
                  <a:pt x="11479" y="10770"/>
                  <a:pt x="11551" y="10675"/>
                  <a:pt x="11551" y="10580"/>
                </a:cubicBezTo>
                <a:lnTo>
                  <a:pt x="11551" y="1864"/>
                </a:lnTo>
                <a:cubicBezTo>
                  <a:pt x="11717" y="1792"/>
                  <a:pt x="11836" y="1626"/>
                  <a:pt x="11836" y="1435"/>
                </a:cubicBezTo>
                <a:lnTo>
                  <a:pt x="11836" y="1245"/>
                </a:lnTo>
                <a:cubicBezTo>
                  <a:pt x="11836" y="983"/>
                  <a:pt x="11622" y="792"/>
                  <a:pt x="11360" y="792"/>
                </a:cubicBezTo>
                <a:lnTo>
                  <a:pt x="11384" y="768"/>
                </a:lnTo>
                <a:lnTo>
                  <a:pt x="6955" y="768"/>
                </a:lnTo>
                <a:cubicBezTo>
                  <a:pt x="6955" y="768"/>
                  <a:pt x="6764" y="268"/>
                  <a:pt x="6502" y="125"/>
                </a:cubicBezTo>
                <a:cubicBezTo>
                  <a:pt x="6335" y="42"/>
                  <a:pt x="6145" y="0"/>
                  <a:pt x="59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2" name="Google Shape;1382;p76"/>
          <p:cNvGrpSpPr/>
          <p:nvPr/>
        </p:nvGrpSpPr>
        <p:grpSpPr>
          <a:xfrm>
            <a:off x="2368346" y="2498784"/>
            <a:ext cx="221324" cy="343717"/>
            <a:chOff x="1965250" y="2633325"/>
            <a:chExt cx="190550" cy="295925"/>
          </a:xfrm>
        </p:grpSpPr>
        <p:sp>
          <p:nvSpPr>
            <p:cNvPr id="1383" name="Google Shape;1383;p76"/>
            <p:cNvSpPr/>
            <p:nvPr/>
          </p:nvSpPr>
          <p:spPr>
            <a:xfrm>
              <a:off x="1965250" y="2633325"/>
              <a:ext cx="190550" cy="295925"/>
            </a:xfrm>
            <a:custGeom>
              <a:rect b="b" l="l" r="r" t="t"/>
              <a:pathLst>
                <a:path extrusionOk="0" h="11837" w="7622">
                  <a:moveTo>
                    <a:pt x="3811" y="382"/>
                  </a:moveTo>
                  <a:cubicBezTo>
                    <a:pt x="4383" y="382"/>
                    <a:pt x="4859" y="834"/>
                    <a:pt x="4859" y="1430"/>
                  </a:cubicBezTo>
                  <a:cubicBezTo>
                    <a:pt x="4859" y="1454"/>
                    <a:pt x="4859" y="1501"/>
                    <a:pt x="4859" y="1525"/>
                  </a:cubicBezTo>
                  <a:lnTo>
                    <a:pt x="4692" y="1525"/>
                  </a:lnTo>
                  <a:cubicBezTo>
                    <a:pt x="4573" y="1335"/>
                    <a:pt x="4359" y="1215"/>
                    <a:pt x="4121" y="1215"/>
                  </a:cubicBezTo>
                  <a:lnTo>
                    <a:pt x="3502" y="1215"/>
                  </a:lnTo>
                  <a:cubicBezTo>
                    <a:pt x="3263" y="1215"/>
                    <a:pt x="3049" y="1335"/>
                    <a:pt x="2954" y="1525"/>
                  </a:cubicBezTo>
                  <a:lnTo>
                    <a:pt x="2763" y="1525"/>
                  </a:lnTo>
                  <a:cubicBezTo>
                    <a:pt x="2763" y="1501"/>
                    <a:pt x="2763" y="1454"/>
                    <a:pt x="2763" y="1430"/>
                  </a:cubicBezTo>
                  <a:cubicBezTo>
                    <a:pt x="2763" y="834"/>
                    <a:pt x="3240" y="382"/>
                    <a:pt x="3811" y="382"/>
                  </a:cubicBezTo>
                  <a:close/>
                  <a:moveTo>
                    <a:pt x="4145" y="1549"/>
                  </a:moveTo>
                  <a:cubicBezTo>
                    <a:pt x="4287" y="1549"/>
                    <a:pt x="4407" y="1644"/>
                    <a:pt x="4430" y="1763"/>
                  </a:cubicBezTo>
                  <a:cubicBezTo>
                    <a:pt x="4454" y="1787"/>
                    <a:pt x="4454" y="1835"/>
                    <a:pt x="4454" y="1858"/>
                  </a:cubicBezTo>
                  <a:lnTo>
                    <a:pt x="4454" y="2168"/>
                  </a:lnTo>
                  <a:lnTo>
                    <a:pt x="3192" y="2168"/>
                  </a:lnTo>
                  <a:lnTo>
                    <a:pt x="3192" y="1858"/>
                  </a:lnTo>
                  <a:cubicBezTo>
                    <a:pt x="3192" y="1835"/>
                    <a:pt x="3192" y="1787"/>
                    <a:pt x="3192" y="1763"/>
                  </a:cubicBezTo>
                  <a:cubicBezTo>
                    <a:pt x="3240" y="1644"/>
                    <a:pt x="3359" y="1549"/>
                    <a:pt x="3478" y="1549"/>
                  </a:cubicBezTo>
                  <a:close/>
                  <a:moveTo>
                    <a:pt x="5573" y="2501"/>
                  </a:moveTo>
                  <a:cubicBezTo>
                    <a:pt x="5597" y="2501"/>
                    <a:pt x="5645" y="2549"/>
                    <a:pt x="5645" y="2573"/>
                  </a:cubicBezTo>
                  <a:lnTo>
                    <a:pt x="5645" y="3073"/>
                  </a:lnTo>
                  <a:cubicBezTo>
                    <a:pt x="5645" y="3121"/>
                    <a:pt x="5597" y="3144"/>
                    <a:pt x="5573" y="3144"/>
                  </a:cubicBezTo>
                  <a:lnTo>
                    <a:pt x="4264" y="3144"/>
                  </a:lnTo>
                  <a:cubicBezTo>
                    <a:pt x="4168" y="3144"/>
                    <a:pt x="4097" y="3216"/>
                    <a:pt x="4097" y="3311"/>
                  </a:cubicBezTo>
                  <a:cubicBezTo>
                    <a:pt x="4073" y="3406"/>
                    <a:pt x="4145" y="3502"/>
                    <a:pt x="4264" y="3502"/>
                  </a:cubicBezTo>
                  <a:lnTo>
                    <a:pt x="4597" y="3502"/>
                  </a:lnTo>
                  <a:lnTo>
                    <a:pt x="4597" y="3930"/>
                  </a:lnTo>
                  <a:lnTo>
                    <a:pt x="3049" y="3930"/>
                  </a:lnTo>
                  <a:lnTo>
                    <a:pt x="3049" y="3502"/>
                  </a:lnTo>
                  <a:lnTo>
                    <a:pt x="3454" y="3502"/>
                  </a:lnTo>
                  <a:cubicBezTo>
                    <a:pt x="3525" y="3502"/>
                    <a:pt x="3621" y="3430"/>
                    <a:pt x="3621" y="3359"/>
                  </a:cubicBezTo>
                  <a:cubicBezTo>
                    <a:pt x="3644" y="3240"/>
                    <a:pt x="3549" y="3144"/>
                    <a:pt x="3454" y="3144"/>
                  </a:cubicBezTo>
                  <a:lnTo>
                    <a:pt x="2073" y="3144"/>
                  </a:lnTo>
                  <a:cubicBezTo>
                    <a:pt x="2025" y="3144"/>
                    <a:pt x="2001" y="3121"/>
                    <a:pt x="2001" y="3073"/>
                  </a:cubicBezTo>
                  <a:lnTo>
                    <a:pt x="2001" y="2573"/>
                  </a:lnTo>
                  <a:cubicBezTo>
                    <a:pt x="2001" y="2549"/>
                    <a:pt x="2025" y="2501"/>
                    <a:pt x="2073" y="2501"/>
                  </a:cubicBezTo>
                  <a:close/>
                  <a:moveTo>
                    <a:pt x="3954" y="7502"/>
                  </a:moveTo>
                  <a:cubicBezTo>
                    <a:pt x="4121" y="7645"/>
                    <a:pt x="4430" y="7955"/>
                    <a:pt x="4287" y="8503"/>
                  </a:cubicBezTo>
                  <a:lnTo>
                    <a:pt x="3644" y="8503"/>
                  </a:lnTo>
                  <a:cubicBezTo>
                    <a:pt x="3502" y="7955"/>
                    <a:pt x="3811" y="7645"/>
                    <a:pt x="3954" y="7502"/>
                  </a:cubicBezTo>
                  <a:close/>
                  <a:moveTo>
                    <a:pt x="3764" y="6097"/>
                  </a:moveTo>
                  <a:cubicBezTo>
                    <a:pt x="4478" y="6550"/>
                    <a:pt x="4740" y="7050"/>
                    <a:pt x="4859" y="7407"/>
                  </a:cubicBezTo>
                  <a:cubicBezTo>
                    <a:pt x="4978" y="7788"/>
                    <a:pt x="4954" y="8193"/>
                    <a:pt x="4835" y="8503"/>
                  </a:cubicBezTo>
                  <a:lnTo>
                    <a:pt x="4621" y="8503"/>
                  </a:lnTo>
                  <a:cubicBezTo>
                    <a:pt x="4788" y="7788"/>
                    <a:pt x="4359" y="7336"/>
                    <a:pt x="4049" y="7169"/>
                  </a:cubicBezTo>
                  <a:lnTo>
                    <a:pt x="4025" y="7145"/>
                  </a:lnTo>
                  <a:lnTo>
                    <a:pt x="3883" y="7145"/>
                  </a:lnTo>
                  <a:cubicBezTo>
                    <a:pt x="3883" y="7145"/>
                    <a:pt x="3883" y="7169"/>
                    <a:pt x="3883" y="7169"/>
                  </a:cubicBezTo>
                  <a:cubicBezTo>
                    <a:pt x="3573" y="7336"/>
                    <a:pt x="3144" y="7788"/>
                    <a:pt x="3287" y="8503"/>
                  </a:cubicBezTo>
                  <a:lnTo>
                    <a:pt x="3049" y="8503"/>
                  </a:lnTo>
                  <a:cubicBezTo>
                    <a:pt x="2859" y="7860"/>
                    <a:pt x="3097" y="7479"/>
                    <a:pt x="3359" y="7074"/>
                  </a:cubicBezTo>
                  <a:cubicBezTo>
                    <a:pt x="3549" y="6788"/>
                    <a:pt x="3740" y="6478"/>
                    <a:pt x="3764" y="6097"/>
                  </a:cubicBezTo>
                  <a:close/>
                  <a:moveTo>
                    <a:pt x="5002" y="8836"/>
                  </a:moveTo>
                  <a:cubicBezTo>
                    <a:pt x="5026" y="8836"/>
                    <a:pt x="5026" y="8860"/>
                    <a:pt x="5026" y="8884"/>
                  </a:cubicBezTo>
                  <a:lnTo>
                    <a:pt x="5026" y="9336"/>
                  </a:lnTo>
                  <a:lnTo>
                    <a:pt x="2716" y="9336"/>
                  </a:lnTo>
                  <a:lnTo>
                    <a:pt x="2716" y="8884"/>
                  </a:lnTo>
                  <a:cubicBezTo>
                    <a:pt x="2716" y="8860"/>
                    <a:pt x="2763" y="8836"/>
                    <a:pt x="2763" y="8836"/>
                  </a:cubicBezTo>
                  <a:close/>
                  <a:moveTo>
                    <a:pt x="6074" y="3002"/>
                  </a:moveTo>
                  <a:cubicBezTo>
                    <a:pt x="6740" y="3002"/>
                    <a:pt x="7288" y="3525"/>
                    <a:pt x="7288" y="4168"/>
                  </a:cubicBezTo>
                  <a:lnTo>
                    <a:pt x="7288" y="8907"/>
                  </a:lnTo>
                  <a:cubicBezTo>
                    <a:pt x="7288" y="9312"/>
                    <a:pt x="7050" y="9693"/>
                    <a:pt x="6693" y="9908"/>
                  </a:cubicBezTo>
                  <a:cubicBezTo>
                    <a:pt x="6574" y="9693"/>
                    <a:pt x="6359" y="9527"/>
                    <a:pt x="6121" y="9431"/>
                  </a:cubicBezTo>
                  <a:cubicBezTo>
                    <a:pt x="6288" y="9288"/>
                    <a:pt x="6383" y="9050"/>
                    <a:pt x="6383" y="8812"/>
                  </a:cubicBezTo>
                  <a:lnTo>
                    <a:pt x="6383" y="7145"/>
                  </a:lnTo>
                  <a:cubicBezTo>
                    <a:pt x="6383" y="7050"/>
                    <a:pt x="6335" y="6979"/>
                    <a:pt x="6240" y="6979"/>
                  </a:cubicBezTo>
                  <a:cubicBezTo>
                    <a:pt x="6228" y="6975"/>
                    <a:pt x="6216" y="6974"/>
                    <a:pt x="6204" y="6974"/>
                  </a:cubicBezTo>
                  <a:cubicBezTo>
                    <a:pt x="6122" y="6974"/>
                    <a:pt x="6050" y="7042"/>
                    <a:pt x="6050" y="7145"/>
                  </a:cubicBezTo>
                  <a:lnTo>
                    <a:pt x="6050" y="8812"/>
                  </a:lnTo>
                  <a:cubicBezTo>
                    <a:pt x="6050" y="9098"/>
                    <a:pt x="5812" y="9336"/>
                    <a:pt x="5526" y="9336"/>
                  </a:cubicBezTo>
                  <a:lnTo>
                    <a:pt x="5383" y="9336"/>
                  </a:lnTo>
                  <a:lnTo>
                    <a:pt x="5383" y="8884"/>
                  </a:lnTo>
                  <a:cubicBezTo>
                    <a:pt x="5383" y="8741"/>
                    <a:pt x="5288" y="8598"/>
                    <a:pt x="5169" y="8550"/>
                  </a:cubicBezTo>
                  <a:cubicBezTo>
                    <a:pt x="5311" y="8169"/>
                    <a:pt x="5311" y="7717"/>
                    <a:pt x="5192" y="7288"/>
                  </a:cubicBezTo>
                  <a:cubicBezTo>
                    <a:pt x="5049" y="6812"/>
                    <a:pt x="4668" y="6145"/>
                    <a:pt x="3668" y="5621"/>
                  </a:cubicBezTo>
                  <a:cubicBezTo>
                    <a:pt x="3637" y="5621"/>
                    <a:pt x="3605" y="5611"/>
                    <a:pt x="3573" y="5611"/>
                  </a:cubicBezTo>
                  <a:cubicBezTo>
                    <a:pt x="3557" y="5611"/>
                    <a:pt x="3541" y="5613"/>
                    <a:pt x="3525" y="5621"/>
                  </a:cubicBezTo>
                  <a:cubicBezTo>
                    <a:pt x="3430" y="5645"/>
                    <a:pt x="3382" y="5716"/>
                    <a:pt x="3406" y="5812"/>
                  </a:cubicBezTo>
                  <a:cubicBezTo>
                    <a:pt x="3478" y="6240"/>
                    <a:pt x="3287" y="6526"/>
                    <a:pt x="3073" y="6859"/>
                  </a:cubicBezTo>
                  <a:cubicBezTo>
                    <a:pt x="2787" y="7288"/>
                    <a:pt x="2501" y="7741"/>
                    <a:pt x="2692" y="8503"/>
                  </a:cubicBezTo>
                  <a:cubicBezTo>
                    <a:pt x="2501" y="8526"/>
                    <a:pt x="2358" y="8693"/>
                    <a:pt x="2358" y="8884"/>
                  </a:cubicBezTo>
                  <a:lnTo>
                    <a:pt x="2358" y="9336"/>
                  </a:lnTo>
                  <a:lnTo>
                    <a:pt x="2192" y="9336"/>
                  </a:lnTo>
                  <a:cubicBezTo>
                    <a:pt x="1930" y="9336"/>
                    <a:pt x="1692" y="9098"/>
                    <a:pt x="1692" y="8812"/>
                  </a:cubicBezTo>
                  <a:lnTo>
                    <a:pt x="1692" y="4788"/>
                  </a:lnTo>
                  <a:cubicBezTo>
                    <a:pt x="1692" y="4502"/>
                    <a:pt x="1930" y="4287"/>
                    <a:pt x="2192" y="4287"/>
                  </a:cubicBezTo>
                  <a:lnTo>
                    <a:pt x="5859" y="4287"/>
                  </a:lnTo>
                  <a:cubicBezTo>
                    <a:pt x="5954" y="4287"/>
                    <a:pt x="6050" y="4359"/>
                    <a:pt x="6050" y="4478"/>
                  </a:cubicBezTo>
                  <a:lnTo>
                    <a:pt x="6050" y="6407"/>
                  </a:lnTo>
                  <a:cubicBezTo>
                    <a:pt x="6050" y="6431"/>
                    <a:pt x="6050" y="6431"/>
                    <a:pt x="6074" y="6455"/>
                  </a:cubicBezTo>
                  <a:cubicBezTo>
                    <a:pt x="6122" y="6503"/>
                    <a:pt x="6174" y="6524"/>
                    <a:pt x="6220" y="6524"/>
                  </a:cubicBezTo>
                  <a:cubicBezTo>
                    <a:pt x="6311" y="6524"/>
                    <a:pt x="6383" y="6445"/>
                    <a:pt x="6383" y="6336"/>
                  </a:cubicBezTo>
                  <a:lnTo>
                    <a:pt x="6383" y="4788"/>
                  </a:lnTo>
                  <a:cubicBezTo>
                    <a:pt x="6383" y="4335"/>
                    <a:pt x="6002" y="3930"/>
                    <a:pt x="5526" y="3930"/>
                  </a:cubicBezTo>
                  <a:lnTo>
                    <a:pt x="4930" y="3930"/>
                  </a:lnTo>
                  <a:lnTo>
                    <a:pt x="4930" y="3478"/>
                  </a:lnTo>
                  <a:lnTo>
                    <a:pt x="5550" y="3478"/>
                  </a:lnTo>
                  <a:cubicBezTo>
                    <a:pt x="5788" y="3478"/>
                    <a:pt x="5978" y="3287"/>
                    <a:pt x="5978" y="3049"/>
                  </a:cubicBezTo>
                  <a:lnTo>
                    <a:pt x="5978" y="3002"/>
                  </a:lnTo>
                  <a:close/>
                  <a:moveTo>
                    <a:pt x="1644" y="2978"/>
                  </a:moveTo>
                  <a:lnTo>
                    <a:pt x="1644" y="3073"/>
                  </a:lnTo>
                  <a:cubicBezTo>
                    <a:pt x="1644" y="3311"/>
                    <a:pt x="1835" y="3502"/>
                    <a:pt x="2073" y="3502"/>
                  </a:cubicBezTo>
                  <a:lnTo>
                    <a:pt x="2692" y="3502"/>
                  </a:lnTo>
                  <a:lnTo>
                    <a:pt x="2692" y="3930"/>
                  </a:lnTo>
                  <a:lnTo>
                    <a:pt x="2239" y="3930"/>
                  </a:lnTo>
                  <a:cubicBezTo>
                    <a:pt x="1763" y="3930"/>
                    <a:pt x="1382" y="4311"/>
                    <a:pt x="1382" y="4788"/>
                  </a:cubicBezTo>
                  <a:lnTo>
                    <a:pt x="1382" y="8836"/>
                  </a:lnTo>
                  <a:cubicBezTo>
                    <a:pt x="1382" y="9074"/>
                    <a:pt x="1477" y="9288"/>
                    <a:pt x="1644" y="9455"/>
                  </a:cubicBezTo>
                  <a:cubicBezTo>
                    <a:pt x="1382" y="9550"/>
                    <a:pt x="1168" y="9741"/>
                    <a:pt x="1049" y="9979"/>
                  </a:cubicBezTo>
                  <a:cubicBezTo>
                    <a:pt x="620" y="9789"/>
                    <a:pt x="358" y="9384"/>
                    <a:pt x="358" y="8907"/>
                  </a:cubicBezTo>
                  <a:lnTo>
                    <a:pt x="358" y="4168"/>
                  </a:lnTo>
                  <a:cubicBezTo>
                    <a:pt x="358" y="3525"/>
                    <a:pt x="882" y="2978"/>
                    <a:pt x="1549" y="2978"/>
                  </a:cubicBezTo>
                  <a:close/>
                  <a:moveTo>
                    <a:pt x="5645" y="9670"/>
                  </a:moveTo>
                  <a:cubicBezTo>
                    <a:pt x="6002" y="9670"/>
                    <a:pt x="6335" y="9908"/>
                    <a:pt x="6455" y="10217"/>
                  </a:cubicBezTo>
                  <a:cubicBezTo>
                    <a:pt x="6455" y="10217"/>
                    <a:pt x="6455" y="10241"/>
                    <a:pt x="6478" y="10241"/>
                  </a:cubicBezTo>
                  <a:cubicBezTo>
                    <a:pt x="6502" y="10336"/>
                    <a:pt x="6550" y="10455"/>
                    <a:pt x="6550" y="10574"/>
                  </a:cubicBezTo>
                  <a:lnTo>
                    <a:pt x="6550" y="11432"/>
                  </a:lnTo>
                  <a:cubicBezTo>
                    <a:pt x="6550" y="11456"/>
                    <a:pt x="6502" y="11479"/>
                    <a:pt x="6478" y="11479"/>
                  </a:cubicBezTo>
                  <a:lnTo>
                    <a:pt x="1239" y="11479"/>
                  </a:lnTo>
                  <a:lnTo>
                    <a:pt x="1239" y="9789"/>
                  </a:lnTo>
                  <a:cubicBezTo>
                    <a:pt x="1239" y="9741"/>
                    <a:pt x="1287" y="9670"/>
                    <a:pt x="1358" y="9670"/>
                  </a:cubicBezTo>
                  <a:close/>
                  <a:moveTo>
                    <a:pt x="3811" y="1"/>
                  </a:moveTo>
                  <a:cubicBezTo>
                    <a:pt x="3025" y="1"/>
                    <a:pt x="2382" y="620"/>
                    <a:pt x="2382" y="1430"/>
                  </a:cubicBezTo>
                  <a:cubicBezTo>
                    <a:pt x="2382" y="1525"/>
                    <a:pt x="2382" y="1644"/>
                    <a:pt x="2430" y="1763"/>
                  </a:cubicBezTo>
                  <a:cubicBezTo>
                    <a:pt x="2430" y="1835"/>
                    <a:pt x="2501" y="1882"/>
                    <a:pt x="2597" y="1906"/>
                  </a:cubicBezTo>
                  <a:lnTo>
                    <a:pt x="2835" y="1906"/>
                  </a:lnTo>
                  <a:lnTo>
                    <a:pt x="2835" y="2168"/>
                  </a:lnTo>
                  <a:lnTo>
                    <a:pt x="2073" y="2168"/>
                  </a:lnTo>
                  <a:cubicBezTo>
                    <a:pt x="1835" y="2168"/>
                    <a:pt x="1644" y="2359"/>
                    <a:pt x="1644" y="2573"/>
                  </a:cubicBezTo>
                  <a:lnTo>
                    <a:pt x="1644" y="2644"/>
                  </a:lnTo>
                  <a:lnTo>
                    <a:pt x="1525" y="2644"/>
                  </a:lnTo>
                  <a:cubicBezTo>
                    <a:pt x="691" y="2644"/>
                    <a:pt x="1" y="3335"/>
                    <a:pt x="1" y="4168"/>
                  </a:cubicBezTo>
                  <a:lnTo>
                    <a:pt x="1" y="8907"/>
                  </a:lnTo>
                  <a:cubicBezTo>
                    <a:pt x="1" y="9527"/>
                    <a:pt x="358" y="10074"/>
                    <a:pt x="906" y="10313"/>
                  </a:cubicBezTo>
                  <a:cubicBezTo>
                    <a:pt x="906" y="10408"/>
                    <a:pt x="882" y="10503"/>
                    <a:pt x="882" y="10598"/>
                  </a:cubicBezTo>
                  <a:lnTo>
                    <a:pt x="882" y="11432"/>
                  </a:lnTo>
                  <a:cubicBezTo>
                    <a:pt x="882" y="11670"/>
                    <a:pt x="1072" y="11837"/>
                    <a:pt x="1287" y="11837"/>
                  </a:cubicBezTo>
                  <a:lnTo>
                    <a:pt x="6478" y="11837"/>
                  </a:lnTo>
                  <a:cubicBezTo>
                    <a:pt x="6693" y="11837"/>
                    <a:pt x="6883" y="11670"/>
                    <a:pt x="6883" y="11432"/>
                  </a:cubicBezTo>
                  <a:lnTo>
                    <a:pt x="6883" y="10598"/>
                  </a:lnTo>
                  <a:cubicBezTo>
                    <a:pt x="6883" y="10479"/>
                    <a:pt x="6859" y="10360"/>
                    <a:pt x="6836" y="10241"/>
                  </a:cubicBezTo>
                  <a:cubicBezTo>
                    <a:pt x="7312" y="9979"/>
                    <a:pt x="7621" y="9479"/>
                    <a:pt x="7621" y="8907"/>
                  </a:cubicBezTo>
                  <a:lnTo>
                    <a:pt x="7621" y="4168"/>
                  </a:lnTo>
                  <a:cubicBezTo>
                    <a:pt x="7621" y="3335"/>
                    <a:pt x="6931" y="2644"/>
                    <a:pt x="6074" y="2644"/>
                  </a:cubicBezTo>
                  <a:lnTo>
                    <a:pt x="5978" y="2644"/>
                  </a:lnTo>
                  <a:lnTo>
                    <a:pt x="5978" y="2573"/>
                  </a:lnTo>
                  <a:cubicBezTo>
                    <a:pt x="5978" y="2359"/>
                    <a:pt x="5788" y="2168"/>
                    <a:pt x="5573" y="2168"/>
                  </a:cubicBezTo>
                  <a:lnTo>
                    <a:pt x="4811" y="2168"/>
                  </a:lnTo>
                  <a:lnTo>
                    <a:pt x="4811" y="1882"/>
                  </a:lnTo>
                  <a:lnTo>
                    <a:pt x="5026" y="1882"/>
                  </a:lnTo>
                  <a:cubicBezTo>
                    <a:pt x="5121" y="1882"/>
                    <a:pt x="5192" y="1835"/>
                    <a:pt x="5192" y="1763"/>
                  </a:cubicBezTo>
                  <a:cubicBezTo>
                    <a:pt x="5240" y="1644"/>
                    <a:pt x="5240" y="1525"/>
                    <a:pt x="5240" y="1430"/>
                  </a:cubicBezTo>
                  <a:cubicBezTo>
                    <a:pt x="5240" y="620"/>
                    <a:pt x="4597" y="1"/>
                    <a:pt x="38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76"/>
            <p:cNvSpPr/>
            <p:nvPr/>
          </p:nvSpPr>
          <p:spPr>
            <a:xfrm>
              <a:off x="2045025" y="2881000"/>
              <a:ext cx="33975" cy="33975"/>
            </a:xfrm>
            <a:custGeom>
              <a:rect b="b" l="l" r="r" t="t"/>
              <a:pathLst>
                <a:path extrusionOk="0" h="1359" w="1359">
                  <a:moveTo>
                    <a:pt x="692" y="358"/>
                  </a:moveTo>
                  <a:cubicBezTo>
                    <a:pt x="882" y="358"/>
                    <a:pt x="1025" y="501"/>
                    <a:pt x="1025" y="691"/>
                  </a:cubicBezTo>
                  <a:cubicBezTo>
                    <a:pt x="1025" y="858"/>
                    <a:pt x="882" y="1025"/>
                    <a:pt x="692" y="1025"/>
                  </a:cubicBezTo>
                  <a:cubicBezTo>
                    <a:pt x="501" y="1025"/>
                    <a:pt x="358" y="858"/>
                    <a:pt x="358" y="691"/>
                  </a:cubicBezTo>
                  <a:cubicBezTo>
                    <a:pt x="358" y="501"/>
                    <a:pt x="501" y="358"/>
                    <a:pt x="692" y="358"/>
                  </a:cubicBezTo>
                  <a:close/>
                  <a:moveTo>
                    <a:pt x="692" y="1"/>
                  </a:moveTo>
                  <a:cubicBezTo>
                    <a:pt x="311" y="1"/>
                    <a:pt x="1" y="310"/>
                    <a:pt x="1" y="691"/>
                  </a:cubicBezTo>
                  <a:cubicBezTo>
                    <a:pt x="1" y="1049"/>
                    <a:pt x="311" y="1358"/>
                    <a:pt x="692" y="1358"/>
                  </a:cubicBezTo>
                  <a:cubicBezTo>
                    <a:pt x="1073" y="1358"/>
                    <a:pt x="1358" y="1049"/>
                    <a:pt x="1358" y="691"/>
                  </a:cubicBezTo>
                  <a:cubicBezTo>
                    <a:pt x="1358" y="310"/>
                    <a:pt x="1073" y="1"/>
                    <a:pt x="6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5" name="Google Shape;1385;p76"/>
          <p:cNvSpPr/>
          <p:nvPr/>
        </p:nvSpPr>
        <p:spPr>
          <a:xfrm>
            <a:off x="1737730" y="2498156"/>
            <a:ext cx="344385" cy="344385"/>
          </a:xfrm>
          <a:custGeom>
            <a:rect b="b" l="l" r="r" t="t"/>
            <a:pathLst>
              <a:path extrusionOk="0" h="11860" w="11860">
                <a:moveTo>
                  <a:pt x="6716" y="1381"/>
                </a:moveTo>
                <a:cubicBezTo>
                  <a:pt x="6882" y="1381"/>
                  <a:pt x="7049" y="1405"/>
                  <a:pt x="7192" y="1477"/>
                </a:cubicBezTo>
                <a:cubicBezTo>
                  <a:pt x="7192" y="1477"/>
                  <a:pt x="7383" y="1572"/>
                  <a:pt x="7454" y="1643"/>
                </a:cubicBezTo>
                <a:cubicBezTo>
                  <a:pt x="7692" y="1834"/>
                  <a:pt x="7859" y="2167"/>
                  <a:pt x="7859" y="2501"/>
                </a:cubicBezTo>
                <a:lnTo>
                  <a:pt x="7859" y="3191"/>
                </a:lnTo>
                <a:lnTo>
                  <a:pt x="4025" y="3191"/>
                </a:lnTo>
                <a:lnTo>
                  <a:pt x="4025" y="2501"/>
                </a:lnTo>
                <a:cubicBezTo>
                  <a:pt x="4025" y="2048"/>
                  <a:pt x="4287" y="1667"/>
                  <a:pt x="4668" y="1477"/>
                </a:cubicBezTo>
                <a:cubicBezTo>
                  <a:pt x="4691" y="1477"/>
                  <a:pt x="4739" y="1453"/>
                  <a:pt x="4787" y="1429"/>
                </a:cubicBezTo>
                <a:cubicBezTo>
                  <a:pt x="4811" y="1429"/>
                  <a:pt x="4858" y="1405"/>
                  <a:pt x="4906" y="1405"/>
                </a:cubicBezTo>
                <a:cubicBezTo>
                  <a:pt x="4977" y="1381"/>
                  <a:pt x="5072" y="1381"/>
                  <a:pt x="5144" y="1381"/>
                </a:cubicBezTo>
                <a:close/>
                <a:moveTo>
                  <a:pt x="6716" y="357"/>
                </a:moveTo>
                <a:cubicBezTo>
                  <a:pt x="7906" y="357"/>
                  <a:pt x="8883" y="1310"/>
                  <a:pt x="8883" y="2501"/>
                </a:cubicBezTo>
                <a:lnTo>
                  <a:pt x="8883" y="2763"/>
                </a:lnTo>
                <a:cubicBezTo>
                  <a:pt x="8692" y="2834"/>
                  <a:pt x="8549" y="3001"/>
                  <a:pt x="8526" y="3191"/>
                </a:cubicBezTo>
                <a:lnTo>
                  <a:pt x="8216" y="3191"/>
                </a:lnTo>
                <a:lnTo>
                  <a:pt x="8216" y="2501"/>
                </a:lnTo>
                <a:cubicBezTo>
                  <a:pt x="8216" y="2000"/>
                  <a:pt x="7954" y="1548"/>
                  <a:pt x="7549" y="1286"/>
                </a:cubicBezTo>
                <a:lnTo>
                  <a:pt x="7621" y="1215"/>
                </a:lnTo>
                <a:cubicBezTo>
                  <a:pt x="7668" y="1167"/>
                  <a:pt x="7692" y="1072"/>
                  <a:pt x="7644" y="1000"/>
                </a:cubicBezTo>
                <a:cubicBezTo>
                  <a:pt x="7606" y="949"/>
                  <a:pt x="7554" y="926"/>
                  <a:pt x="7503" y="926"/>
                </a:cubicBezTo>
                <a:cubicBezTo>
                  <a:pt x="7459" y="926"/>
                  <a:pt x="7416" y="943"/>
                  <a:pt x="7383" y="976"/>
                </a:cubicBezTo>
                <a:lnTo>
                  <a:pt x="7240" y="1119"/>
                </a:lnTo>
                <a:cubicBezTo>
                  <a:pt x="7073" y="1048"/>
                  <a:pt x="6906" y="1024"/>
                  <a:pt x="6716" y="1024"/>
                </a:cubicBezTo>
                <a:lnTo>
                  <a:pt x="6097" y="1024"/>
                </a:lnTo>
                <a:lnTo>
                  <a:pt x="6097" y="881"/>
                </a:lnTo>
                <a:cubicBezTo>
                  <a:pt x="6097" y="810"/>
                  <a:pt x="6025" y="715"/>
                  <a:pt x="5954" y="715"/>
                </a:cubicBezTo>
                <a:cubicBezTo>
                  <a:pt x="5941" y="712"/>
                  <a:pt x="5929" y="711"/>
                  <a:pt x="5918" y="711"/>
                </a:cubicBezTo>
                <a:cubicBezTo>
                  <a:pt x="5820" y="711"/>
                  <a:pt x="5763" y="796"/>
                  <a:pt x="5763" y="881"/>
                </a:cubicBezTo>
                <a:lnTo>
                  <a:pt x="5763" y="1024"/>
                </a:lnTo>
                <a:lnTo>
                  <a:pt x="5144" y="1024"/>
                </a:lnTo>
                <a:cubicBezTo>
                  <a:pt x="4977" y="1024"/>
                  <a:pt x="4787" y="1048"/>
                  <a:pt x="4644" y="1119"/>
                </a:cubicBezTo>
                <a:lnTo>
                  <a:pt x="4501" y="976"/>
                </a:lnTo>
                <a:cubicBezTo>
                  <a:pt x="4465" y="941"/>
                  <a:pt x="4424" y="923"/>
                  <a:pt x="4382" y="923"/>
                </a:cubicBezTo>
                <a:cubicBezTo>
                  <a:pt x="4340" y="923"/>
                  <a:pt x="4299" y="941"/>
                  <a:pt x="4263" y="976"/>
                </a:cubicBezTo>
                <a:cubicBezTo>
                  <a:pt x="4191" y="1048"/>
                  <a:pt x="4191" y="1143"/>
                  <a:pt x="4263" y="1215"/>
                </a:cubicBezTo>
                <a:lnTo>
                  <a:pt x="4310" y="1286"/>
                </a:lnTo>
                <a:cubicBezTo>
                  <a:pt x="3929" y="1548"/>
                  <a:pt x="3667" y="2000"/>
                  <a:pt x="3667" y="2501"/>
                </a:cubicBezTo>
                <a:lnTo>
                  <a:pt x="3667" y="3191"/>
                </a:lnTo>
                <a:lnTo>
                  <a:pt x="3358" y="3191"/>
                </a:lnTo>
                <a:cubicBezTo>
                  <a:pt x="3334" y="2977"/>
                  <a:pt x="3191" y="2786"/>
                  <a:pt x="3001" y="2715"/>
                </a:cubicBezTo>
                <a:lnTo>
                  <a:pt x="3001" y="2501"/>
                </a:lnTo>
                <a:cubicBezTo>
                  <a:pt x="3001" y="1310"/>
                  <a:pt x="3977" y="357"/>
                  <a:pt x="5168" y="357"/>
                </a:cubicBezTo>
                <a:close/>
                <a:moveTo>
                  <a:pt x="2834" y="3025"/>
                </a:moveTo>
                <a:cubicBezTo>
                  <a:pt x="2905" y="3025"/>
                  <a:pt x="2977" y="3096"/>
                  <a:pt x="3001" y="3144"/>
                </a:cubicBezTo>
                <a:cubicBezTo>
                  <a:pt x="3024" y="3167"/>
                  <a:pt x="3024" y="3191"/>
                  <a:pt x="3024" y="3215"/>
                </a:cubicBezTo>
                <a:lnTo>
                  <a:pt x="3024" y="3453"/>
                </a:lnTo>
                <a:cubicBezTo>
                  <a:pt x="3024" y="3477"/>
                  <a:pt x="3024" y="3501"/>
                  <a:pt x="3001" y="3501"/>
                </a:cubicBezTo>
                <a:cubicBezTo>
                  <a:pt x="2977" y="3572"/>
                  <a:pt x="2905" y="3620"/>
                  <a:pt x="2834" y="3620"/>
                </a:cubicBezTo>
                <a:cubicBezTo>
                  <a:pt x="2739" y="3620"/>
                  <a:pt x="2667" y="3572"/>
                  <a:pt x="2643" y="3477"/>
                </a:cubicBezTo>
                <a:cubicBezTo>
                  <a:pt x="2643" y="3477"/>
                  <a:pt x="2643" y="3453"/>
                  <a:pt x="2643" y="3453"/>
                </a:cubicBezTo>
                <a:lnTo>
                  <a:pt x="2643" y="3215"/>
                </a:lnTo>
                <a:cubicBezTo>
                  <a:pt x="2643" y="3215"/>
                  <a:pt x="2643" y="3191"/>
                  <a:pt x="2643" y="3191"/>
                </a:cubicBezTo>
                <a:cubicBezTo>
                  <a:pt x="2667" y="3096"/>
                  <a:pt x="2739" y="3025"/>
                  <a:pt x="2834" y="3025"/>
                </a:cubicBezTo>
                <a:close/>
                <a:moveTo>
                  <a:pt x="9050" y="3072"/>
                </a:moveTo>
                <a:cubicBezTo>
                  <a:pt x="9121" y="3072"/>
                  <a:pt x="9192" y="3144"/>
                  <a:pt x="9216" y="3215"/>
                </a:cubicBezTo>
                <a:cubicBezTo>
                  <a:pt x="9216" y="3239"/>
                  <a:pt x="9216" y="3239"/>
                  <a:pt x="9216" y="3263"/>
                </a:cubicBezTo>
                <a:lnTo>
                  <a:pt x="9216" y="3501"/>
                </a:lnTo>
                <a:cubicBezTo>
                  <a:pt x="9216" y="3501"/>
                  <a:pt x="9216" y="3525"/>
                  <a:pt x="9216" y="3548"/>
                </a:cubicBezTo>
                <a:cubicBezTo>
                  <a:pt x="9192" y="3620"/>
                  <a:pt x="9121" y="3667"/>
                  <a:pt x="9050" y="3667"/>
                </a:cubicBezTo>
                <a:cubicBezTo>
                  <a:pt x="8954" y="3667"/>
                  <a:pt x="8883" y="3620"/>
                  <a:pt x="8859" y="3548"/>
                </a:cubicBezTo>
                <a:cubicBezTo>
                  <a:pt x="8859" y="3525"/>
                  <a:pt x="8859" y="3501"/>
                  <a:pt x="8859" y="3501"/>
                </a:cubicBezTo>
                <a:lnTo>
                  <a:pt x="8859" y="3263"/>
                </a:lnTo>
                <a:cubicBezTo>
                  <a:pt x="8859" y="3239"/>
                  <a:pt x="8859" y="3239"/>
                  <a:pt x="8859" y="3215"/>
                </a:cubicBezTo>
                <a:cubicBezTo>
                  <a:pt x="8883" y="3144"/>
                  <a:pt x="8954" y="3072"/>
                  <a:pt x="9050" y="3072"/>
                </a:cubicBezTo>
                <a:close/>
                <a:moveTo>
                  <a:pt x="333" y="2882"/>
                </a:moveTo>
                <a:lnTo>
                  <a:pt x="1667" y="3144"/>
                </a:lnTo>
                <a:lnTo>
                  <a:pt x="1667" y="3596"/>
                </a:lnTo>
                <a:lnTo>
                  <a:pt x="1667" y="3620"/>
                </a:lnTo>
                <a:lnTo>
                  <a:pt x="333" y="3882"/>
                </a:lnTo>
                <a:lnTo>
                  <a:pt x="333" y="2882"/>
                </a:lnTo>
                <a:close/>
                <a:moveTo>
                  <a:pt x="11502" y="2882"/>
                </a:moveTo>
                <a:lnTo>
                  <a:pt x="11502" y="3882"/>
                </a:lnTo>
                <a:lnTo>
                  <a:pt x="10193" y="3620"/>
                </a:lnTo>
                <a:lnTo>
                  <a:pt x="10193" y="3144"/>
                </a:lnTo>
                <a:lnTo>
                  <a:pt x="11502" y="2882"/>
                </a:lnTo>
                <a:close/>
                <a:moveTo>
                  <a:pt x="3667" y="3548"/>
                </a:moveTo>
                <a:lnTo>
                  <a:pt x="3667" y="8526"/>
                </a:lnTo>
                <a:lnTo>
                  <a:pt x="3334" y="8526"/>
                </a:lnTo>
                <a:cubicBezTo>
                  <a:pt x="3310" y="8311"/>
                  <a:pt x="3191" y="8145"/>
                  <a:pt x="3001" y="8097"/>
                </a:cubicBezTo>
                <a:lnTo>
                  <a:pt x="3001" y="3929"/>
                </a:lnTo>
                <a:cubicBezTo>
                  <a:pt x="3167" y="3882"/>
                  <a:pt x="3310" y="3739"/>
                  <a:pt x="3334" y="3548"/>
                </a:cubicBezTo>
                <a:close/>
                <a:moveTo>
                  <a:pt x="7859" y="3548"/>
                </a:moveTo>
                <a:lnTo>
                  <a:pt x="7859" y="4287"/>
                </a:lnTo>
                <a:lnTo>
                  <a:pt x="6406" y="4287"/>
                </a:lnTo>
                <a:cubicBezTo>
                  <a:pt x="6311" y="4287"/>
                  <a:pt x="6239" y="4334"/>
                  <a:pt x="6216" y="4430"/>
                </a:cubicBezTo>
                <a:cubicBezTo>
                  <a:pt x="6192" y="4525"/>
                  <a:pt x="6287" y="4644"/>
                  <a:pt x="6406" y="4644"/>
                </a:cubicBezTo>
                <a:lnTo>
                  <a:pt x="7859" y="4644"/>
                </a:lnTo>
                <a:lnTo>
                  <a:pt x="7859" y="7430"/>
                </a:lnTo>
                <a:lnTo>
                  <a:pt x="6382" y="7430"/>
                </a:lnTo>
                <a:cubicBezTo>
                  <a:pt x="6287" y="7430"/>
                  <a:pt x="6216" y="7478"/>
                  <a:pt x="6192" y="7573"/>
                </a:cubicBezTo>
                <a:cubicBezTo>
                  <a:pt x="6168" y="7692"/>
                  <a:pt x="6263" y="7787"/>
                  <a:pt x="6358" y="7787"/>
                </a:cubicBezTo>
                <a:lnTo>
                  <a:pt x="7859" y="7787"/>
                </a:lnTo>
                <a:lnTo>
                  <a:pt x="7859" y="8526"/>
                </a:lnTo>
                <a:lnTo>
                  <a:pt x="4025" y="8526"/>
                </a:lnTo>
                <a:lnTo>
                  <a:pt x="4025" y="7787"/>
                </a:lnTo>
                <a:lnTo>
                  <a:pt x="5549" y="7787"/>
                </a:lnTo>
                <a:cubicBezTo>
                  <a:pt x="5644" y="7787"/>
                  <a:pt x="5715" y="7716"/>
                  <a:pt x="5739" y="7621"/>
                </a:cubicBezTo>
                <a:cubicBezTo>
                  <a:pt x="5739" y="7525"/>
                  <a:pt x="5668" y="7430"/>
                  <a:pt x="5549" y="7430"/>
                </a:cubicBezTo>
                <a:lnTo>
                  <a:pt x="4001" y="7430"/>
                </a:lnTo>
                <a:lnTo>
                  <a:pt x="4001" y="4644"/>
                </a:lnTo>
                <a:lnTo>
                  <a:pt x="5549" y="4644"/>
                </a:lnTo>
                <a:cubicBezTo>
                  <a:pt x="5644" y="4644"/>
                  <a:pt x="5715" y="4572"/>
                  <a:pt x="5715" y="4477"/>
                </a:cubicBezTo>
                <a:cubicBezTo>
                  <a:pt x="5739" y="4382"/>
                  <a:pt x="5668" y="4287"/>
                  <a:pt x="5549" y="4287"/>
                </a:cubicBezTo>
                <a:lnTo>
                  <a:pt x="4001" y="4287"/>
                </a:lnTo>
                <a:lnTo>
                  <a:pt x="4001" y="3548"/>
                </a:lnTo>
                <a:close/>
                <a:moveTo>
                  <a:pt x="8526" y="3548"/>
                </a:moveTo>
                <a:cubicBezTo>
                  <a:pt x="8549" y="3763"/>
                  <a:pt x="8692" y="3929"/>
                  <a:pt x="8883" y="3977"/>
                </a:cubicBezTo>
                <a:lnTo>
                  <a:pt x="8883" y="8097"/>
                </a:lnTo>
                <a:cubicBezTo>
                  <a:pt x="8692" y="8145"/>
                  <a:pt x="8549" y="8311"/>
                  <a:pt x="8526" y="8526"/>
                </a:cubicBezTo>
                <a:lnTo>
                  <a:pt x="8192" y="8526"/>
                </a:lnTo>
                <a:lnTo>
                  <a:pt x="8192" y="3548"/>
                </a:lnTo>
                <a:close/>
                <a:moveTo>
                  <a:pt x="2810" y="8407"/>
                </a:moveTo>
                <a:cubicBezTo>
                  <a:pt x="2905" y="8407"/>
                  <a:pt x="2953" y="8454"/>
                  <a:pt x="2977" y="8549"/>
                </a:cubicBezTo>
                <a:cubicBezTo>
                  <a:pt x="3001" y="8549"/>
                  <a:pt x="3001" y="8573"/>
                  <a:pt x="3001" y="8597"/>
                </a:cubicBezTo>
                <a:lnTo>
                  <a:pt x="3001" y="8811"/>
                </a:lnTo>
                <a:cubicBezTo>
                  <a:pt x="3001" y="8835"/>
                  <a:pt x="3001" y="8859"/>
                  <a:pt x="2977" y="8859"/>
                </a:cubicBezTo>
                <a:cubicBezTo>
                  <a:pt x="2977" y="8954"/>
                  <a:pt x="2905" y="9002"/>
                  <a:pt x="2810" y="9002"/>
                </a:cubicBezTo>
                <a:cubicBezTo>
                  <a:pt x="2715" y="9002"/>
                  <a:pt x="2643" y="8954"/>
                  <a:pt x="2620" y="8859"/>
                </a:cubicBezTo>
                <a:cubicBezTo>
                  <a:pt x="2620" y="8859"/>
                  <a:pt x="2620" y="8835"/>
                  <a:pt x="2620" y="8811"/>
                </a:cubicBezTo>
                <a:lnTo>
                  <a:pt x="2620" y="8597"/>
                </a:lnTo>
                <a:cubicBezTo>
                  <a:pt x="2620" y="8573"/>
                  <a:pt x="2620" y="8549"/>
                  <a:pt x="2620" y="8549"/>
                </a:cubicBezTo>
                <a:cubicBezTo>
                  <a:pt x="2643" y="8454"/>
                  <a:pt x="2715" y="8407"/>
                  <a:pt x="2810" y="8407"/>
                </a:cubicBezTo>
                <a:close/>
                <a:moveTo>
                  <a:pt x="9050" y="8407"/>
                </a:moveTo>
                <a:cubicBezTo>
                  <a:pt x="9121" y="8407"/>
                  <a:pt x="9192" y="8454"/>
                  <a:pt x="9216" y="8549"/>
                </a:cubicBezTo>
                <a:cubicBezTo>
                  <a:pt x="9216" y="8549"/>
                  <a:pt x="9216" y="8573"/>
                  <a:pt x="9216" y="8597"/>
                </a:cubicBezTo>
                <a:lnTo>
                  <a:pt x="9216" y="8811"/>
                </a:lnTo>
                <a:cubicBezTo>
                  <a:pt x="9216" y="8835"/>
                  <a:pt x="9216" y="8859"/>
                  <a:pt x="9216" y="8859"/>
                </a:cubicBezTo>
                <a:cubicBezTo>
                  <a:pt x="9192" y="8954"/>
                  <a:pt x="9121" y="9002"/>
                  <a:pt x="9050" y="9002"/>
                </a:cubicBezTo>
                <a:cubicBezTo>
                  <a:pt x="8954" y="9002"/>
                  <a:pt x="8883" y="8954"/>
                  <a:pt x="8859" y="8883"/>
                </a:cubicBezTo>
                <a:cubicBezTo>
                  <a:pt x="8859" y="8859"/>
                  <a:pt x="8859" y="8835"/>
                  <a:pt x="8859" y="8811"/>
                </a:cubicBezTo>
                <a:lnTo>
                  <a:pt x="8859" y="8597"/>
                </a:lnTo>
                <a:cubicBezTo>
                  <a:pt x="8859" y="8573"/>
                  <a:pt x="8859" y="8549"/>
                  <a:pt x="8859" y="8549"/>
                </a:cubicBezTo>
                <a:cubicBezTo>
                  <a:pt x="8883" y="8454"/>
                  <a:pt x="8954" y="8407"/>
                  <a:pt x="9050" y="8407"/>
                </a:cubicBezTo>
                <a:close/>
                <a:moveTo>
                  <a:pt x="333" y="8216"/>
                </a:moveTo>
                <a:lnTo>
                  <a:pt x="1643" y="8478"/>
                </a:lnTo>
                <a:lnTo>
                  <a:pt x="1667" y="8930"/>
                </a:lnTo>
                <a:lnTo>
                  <a:pt x="1643" y="8930"/>
                </a:lnTo>
                <a:lnTo>
                  <a:pt x="333" y="9192"/>
                </a:lnTo>
                <a:lnTo>
                  <a:pt x="333" y="8216"/>
                </a:lnTo>
                <a:close/>
                <a:moveTo>
                  <a:pt x="11502" y="8216"/>
                </a:moveTo>
                <a:lnTo>
                  <a:pt x="11502" y="9192"/>
                </a:lnTo>
                <a:lnTo>
                  <a:pt x="10169" y="8930"/>
                </a:lnTo>
                <a:lnTo>
                  <a:pt x="10169" y="8478"/>
                </a:lnTo>
                <a:lnTo>
                  <a:pt x="10193" y="8478"/>
                </a:lnTo>
                <a:lnTo>
                  <a:pt x="11502" y="8216"/>
                </a:lnTo>
                <a:close/>
                <a:moveTo>
                  <a:pt x="7859" y="8883"/>
                </a:moveTo>
                <a:lnTo>
                  <a:pt x="7859" y="9359"/>
                </a:lnTo>
                <a:cubicBezTo>
                  <a:pt x="7859" y="9812"/>
                  <a:pt x="7597" y="10193"/>
                  <a:pt x="7216" y="10383"/>
                </a:cubicBezTo>
                <a:cubicBezTo>
                  <a:pt x="7168" y="10383"/>
                  <a:pt x="7144" y="10407"/>
                  <a:pt x="7097" y="10431"/>
                </a:cubicBezTo>
                <a:cubicBezTo>
                  <a:pt x="7049" y="10455"/>
                  <a:pt x="7025" y="10455"/>
                  <a:pt x="6978" y="10455"/>
                </a:cubicBezTo>
                <a:cubicBezTo>
                  <a:pt x="6882" y="10478"/>
                  <a:pt x="6811" y="10502"/>
                  <a:pt x="6716" y="10502"/>
                </a:cubicBezTo>
                <a:lnTo>
                  <a:pt x="5168" y="10502"/>
                </a:lnTo>
                <a:cubicBezTo>
                  <a:pt x="5025" y="10502"/>
                  <a:pt x="4906" y="10478"/>
                  <a:pt x="4763" y="10431"/>
                </a:cubicBezTo>
                <a:cubicBezTo>
                  <a:pt x="4739" y="10407"/>
                  <a:pt x="4691" y="10383"/>
                  <a:pt x="4668" y="10383"/>
                </a:cubicBezTo>
                <a:cubicBezTo>
                  <a:pt x="4287" y="10193"/>
                  <a:pt x="4001" y="9812"/>
                  <a:pt x="4001" y="9359"/>
                </a:cubicBezTo>
                <a:lnTo>
                  <a:pt x="4001" y="8883"/>
                </a:lnTo>
                <a:close/>
                <a:moveTo>
                  <a:pt x="8502" y="8859"/>
                </a:moveTo>
                <a:cubicBezTo>
                  <a:pt x="8526" y="9073"/>
                  <a:pt x="8668" y="9240"/>
                  <a:pt x="8859" y="9311"/>
                </a:cubicBezTo>
                <a:lnTo>
                  <a:pt x="8859" y="9359"/>
                </a:lnTo>
                <a:lnTo>
                  <a:pt x="8883" y="9359"/>
                </a:lnTo>
                <a:cubicBezTo>
                  <a:pt x="8883" y="10550"/>
                  <a:pt x="7906" y="11502"/>
                  <a:pt x="6716" y="11502"/>
                </a:cubicBezTo>
                <a:lnTo>
                  <a:pt x="5144" y="11502"/>
                </a:lnTo>
                <a:cubicBezTo>
                  <a:pt x="3953" y="11502"/>
                  <a:pt x="3001" y="10550"/>
                  <a:pt x="3001" y="9359"/>
                </a:cubicBezTo>
                <a:lnTo>
                  <a:pt x="3001" y="9311"/>
                </a:lnTo>
                <a:cubicBezTo>
                  <a:pt x="3191" y="9240"/>
                  <a:pt x="3310" y="9073"/>
                  <a:pt x="3334" y="8883"/>
                </a:cubicBezTo>
                <a:lnTo>
                  <a:pt x="3667" y="8883"/>
                </a:lnTo>
                <a:lnTo>
                  <a:pt x="3667" y="9359"/>
                </a:lnTo>
                <a:cubicBezTo>
                  <a:pt x="3667" y="9859"/>
                  <a:pt x="3929" y="10312"/>
                  <a:pt x="4310" y="10574"/>
                </a:cubicBezTo>
                <a:lnTo>
                  <a:pt x="4263" y="10645"/>
                </a:lnTo>
                <a:cubicBezTo>
                  <a:pt x="4191" y="10693"/>
                  <a:pt x="4191" y="10812"/>
                  <a:pt x="4239" y="10859"/>
                </a:cubicBezTo>
                <a:cubicBezTo>
                  <a:pt x="4263" y="10907"/>
                  <a:pt x="4334" y="10931"/>
                  <a:pt x="4382" y="10931"/>
                </a:cubicBezTo>
                <a:cubicBezTo>
                  <a:pt x="4430" y="10931"/>
                  <a:pt x="4453" y="10931"/>
                  <a:pt x="4501" y="10883"/>
                </a:cubicBezTo>
                <a:lnTo>
                  <a:pt x="4644" y="10740"/>
                </a:lnTo>
                <a:cubicBezTo>
                  <a:pt x="4787" y="10812"/>
                  <a:pt x="4977" y="10836"/>
                  <a:pt x="5144" y="10836"/>
                </a:cubicBezTo>
                <a:lnTo>
                  <a:pt x="5739" y="10836"/>
                </a:lnTo>
                <a:lnTo>
                  <a:pt x="5739" y="10979"/>
                </a:lnTo>
                <a:cubicBezTo>
                  <a:pt x="5739" y="11074"/>
                  <a:pt x="5811" y="11145"/>
                  <a:pt x="5906" y="11145"/>
                </a:cubicBezTo>
                <a:cubicBezTo>
                  <a:pt x="5916" y="11148"/>
                  <a:pt x="5926" y="11149"/>
                  <a:pt x="5936" y="11149"/>
                </a:cubicBezTo>
                <a:cubicBezTo>
                  <a:pt x="6020" y="11149"/>
                  <a:pt x="6097" y="11064"/>
                  <a:pt x="6097" y="10979"/>
                </a:cubicBezTo>
                <a:lnTo>
                  <a:pt x="6097" y="10836"/>
                </a:lnTo>
                <a:lnTo>
                  <a:pt x="6692" y="10836"/>
                </a:lnTo>
                <a:cubicBezTo>
                  <a:pt x="6882" y="10836"/>
                  <a:pt x="7049" y="10812"/>
                  <a:pt x="7216" y="10740"/>
                </a:cubicBezTo>
                <a:lnTo>
                  <a:pt x="7335" y="10883"/>
                </a:lnTo>
                <a:cubicBezTo>
                  <a:pt x="7383" y="10907"/>
                  <a:pt x="7430" y="10931"/>
                  <a:pt x="7478" y="10931"/>
                </a:cubicBezTo>
                <a:cubicBezTo>
                  <a:pt x="7525" y="10931"/>
                  <a:pt x="7573" y="10907"/>
                  <a:pt x="7597" y="10859"/>
                </a:cubicBezTo>
                <a:cubicBezTo>
                  <a:pt x="7644" y="10788"/>
                  <a:pt x="7644" y="10693"/>
                  <a:pt x="7573" y="10645"/>
                </a:cubicBezTo>
                <a:lnTo>
                  <a:pt x="7525" y="10574"/>
                </a:lnTo>
                <a:cubicBezTo>
                  <a:pt x="7906" y="10312"/>
                  <a:pt x="8168" y="9859"/>
                  <a:pt x="8168" y="9359"/>
                </a:cubicBezTo>
                <a:lnTo>
                  <a:pt x="8168" y="8859"/>
                </a:lnTo>
                <a:close/>
                <a:moveTo>
                  <a:pt x="5168" y="0"/>
                </a:moveTo>
                <a:cubicBezTo>
                  <a:pt x="3787" y="0"/>
                  <a:pt x="2667" y="1119"/>
                  <a:pt x="2667" y="2453"/>
                </a:cubicBezTo>
                <a:lnTo>
                  <a:pt x="2667" y="2715"/>
                </a:lnTo>
                <a:cubicBezTo>
                  <a:pt x="2453" y="2786"/>
                  <a:pt x="2310" y="2977"/>
                  <a:pt x="2310" y="3191"/>
                </a:cubicBezTo>
                <a:lnTo>
                  <a:pt x="2310" y="3215"/>
                </a:lnTo>
                <a:lnTo>
                  <a:pt x="2000" y="3215"/>
                </a:lnTo>
                <a:lnTo>
                  <a:pt x="2000" y="3144"/>
                </a:lnTo>
                <a:cubicBezTo>
                  <a:pt x="2000" y="2977"/>
                  <a:pt x="1905" y="2834"/>
                  <a:pt x="1738" y="2810"/>
                </a:cubicBezTo>
                <a:lnTo>
                  <a:pt x="357" y="2524"/>
                </a:lnTo>
                <a:cubicBezTo>
                  <a:pt x="262" y="2524"/>
                  <a:pt x="191" y="2524"/>
                  <a:pt x="119" y="2596"/>
                </a:cubicBezTo>
                <a:cubicBezTo>
                  <a:pt x="48" y="2643"/>
                  <a:pt x="0" y="2763"/>
                  <a:pt x="0" y="2858"/>
                </a:cubicBezTo>
                <a:lnTo>
                  <a:pt x="0" y="3906"/>
                </a:lnTo>
                <a:cubicBezTo>
                  <a:pt x="0" y="4001"/>
                  <a:pt x="48" y="4096"/>
                  <a:pt x="119" y="4168"/>
                </a:cubicBezTo>
                <a:cubicBezTo>
                  <a:pt x="167" y="4215"/>
                  <a:pt x="238" y="4239"/>
                  <a:pt x="286" y="4239"/>
                </a:cubicBezTo>
                <a:lnTo>
                  <a:pt x="357" y="4239"/>
                </a:lnTo>
                <a:lnTo>
                  <a:pt x="1738" y="3953"/>
                </a:lnTo>
                <a:cubicBezTo>
                  <a:pt x="1905" y="3906"/>
                  <a:pt x="2000" y="3787"/>
                  <a:pt x="2000" y="3620"/>
                </a:cubicBezTo>
                <a:lnTo>
                  <a:pt x="2000" y="3548"/>
                </a:lnTo>
                <a:lnTo>
                  <a:pt x="2334" y="3548"/>
                </a:lnTo>
                <a:cubicBezTo>
                  <a:pt x="2358" y="3739"/>
                  <a:pt x="2501" y="3882"/>
                  <a:pt x="2667" y="3929"/>
                </a:cubicBezTo>
                <a:lnTo>
                  <a:pt x="2667" y="8097"/>
                </a:lnTo>
                <a:cubicBezTo>
                  <a:pt x="2477" y="8168"/>
                  <a:pt x="2334" y="8335"/>
                  <a:pt x="2310" y="8526"/>
                </a:cubicBezTo>
                <a:lnTo>
                  <a:pt x="2000" y="8526"/>
                </a:lnTo>
                <a:lnTo>
                  <a:pt x="2000" y="8454"/>
                </a:lnTo>
                <a:cubicBezTo>
                  <a:pt x="2000" y="8287"/>
                  <a:pt x="1905" y="8168"/>
                  <a:pt x="1738" y="8121"/>
                </a:cubicBezTo>
                <a:lnTo>
                  <a:pt x="357" y="7859"/>
                </a:lnTo>
                <a:cubicBezTo>
                  <a:pt x="332" y="7852"/>
                  <a:pt x="308" y="7849"/>
                  <a:pt x="285" y="7849"/>
                </a:cubicBezTo>
                <a:cubicBezTo>
                  <a:pt x="224" y="7849"/>
                  <a:pt x="171" y="7872"/>
                  <a:pt x="119" y="7906"/>
                </a:cubicBezTo>
                <a:cubicBezTo>
                  <a:pt x="48" y="7978"/>
                  <a:pt x="0" y="8073"/>
                  <a:pt x="0" y="8192"/>
                </a:cubicBezTo>
                <a:lnTo>
                  <a:pt x="0" y="9216"/>
                </a:lnTo>
                <a:cubicBezTo>
                  <a:pt x="0" y="9335"/>
                  <a:pt x="48" y="9431"/>
                  <a:pt x="119" y="9502"/>
                </a:cubicBezTo>
                <a:cubicBezTo>
                  <a:pt x="167" y="9526"/>
                  <a:pt x="238" y="9550"/>
                  <a:pt x="286" y="9550"/>
                </a:cubicBezTo>
                <a:lnTo>
                  <a:pt x="357" y="9550"/>
                </a:lnTo>
                <a:lnTo>
                  <a:pt x="1738" y="9264"/>
                </a:lnTo>
                <a:cubicBezTo>
                  <a:pt x="1905" y="9240"/>
                  <a:pt x="2000" y="9097"/>
                  <a:pt x="2000" y="8930"/>
                </a:cubicBezTo>
                <a:lnTo>
                  <a:pt x="2000" y="8883"/>
                </a:lnTo>
                <a:lnTo>
                  <a:pt x="2310" y="8883"/>
                </a:lnTo>
                <a:cubicBezTo>
                  <a:pt x="2334" y="9073"/>
                  <a:pt x="2477" y="9240"/>
                  <a:pt x="2667" y="9311"/>
                </a:cubicBezTo>
                <a:lnTo>
                  <a:pt x="2667" y="9359"/>
                </a:lnTo>
                <a:cubicBezTo>
                  <a:pt x="2667" y="10740"/>
                  <a:pt x="3787" y="11860"/>
                  <a:pt x="5168" y="11860"/>
                </a:cubicBezTo>
                <a:lnTo>
                  <a:pt x="6740" y="11860"/>
                </a:lnTo>
                <a:cubicBezTo>
                  <a:pt x="8121" y="11860"/>
                  <a:pt x="9240" y="10740"/>
                  <a:pt x="9240" y="9359"/>
                </a:cubicBezTo>
                <a:lnTo>
                  <a:pt x="9240" y="9311"/>
                </a:lnTo>
                <a:cubicBezTo>
                  <a:pt x="9431" y="9240"/>
                  <a:pt x="9573" y="9073"/>
                  <a:pt x="9597" y="8883"/>
                </a:cubicBezTo>
                <a:lnTo>
                  <a:pt x="9835" y="8883"/>
                </a:lnTo>
                <a:lnTo>
                  <a:pt x="9835" y="8954"/>
                </a:lnTo>
                <a:cubicBezTo>
                  <a:pt x="9835" y="9097"/>
                  <a:pt x="9954" y="9240"/>
                  <a:pt x="10121" y="9264"/>
                </a:cubicBezTo>
                <a:lnTo>
                  <a:pt x="11502" y="9550"/>
                </a:lnTo>
                <a:lnTo>
                  <a:pt x="11550" y="9550"/>
                </a:lnTo>
                <a:cubicBezTo>
                  <a:pt x="11621" y="9550"/>
                  <a:pt x="11669" y="9550"/>
                  <a:pt x="11717" y="9502"/>
                </a:cubicBezTo>
                <a:cubicBezTo>
                  <a:pt x="11812" y="9431"/>
                  <a:pt x="11860" y="9335"/>
                  <a:pt x="11860" y="9216"/>
                </a:cubicBezTo>
                <a:lnTo>
                  <a:pt x="11860" y="8192"/>
                </a:lnTo>
                <a:cubicBezTo>
                  <a:pt x="11860" y="8073"/>
                  <a:pt x="11812" y="7978"/>
                  <a:pt x="11717" y="7906"/>
                </a:cubicBezTo>
                <a:cubicBezTo>
                  <a:pt x="11682" y="7872"/>
                  <a:pt x="11621" y="7849"/>
                  <a:pt x="11564" y="7849"/>
                </a:cubicBezTo>
                <a:cubicBezTo>
                  <a:pt x="11542" y="7849"/>
                  <a:pt x="11522" y="7852"/>
                  <a:pt x="11502" y="7859"/>
                </a:cubicBezTo>
                <a:lnTo>
                  <a:pt x="10121" y="8145"/>
                </a:lnTo>
                <a:cubicBezTo>
                  <a:pt x="9954" y="8168"/>
                  <a:pt x="9835" y="8311"/>
                  <a:pt x="9835" y="8478"/>
                </a:cubicBezTo>
                <a:lnTo>
                  <a:pt x="9835" y="8526"/>
                </a:lnTo>
                <a:lnTo>
                  <a:pt x="9573" y="8526"/>
                </a:lnTo>
                <a:cubicBezTo>
                  <a:pt x="9550" y="8335"/>
                  <a:pt x="9431" y="8168"/>
                  <a:pt x="9240" y="8097"/>
                </a:cubicBezTo>
                <a:lnTo>
                  <a:pt x="9240" y="4001"/>
                </a:lnTo>
                <a:cubicBezTo>
                  <a:pt x="9431" y="3929"/>
                  <a:pt x="9550" y="3763"/>
                  <a:pt x="9573" y="3548"/>
                </a:cubicBezTo>
                <a:lnTo>
                  <a:pt x="9835" y="3548"/>
                </a:lnTo>
                <a:lnTo>
                  <a:pt x="9835" y="3620"/>
                </a:lnTo>
                <a:cubicBezTo>
                  <a:pt x="9835" y="3787"/>
                  <a:pt x="9954" y="3929"/>
                  <a:pt x="10121" y="3953"/>
                </a:cubicBezTo>
                <a:lnTo>
                  <a:pt x="11502" y="4215"/>
                </a:lnTo>
                <a:cubicBezTo>
                  <a:pt x="11526" y="4215"/>
                  <a:pt x="11526" y="4239"/>
                  <a:pt x="11550" y="4239"/>
                </a:cubicBezTo>
                <a:cubicBezTo>
                  <a:pt x="11621" y="4239"/>
                  <a:pt x="11669" y="4215"/>
                  <a:pt x="11717" y="4168"/>
                </a:cubicBezTo>
                <a:cubicBezTo>
                  <a:pt x="11812" y="4096"/>
                  <a:pt x="11860" y="4001"/>
                  <a:pt x="11860" y="3906"/>
                </a:cubicBezTo>
                <a:lnTo>
                  <a:pt x="11860" y="2858"/>
                </a:lnTo>
                <a:cubicBezTo>
                  <a:pt x="11860" y="2763"/>
                  <a:pt x="11812" y="2643"/>
                  <a:pt x="11717" y="2596"/>
                </a:cubicBezTo>
                <a:cubicBezTo>
                  <a:pt x="11681" y="2542"/>
                  <a:pt x="11619" y="2515"/>
                  <a:pt x="11559" y="2515"/>
                </a:cubicBezTo>
                <a:cubicBezTo>
                  <a:pt x="11540" y="2515"/>
                  <a:pt x="11520" y="2518"/>
                  <a:pt x="11502" y="2524"/>
                </a:cubicBezTo>
                <a:lnTo>
                  <a:pt x="10121" y="2810"/>
                </a:lnTo>
                <a:cubicBezTo>
                  <a:pt x="9954" y="2834"/>
                  <a:pt x="9835" y="2977"/>
                  <a:pt x="9835" y="3144"/>
                </a:cubicBezTo>
                <a:lnTo>
                  <a:pt x="9835" y="3191"/>
                </a:lnTo>
                <a:lnTo>
                  <a:pt x="9597" y="3191"/>
                </a:lnTo>
                <a:cubicBezTo>
                  <a:pt x="9573" y="3001"/>
                  <a:pt x="9431" y="2834"/>
                  <a:pt x="9240" y="2763"/>
                </a:cubicBezTo>
                <a:lnTo>
                  <a:pt x="9240" y="2501"/>
                </a:lnTo>
                <a:cubicBezTo>
                  <a:pt x="9240" y="1119"/>
                  <a:pt x="8121" y="0"/>
                  <a:pt x="67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6" name="Google Shape;1386;p76"/>
          <p:cNvGrpSpPr/>
          <p:nvPr/>
        </p:nvGrpSpPr>
        <p:grpSpPr>
          <a:xfrm>
            <a:off x="1138840" y="2489637"/>
            <a:ext cx="340958" cy="344559"/>
            <a:chOff x="906700" y="2625450"/>
            <a:chExt cx="293550" cy="296650"/>
          </a:xfrm>
        </p:grpSpPr>
        <p:sp>
          <p:nvSpPr>
            <p:cNvPr id="1387" name="Google Shape;1387;p76"/>
            <p:cNvSpPr/>
            <p:nvPr/>
          </p:nvSpPr>
          <p:spPr>
            <a:xfrm>
              <a:off x="1003150" y="2845275"/>
              <a:ext cx="31575" cy="28025"/>
            </a:xfrm>
            <a:custGeom>
              <a:rect b="b" l="l" r="r" t="t"/>
              <a:pathLst>
                <a:path extrusionOk="0" h="1121" w="1263">
                  <a:moveTo>
                    <a:pt x="929" y="358"/>
                  </a:moveTo>
                  <a:lnTo>
                    <a:pt x="929" y="763"/>
                  </a:lnTo>
                  <a:lnTo>
                    <a:pt x="334" y="763"/>
                  </a:lnTo>
                  <a:lnTo>
                    <a:pt x="334" y="358"/>
                  </a:lnTo>
                  <a:close/>
                  <a:moveTo>
                    <a:pt x="167" y="1"/>
                  </a:moveTo>
                  <a:cubicBezTo>
                    <a:pt x="72" y="1"/>
                    <a:pt x="1" y="72"/>
                    <a:pt x="1" y="168"/>
                  </a:cubicBezTo>
                  <a:lnTo>
                    <a:pt x="1" y="930"/>
                  </a:lnTo>
                  <a:cubicBezTo>
                    <a:pt x="1" y="1025"/>
                    <a:pt x="72" y="1120"/>
                    <a:pt x="167" y="1120"/>
                  </a:cubicBezTo>
                  <a:lnTo>
                    <a:pt x="1096" y="1120"/>
                  </a:lnTo>
                  <a:cubicBezTo>
                    <a:pt x="1191" y="1120"/>
                    <a:pt x="1263" y="1025"/>
                    <a:pt x="1263" y="930"/>
                  </a:cubicBezTo>
                  <a:lnTo>
                    <a:pt x="1263" y="168"/>
                  </a:lnTo>
                  <a:cubicBezTo>
                    <a:pt x="1263" y="72"/>
                    <a:pt x="1191" y="1"/>
                    <a:pt x="10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76"/>
            <p:cNvSpPr/>
            <p:nvPr/>
          </p:nvSpPr>
          <p:spPr>
            <a:xfrm>
              <a:off x="1072225" y="2845275"/>
              <a:ext cx="32175" cy="28025"/>
            </a:xfrm>
            <a:custGeom>
              <a:rect b="b" l="l" r="r" t="t"/>
              <a:pathLst>
                <a:path extrusionOk="0" h="1121" w="1287">
                  <a:moveTo>
                    <a:pt x="929" y="358"/>
                  </a:moveTo>
                  <a:lnTo>
                    <a:pt x="929" y="763"/>
                  </a:lnTo>
                  <a:lnTo>
                    <a:pt x="357" y="763"/>
                  </a:lnTo>
                  <a:lnTo>
                    <a:pt x="357" y="358"/>
                  </a:lnTo>
                  <a:close/>
                  <a:moveTo>
                    <a:pt x="191" y="1"/>
                  </a:moveTo>
                  <a:cubicBezTo>
                    <a:pt x="95" y="1"/>
                    <a:pt x="0" y="72"/>
                    <a:pt x="0" y="168"/>
                  </a:cubicBezTo>
                  <a:lnTo>
                    <a:pt x="0" y="930"/>
                  </a:lnTo>
                  <a:cubicBezTo>
                    <a:pt x="0" y="1025"/>
                    <a:pt x="95" y="1120"/>
                    <a:pt x="191" y="1120"/>
                  </a:cubicBezTo>
                  <a:lnTo>
                    <a:pt x="1119" y="1120"/>
                  </a:lnTo>
                  <a:cubicBezTo>
                    <a:pt x="1191" y="1120"/>
                    <a:pt x="1286" y="1025"/>
                    <a:pt x="1286" y="930"/>
                  </a:cubicBezTo>
                  <a:lnTo>
                    <a:pt x="1286" y="168"/>
                  </a:lnTo>
                  <a:cubicBezTo>
                    <a:pt x="1286" y="72"/>
                    <a:pt x="1191" y="1"/>
                    <a:pt x="11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76"/>
            <p:cNvSpPr/>
            <p:nvPr/>
          </p:nvSpPr>
          <p:spPr>
            <a:xfrm>
              <a:off x="1003150" y="2829800"/>
              <a:ext cx="32175" cy="8950"/>
            </a:xfrm>
            <a:custGeom>
              <a:rect b="b" l="l" r="r" t="t"/>
              <a:pathLst>
                <a:path extrusionOk="0" h="358" w="1287">
                  <a:moveTo>
                    <a:pt x="191" y="1"/>
                  </a:moveTo>
                  <a:cubicBezTo>
                    <a:pt x="96" y="1"/>
                    <a:pt x="24" y="72"/>
                    <a:pt x="1" y="144"/>
                  </a:cubicBezTo>
                  <a:cubicBezTo>
                    <a:pt x="1" y="263"/>
                    <a:pt x="72" y="358"/>
                    <a:pt x="167" y="358"/>
                  </a:cubicBezTo>
                  <a:lnTo>
                    <a:pt x="1096" y="358"/>
                  </a:lnTo>
                  <a:cubicBezTo>
                    <a:pt x="1191" y="358"/>
                    <a:pt x="1263" y="286"/>
                    <a:pt x="1287" y="191"/>
                  </a:cubicBezTo>
                  <a:cubicBezTo>
                    <a:pt x="1287" y="96"/>
                    <a:pt x="1215" y="1"/>
                    <a:pt x="10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76"/>
            <p:cNvSpPr/>
            <p:nvPr/>
          </p:nvSpPr>
          <p:spPr>
            <a:xfrm>
              <a:off x="1072225" y="2829800"/>
              <a:ext cx="32175" cy="8950"/>
            </a:xfrm>
            <a:custGeom>
              <a:rect b="b" l="l" r="r" t="t"/>
              <a:pathLst>
                <a:path extrusionOk="0" h="358" w="1287">
                  <a:moveTo>
                    <a:pt x="191" y="1"/>
                  </a:moveTo>
                  <a:cubicBezTo>
                    <a:pt x="95" y="1"/>
                    <a:pt x="24" y="72"/>
                    <a:pt x="0" y="144"/>
                  </a:cubicBezTo>
                  <a:cubicBezTo>
                    <a:pt x="0" y="263"/>
                    <a:pt x="72" y="358"/>
                    <a:pt x="191" y="358"/>
                  </a:cubicBezTo>
                  <a:lnTo>
                    <a:pt x="1096" y="358"/>
                  </a:lnTo>
                  <a:cubicBezTo>
                    <a:pt x="1191" y="358"/>
                    <a:pt x="1262" y="286"/>
                    <a:pt x="1286" y="191"/>
                  </a:cubicBezTo>
                  <a:cubicBezTo>
                    <a:pt x="1286" y="96"/>
                    <a:pt x="1215" y="1"/>
                    <a:pt x="11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76"/>
            <p:cNvSpPr/>
            <p:nvPr/>
          </p:nvSpPr>
          <p:spPr>
            <a:xfrm>
              <a:off x="906700" y="2625450"/>
              <a:ext cx="293550" cy="296650"/>
            </a:xfrm>
            <a:custGeom>
              <a:rect b="b" l="l" r="r" t="t"/>
              <a:pathLst>
                <a:path extrusionOk="0" h="11866" w="11742">
                  <a:moveTo>
                    <a:pt x="5930" y="340"/>
                  </a:moveTo>
                  <a:cubicBezTo>
                    <a:pt x="6431" y="340"/>
                    <a:pt x="6907" y="459"/>
                    <a:pt x="7097" y="649"/>
                  </a:cubicBezTo>
                  <a:cubicBezTo>
                    <a:pt x="7216" y="768"/>
                    <a:pt x="8288" y="1840"/>
                    <a:pt x="7764" y="2697"/>
                  </a:cubicBezTo>
                  <a:cubicBezTo>
                    <a:pt x="7502" y="3102"/>
                    <a:pt x="7216" y="3507"/>
                    <a:pt x="6954" y="3840"/>
                  </a:cubicBezTo>
                  <a:cubicBezTo>
                    <a:pt x="7216" y="3174"/>
                    <a:pt x="7455" y="2435"/>
                    <a:pt x="7455" y="2221"/>
                  </a:cubicBezTo>
                  <a:cubicBezTo>
                    <a:pt x="7455" y="1769"/>
                    <a:pt x="7288" y="1411"/>
                    <a:pt x="6954" y="1149"/>
                  </a:cubicBezTo>
                  <a:cubicBezTo>
                    <a:pt x="6693" y="935"/>
                    <a:pt x="6312" y="816"/>
                    <a:pt x="5930" y="816"/>
                  </a:cubicBezTo>
                  <a:cubicBezTo>
                    <a:pt x="5168" y="816"/>
                    <a:pt x="4383" y="1292"/>
                    <a:pt x="4383" y="2221"/>
                  </a:cubicBezTo>
                  <a:cubicBezTo>
                    <a:pt x="4383" y="2435"/>
                    <a:pt x="4621" y="3174"/>
                    <a:pt x="4883" y="3840"/>
                  </a:cubicBezTo>
                  <a:cubicBezTo>
                    <a:pt x="4621" y="3507"/>
                    <a:pt x="4359" y="3102"/>
                    <a:pt x="4073" y="2697"/>
                  </a:cubicBezTo>
                  <a:lnTo>
                    <a:pt x="4097" y="2697"/>
                  </a:lnTo>
                  <a:cubicBezTo>
                    <a:pt x="3549" y="1840"/>
                    <a:pt x="4621" y="768"/>
                    <a:pt x="4740" y="649"/>
                  </a:cubicBezTo>
                  <a:cubicBezTo>
                    <a:pt x="4930" y="459"/>
                    <a:pt x="5407" y="340"/>
                    <a:pt x="5930" y="340"/>
                  </a:cubicBezTo>
                  <a:close/>
                  <a:moveTo>
                    <a:pt x="5930" y="1149"/>
                  </a:moveTo>
                  <a:cubicBezTo>
                    <a:pt x="6502" y="1149"/>
                    <a:pt x="7097" y="1483"/>
                    <a:pt x="7097" y="2221"/>
                  </a:cubicBezTo>
                  <a:cubicBezTo>
                    <a:pt x="7097" y="2531"/>
                    <a:pt x="6407" y="4364"/>
                    <a:pt x="6216" y="4650"/>
                  </a:cubicBezTo>
                  <a:cubicBezTo>
                    <a:pt x="6002" y="4841"/>
                    <a:pt x="5930" y="4841"/>
                    <a:pt x="5930" y="4841"/>
                  </a:cubicBezTo>
                  <a:cubicBezTo>
                    <a:pt x="5907" y="4841"/>
                    <a:pt x="5835" y="4841"/>
                    <a:pt x="5621" y="4650"/>
                  </a:cubicBezTo>
                  <a:cubicBezTo>
                    <a:pt x="5549" y="4555"/>
                    <a:pt x="5359" y="4102"/>
                    <a:pt x="5121" y="3459"/>
                  </a:cubicBezTo>
                  <a:cubicBezTo>
                    <a:pt x="4859" y="2793"/>
                    <a:pt x="4740" y="2316"/>
                    <a:pt x="4740" y="2221"/>
                  </a:cubicBezTo>
                  <a:cubicBezTo>
                    <a:pt x="4740" y="1483"/>
                    <a:pt x="5359" y="1149"/>
                    <a:pt x="5930" y="1149"/>
                  </a:cubicBezTo>
                  <a:close/>
                  <a:moveTo>
                    <a:pt x="4478" y="3888"/>
                  </a:moveTo>
                  <a:cubicBezTo>
                    <a:pt x="4644" y="4102"/>
                    <a:pt x="4835" y="4341"/>
                    <a:pt x="5002" y="4531"/>
                  </a:cubicBezTo>
                  <a:lnTo>
                    <a:pt x="5002" y="6222"/>
                  </a:lnTo>
                  <a:cubicBezTo>
                    <a:pt x="5002" y="6293"/>
                    <a:pt x="5049" y="6365"/>
                    <a:pt x="5121" y="6389"/>
                  </a:cubicBezTo>
                  <a:cubicBezTo>
                    <a:pt x="5147" y="6397"/>
                    <a:pt x="5172" y="6401"/>
                    <a:pt x="5195" y="6401"/>
                  </a:cubicBezTo>
                  <a:cubicBezTo>
                    <a:pt x="5303" y="6401"/>
                    <a:pt x="5383" y="6319"/>
                    <a:pt x="5383" y="6222"/>
                  </a:cubicBezTo>
                  <a:lnTo>
                    <a:pt x="5383" y="4888"/>
                  </a:lnTo>
                  <a:cubicBezTo>
                    <a:pt x="5383" y="4888"/>
                    <a:pt x="5573" y="5079"/>
                    <a:pt x="5740" y="5150"/>
                  </a:cubicBezTo>
                  <a:lnTo>
                    <a:pt x="5740" y="11509"/>
                  </a:lnTo>
                  <a:lnTo>
                    <a:pt x="3382" y="11509"/>
                  </a:lnTo>
                  <a:cubicBezTo>
                    <a:pt x="3359" y="11509"/>
                    <a:pt x="3311" y="11485"/>
                    <a:pt x="3287" y="11461"/>
                  </a:cubicBezTo>
                  <a:cubicBezTo>
                    <a:pt x="3287" y="11461"/>
                    <a:pt x="3263" y="11437"/>
                    <a:pt x="3287" y="11437"/>
                  </a:cubicBezTo>
                  <a:lnTo>
                    <a:pt x="3501" y="6698"/>
                  </a:lnTo>
                  <a:lnTo>
                    <a:pt x="3501" y="4150"/>
                  </a:lnTo>
                  <a:lnTo>
                    <a:pt x="4478" y="3888"/>
                  </a:lnTo>
                  <a:close/>
                  <a:moveTo>
                    <a:pt x="7336" y="3888"/>
                  </a:moveTo>
                  <a:lnTo>
                    <a:pt x="8264" y="4150"/>
                  </a:lnTo>
                  <a:lnTo>
                    <a:pt x="8264" y="6674"/>
                  </a:lnTo>
                  <a:lnTo>
                    <a:pt x="8264" y="6698"/>
                  </a:lnTo>
                  <a:lnTo>
                    <a:pt x="8479" y="11437"/>
                  </a:lnTo>
                  <a:cubicBezTo>
                    <a:pt x="8479" y="11437"/>
                    <a:pt x="8479" y="11461"/>
                    <a:pt x="8479" y="11461"/>
                  </a:cubicBezTo>
                  <a:cubicBezTo>
                    <a:pt x="8455" y="11485"/>
                    <a:pt x="8407" y="11509"/>
                    <a:pt x="8383" y="11509"/>
                  </a:cubicBezTo>
                  <a:lnTo>
                    <a:pt x="6097" y="11509"/>
                  </a:lnTo>
                  <a:lnTo>
                    <a:pt x="6097" y="5150"/>
                  </a:lnTo>
                  <a:cubicBezTo>
                    <a:pt x="6192" y="5103"/>
                    <a:pt x="6312" y="5031"/>
                    <a:pt x="6478" y="4888"/>
                  </a:cubicBezTo>
                  <a:lnTo>
                    <a:pt x="6478" y="6198"/>
                  </a:lnTo>
                  <a:cubicBezTo>
                    <a:pt x="6478" y="6293"/>
                    <a:pt x="6526" y="6389"/>
                    <a:pt x="6621" y="6389"/>
                  </a:cubicBezTo>
                  <a:cubicBezTo>
                    <a:pt x="6716" y="6389"/>
                    <a:pt x="6812" y="6317"/>
                    <a:pt x="6812" y="6222"/>
                  </a:cubicBezTo>
                  <a:lnTo>
                    <a:pt x="6812" y="4531"/>
                  </a:lnTo>
                  <a:cubicBezTo>
                    <a:pt x="6835" y="4507"/>
                    <a:pt x="7193" y="4102"/>
                    <a:pt x="7336" y="3888"/>
                  </a:cubicBezTo>
                  <a:close/>
                  <a:moveTo>
                    <a:pt x="5919" y="0"/>
                  </a:moveTo>
                  <a:cubicBezTo>
                    <a:pt x="5353" y="0"/>
                    <a:pt x="4787" y="137"/>
                    <a:pt x="4502" y="411"/>
                  </a:cubicBezTo>
                  <a:cubicBezTo>
                    <a:pt x="3835" y="1030"/>
                    <a:pt x="3263" y="2054"/>
                    <a:pt x="3787" y="2888"/>
                  </a:cubicBezTo>
                  <a:cubicBezTo>
                    <a:pt x="3859" y="3007"/>
                    <a:pt x="4025" y="3269"/>
                    <a:pt x="4263" y="3578"/>
                  </a:cubicBezTo>
                  <a:lnTo>
                    <a:pt x="3073" y="3912"/>
                  </a:lnTo>
                  <a:cubicBezTo>
                    <a:pt x="2954" y="3959"/>
                    <a:pt x="2811" y="4007"/>
                    <a:pt x="2716" y="4150"/>
                  </a:cubicBezTo>
                  <a:lnTo>
                    <a:pt x="1787" y="6198"/>
                  </a:lnTo>
                  <a:cubicBezTo>
                    <a:pt x="1763" y="6269"/>
                    <a:pt x="1787" y="6365"/>
                    <a:pt x="1858" y="6412"/>
                  </a:cubicBezTo>
                  <a:cubicBezTo>
                    <a:pt x="1882" y="6436"/>
                    <a:pt x="1930" y="6460"/>
                    <a:pt x="1953" y="6460"/>
                  </a:cubicBezTo>
                  <a:cubicBezTo>
                    <a:pt x="2025" y="6460"/>
                    <a:pt x="2073" y="6412"/>
                    <a:pt x="2120" y="6341"/>
                  </a:cubicBezTo>
                  <a:lnTo>
                    <a:pt x="3025" y="4293"/>
                  </a:lnTo>
                  <a:cubicBezTo>
                    <a:pt x="3049" y="4293"/>
                    <a:pt x="3120" y="4269"/>
                    <a:pt x="3168" y="4245"/>
                  </a:cubicBezTo>
                  <a:lnTo>
                    <a:pt x="3168" y="6674"/>
                  </a:lnTo>
                  <a:lnTo>
                    <a:pt x="1382" y="10770"/>
                  </a:lnTo>
                  <a:cubicBezTo>
                    <a:pt x="1370" y="10770"/>
                    <a:pt x="1340" y="10776"/>
                    <a:pt x="1305" y="10776"/>
                  </a:cubicBezTo>
                  <a:cubicBezTo>
                    <a:pt x="1269" y="10776"/>
                    <a:pt x="1227" y="10770"/>
                    <a:pt x="1191" y="10747"/>
                  </a:cubicBezTo>
                  <a:lnTo>
                    <a:pt x="453" y="10246"/>
                  </a:lnTo>
                  <a:cubicBezTo>
                    <a:pt x="429" y="10246"/>
                    <a:pt x="382" y="10223"/>
                    <a:pt x="429" y="10080"/>
                  </a:cubicBezTo>
                  <a:lnTo>
                    <a:pt x="1787" y="7055"/>
                  </a:lnTo>
                  <a:cubicBezTo>
                    <a:pt x="1834" y="6960"/>
                    <a:pt x="1787" y="6865"/>
                    <a:pt x="1715" y="6817"/>
                  </a:cubicBezTo>
                  <a:cubicBezTo>
                    <a:pt x="1693" y="6812"/>
                    <a:pt x="1670" y="6809"/>
                    <a:pt x="1648" y="6809"/>
                  </a:cubicBezTo>
                  <a:cubicBezTo>
                    <a:pt x="1578" y="6809"/>
                    <a:pt x="1514" y="6840"/>
                    <a:pt x="1477" y="6912"/>
                  </a:cubicBezTo>
                  <a:lnTo>
                    <a:pt x="120" y="9937"/>
                  </a:lnTo>
                  <a:cubicBezTo>
                    <a:pt x="1" y="10199"/>
                    <a:pt x="48" y="10413"/>
                    <a:pt x="263" y="10556"/>
                  </a:cubicBezTo>
                  <a:lnTo>
                    <a:pt x="1001" y="11032"/>
                  </a:lnTo>
                  <a:cubicBezTo>
                    <a:pt x="1096" y="11096"/>
                    <a:pt x="1202" y="11128"/>
                    <a:pt x="1304" y="11128"/>
                  </a:cubicBezTo>
                  <a:cubicBezTo>
                    <a:pt x="1355" y="11128"/>
                    <a:pt x="1406" y="11120"/>
                    <a:pt x="1453" y="11104"/>
                  </a:cubicBezTo>
                  <a:cubicBezTo>
                    <a:pt x="1572" y="11080"/>
                    <a:pt x="1668" y="11009"/>
                    <a:pt x="1691" y="10913"/>
                  </a:cubicBezTo>
                  <a:lnTo>
                    <a:pt x="3120" y="7651"/>
                  </a:lnTo>
                  <a:lnTo>
                    <a:pt x="3120" y="7651"/>
                  </a:lnTo>
                  <a:lnTo>
                    <a:pt x="2930" y="11413"/>
                  </a:lnTo>
                  <a:cubicBezTo>
                    <a:pt x="2930" y="11532"/>
                    <a:pt x="2954" y="11628"/>
                    <a:pt x="3049" y="11699"/>
                  </a:cubicBezTo>
                  <a:cubicBezTo>
                    <a:pt x="3120" y="11794"/>
                    <a:pt x="3263" y="11866"/>
                    <a:pt x="3382" y="11866"/>
                  </a:cubicBezTo>
                  <a:lnTo>
                    <a:pt x="8383" y="11866"/>
                  </a:lnTo>
                  <a:cubicBezTo>
                    <a:pt x="8502" y="11866"/>
                    <a:pt x="8622" y="11794"/>
                    <a:pt x="8717" y="11699"/>
                  </a:cubicBezTo>
                  <a:cubicBezTo>
                    <a:pt x="8788" y="11628"/>
                    <a:pt x="8836" y="11532"/>
                    <a:pt x="8836" y="11413"/>
                  </a:cubicBezTo>
                  <a:lnTo>
                    <a:pt x="8645" y="7651"/>
                  </a:lnTo>
                  <a:lnTo>
                    <a:pt x="8645" y="7651"/>
                  </a:lnTo>
                  <a:lnTo>
                    <a:pt x="10050" y="10913"/>
                  </a:lnTo>
                  <a:cubicBezTo>
                    <a:pt x="10098" y="11009"/>
                    <a:pt x="10193" y="11080"/>
                    <a:pt x="10289" y="11104"/>
                  </a:cubicBezTo>
                  <a:cubicBezTo>
                    <a:pt x="10336" y="11120"/>
                    <a:pt x="10389" y="11128"/>
                    <a:pt x="10443" y="11128"/>
                  </a:cubicBezTo>
                  <a:cubicBezTo>
                    <a:pt x="10550" y="11128"/>
                    <a:pt x="10662" y="11096"/>
                    <a:pt x="10741" y="11032"/>
                  </a:cubicBezTo>
                  <a:lnTo>
                    <a:pt x="11503" y="10556"/>
                  </a:lnTo>
                  <a:cubicBezTo>
                    <a:pt x="11694" y="10413"/>
                    <a:pt x="11741" y="10199"/>
                    <a:pt x="11646" y="9937"/>
                  </a:cubicBezTo>
                  <a:lnTo>
                    <a:pt x="10289" y="6912"/>
                  </a:lnTo>
                  <a:cubicBezTo>
                    <a:pt x="10252" y="6840"/>
                    <a:pt x="10188" y="6809"/>
                    <a:pt x="10117" y="6809"/>
                  </a:cubicBezTo>
                  <a:cubicBezTo>
                    <a:pt x="10095" y="6809"/>
                    <a:pt x="10073" y="6812"/>
                    <a:pt x="10050" y="6817"/>
                  </a:cubicBezTo>
                  <a:cubicBezTo>
                    <a:pt x="9955" y="6865"/>
                    <a:pt x="9931" y="6984"/>
                    <a:pt x="9955" y="7055"/>
                  </a:cubicBezTo>
                  <a:lnTo>
                    <a:pt x="11313" y="10080"/>
                  </a:lnTo>
                  <a:cubicBezTo>
                    <a:pt x="11384" y="10223"/>
                    <a:pt x="11336" y="10246"/>
                    <a:pt x="11313" y="10246"/>
                  </a:cubicBezTo>
                  <a:lnTo>
                    <a:pt x="10550" y="10747"/>
                  </a:lnTo>
                  <a:cubicBezTo>
                    <a:pt x="10515" y="10770"/>
                    <a:pt x="10473" y="10776"/>
                    <a:pt x="10440" y="10776"/>
                  </a:cubicBezTo>
                  <a:cubicBezTo>
                    <a:pt x="10408" y="10776"/>
                    <a:pt x="10384" y="10770"/>
                    <a:pt x="10384" y="10770"/>
                  </a:cubicBezTo>
                  <a:lnTo>
                    <a:pt x="8598" y="6674"/>
                  </a:lnTo>
                  <a:lnTo>
                    <a:pt x="8598" y="4245"/>
                  </a:lnTo>
                  <a:cubicBezTo>
                    <a:pt x="8645" y="4269"/>
                    <a:pt x="8717" y="4293"/>
                    <a:pt x="8741" y="4293"/>
                  </a:cubicBezTo>
                  <a:lnTo>
                    <a:pt x="9646" y="6341"/>
                  </a:lnTo>
                  <a:cubicBezTo>
                    <a:pt x="9669" y="6412"/>
                    <a:pt x="9741" y="6460"/>
                    <a:pt x="9812" y="6460"/>
                  </a:cubicBezTo>
                  <a:cubicBezTo>
                    <a:pt x="9836" y="6460"/>
                    <a:pt x="9860" y="6436"/>
                    <a:pt x="9884" y="6436"/>
                  </a:cubicBezTo>
                  <a:cubicBezTo>
                    <a:pt x="9955" y="6389"/>
                    <a:pt x="10003" y="6293"/>
                    <a:pt x="9955" y="6198"/>
                  </a:cubicBezTo>
                  <a:lnTo>
                    <a:pt x="9050" y="4150"/>
                  </a:lnTo>
                  <a:cubicBezTo>
                    <a:pt x="9050" y="4150"/>
                    <a:pt x="9026" y="4126"/>
                    <a:pt x="9026" y="4126"/>
                  </a:cubicBezTo>
                  <a:cubicBezTo>
                    <a:pt x="8955" y="3983"/>
                    <a:pt x="8812" y="3959"/>
                    <a:pt x="8693" y="3912"/>
                  </a:cubicBezTo>
                  <a:lnTo>
                    <a:pt x="7574" y="3602"/>
                  </a:lnTo>
                  <a:cubicBezTo>
                    <a:pt x="7717" y="3364"/>
                    <a:pt x="7883" y="3126"/>
                    <a:pt x="8050" y="2888"/>
                  </a:cubicBezTo>
                  <a:cubicBezTo>
                    <a:pt x="8574" y="2054"/>
                    <a:pt x="8002" y="1030"/>
                    <a:pt x="7336" y="411"/>
                  </a:cubicBezTo>
                  <a:cubicBezTo>
                    <a:pt x="7050" y="137"/>
                    <a:pt x="6484" y="0"/>
                    <a:pt x="59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2" name="Google Shape;1392;p76"/>
          <p:cNvGrpSpPr/>
          <p:nvPr/>
        </p:nvGrpSpPr>
        <p:grpSpPr>
          <a:xfrm>
            <a:off x="7493842" y="1980087"/>
            <a:ext cx="345111" cy="255966"/>
            <a:chOff x="6378075" y="2186750"/>
            <a:chExt cx="297125" cy="220375"/>
          </a:xfrm>
        </p:grpSpPr>
        <p:sp>
          <p:nvSpPr>
            <p:cNvPr id="1393" name="Google Shape;1393;p76"/>
            <p:cNvSpPr/>
            <p:nvPr/>
          </p:nvSpPr>
          <p:spPr>
            <a:xfrm>
              <a:off x="6387600" y="2230875"/>
              <a:ext cx="14925" cy="8950"/>
            </a:xfrm>
            <a:custGeom>
              <a:rect b="b" l="l" r="r" t="t"/>
              <a:pathLst>
                <a:path extrusionOk="0" h="358" w="597">
                  <a:moveTo>
                    <a:pt x="191" y="0"/>
                  </a:moveTo>
                  <a:cubicBezTo>
                    <a:pt x="96" y="0"/>
                    <a:pt x="25" y="72"/>
                    <a:pt x="25" y="143"/>
                  </a:cubicBezTo>
                  <a:cubicBezTo>
                    <a:pt x="1" y="262"/>
                    <a:pt x="96" y="358"/>
                    <a:pt x="191" y="358"/>
                  </a:cubicBezTo>
                  <a:lnTo>
                    <a:pt x="406" y="358"/>
                  </a:lnTo>
                  <a:cubicBezTo>
                    <a:pt x="501" y="358"/>
                    <a:pt x="596" y="286"/>
                    <a:pt x="596" y="191"/>
                  </a:cubicBezTo>
                  <a:cubicBezTo>
                    <a:pt x="596" y="96"/>
                    <a:pt x="525" y="0"/>
                    <a:pt x="4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76"/>
            <p:cNvSpPr/>
            <p:nvPr/>
          </p:nvSpPr>
          <p:spPr>
            <a:xfrm>
              <a:off x="6399525" y="2202150"/>
              <a:ext cx="13700" cy="12675"/>
            </a:xfrm>
            <a:custGeom>
              <a:rect b="b" l="l" r="r" t="t"/>
              <a:pathLst>
                <a:path extrusionOk="0" h="507" w="548">
                  <a:moveTo>
                    <a:pt x="191" y="0"/>
                  </a:moveTo>
                  <a:cubicBezTo>
                    <a:pt x="149" y="0"/>
                    <a:pt x="107" y="18"/>
                    <a:pt x="72" y="54"/>
                  </a:cubicBezTo>
                  <a:cubicBezTo>
                    <a:pt x="0" y="125"/>
                    <a:pt x="0" y="221"/>
                    <a:pt x="72" y="292"/>
                  </a:cubicBezTo>
                  <a:lnTo>
                    <a:pt x="238" y="459"/>
                  </a:lnTo>
                  <a:cubicBezTo>
                    <a:pt x="262" y="506"/>
                    <a:pt x="310" y="506"/>
                    <a:pt x="357" y="506"/>
                  </a:cubicBezTo>
                  <a:cubicBezTo>
                    <a:pt x="405" y="506"/>
                    <a:pt x="453" y="506"/>
                    <a:pt x="476" y="459"/>
                  </a:cubicBezTo>
                  <a:cubicBezTo>
                    <a:pt x="548" y="387"/>
                    <a:pt x="548" y="292"/>
                    <a:pt x="476" y="221"/>
                  </a:cubicBezTo>
                  <a:lnTo>
                    <a:pt x="310" y="54"/>
                  </a:lnTo>
                  <a:cubicBezTo>
                    <a:pt x="274" y="18"/>
                    <a:pt x="232" y="0"/>
                    <a:pt x="1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76"/>
            <p:cNvSpPr/>
            <p:nvPr/>
          </p:nvSpPr>
          <p:spPr>
            <a:xfrm>
              <a:off x="6428700" y="2190300"/>
              <a:ext cx="8950" cy="14500"/>
            </a:xfrm>
            <a:custGeom>
              <a:rect b="b" l="l" r="r" t="t"/>
              <a:pathLst>
                <a:path extrusionOk="0" h="580" w="358">
                  <a:moveTo>
                    <a:pt x="178" y="0"/>
                  </a:moveTo>
                  <a:cubicBezTo>
                    <a:pt x="76" y="0"/>
                    <a:pt x="0" y="86"/>
                    <a:pt x="0" y="171"/>
                  </a:cubicBezTo>
                  <a:lnTo>
                    <a:pt x="0" y="409"/>
                  </a:lnTo>
                  <a:cubicBezTo>
                    <a:pt x="0" y="494"/>
                    <a:pt x="76" y="579"/>
                    <a:pt x="178" y="579"/>
                  </a:cubicBezTo>
                  <a:cubicBezTo>
                    <a:pt x="189" y="579"/>
                    <a:pt x="202" y="578"/>
                    <a:pt x="214" y="576"/>
                  </a:cubicBezTo>
                  <a:cubicBezTo>
                    <a:pt x="286" y="576"/>
                    <a:pt x="357" y="480"/>
                    <a:pt x="357" y="409"/>
                  </a:cubicBezTo>
                  <a:lnTo>
                    <a:pt x="357" y="385"/>
                  </a:lnTo>
                  <a:lnTo>
                    <a:pt x="357" y="171"/>
                  </a:lnTo>
                  <a:cubicBezTo>
                    <a:pt x="357" y="75"/>
                    <a:pt x="286" y="4"/>
                    <a:pt x="214" y="4"/>
                  </a:cubicBezTo>
                  <a:cubicBezTo>
                    <a:pt x="202" y="1"/>
                    <a:pt x="189" y="0"/>
                    <a:pt x="1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76"/>
            <p:cNvSpPr/>
            <p:nvPr/>
          </p:nvSpPr>
          <p:spPr>
            <a:xfrm>
              <a:off x="6463825" y="2230875"/>
              <a:ext cx="14900" cy="8950"/>
            </a:xfrm>
            <a:custGeom>
              <a:rect b="b" l="l" r="r" t="t"/>
              <a:pathLst>
                <a:path extrusionOk="0" h="358" w="596">
                  <a:moveTo>
                    <a:pt x="167" y="0"/>
                  </a:moveTo>
                  <a:cubicBezTo>
                    <a:pt x="72" y="0"/>
                    <a:pt x="0" y="96"/>
                    <a:pt x="0" y="191"/>
                  </a:cubicBezTo>
                  <a:cubicBezTo>
                    <a:pt x="24" y="286"/>
                    <a:pt x="95" y="358"/>
                    <a:pt x="191" y="358"/>
                  </a:cubicBezTo>
                  <a:lnTo>
                    <a:pt x="405" y="358"/>
                  </a:lnTo>
                  <a:cubicBezTo>
                    <a:pt x="500" y="358"/>
                    <a:pt x="572" y="286"/>
                    <a:pt x="595" y="191"/>
                  </a:cubicBezTo>
                  <a:cubicBezTo>
                    <a:pt x="595" y="96"/>
                    <a:pt x="524" y="0"/>
                    <a:pt x="4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76"/>
            <p:cNvSpPr/>
            <p:nvPr/>
          </p:nvSpPr>
          <p:spPr>
            <a:xfrm>
              <a:off x="6453100" y="2202150"/>
              <a:ext cx="13725" cy="12675"/>
            </a:xfrm>
            <a:custGeom>
              <a:rect b="b" l="l" r="r" t="t"/>
              <a:pathLst>
                <a:path extrusionOk="0" h="507" w="549">
                  <a:moveTo>
                    <a:pt x="358" y="0"/>
                  </a:moveTo>
                  <a:cubicBezTo>
                    <a:pt x="316" y="0"/>
                    <a:pt x="274" y="18"/>
                    <a:pt x="239" y="54"/>
                  </a:cubicBezTo>
                  <a:lnTo>
                    <a:pt x="72" y="221"/>
                  </a:lnTo>
                  <a:cubicBezTo>
                    <a:pt x="0" y="292"/>
                    <a:pt x="0" y="387"/>
                    <a:pt x="72" y="459"/>
                  </a:cubicBezTo>
                  <a:cubicBezTo>
                    <a:pt x="96" y="506"/>
                    <a:pt x="143" y="506"/>
                    <a:pt x="191" y="506"/>
                  </a:cubicBezTo>
                  <a:cubicBezTo>
                    <a:pt x="239" y="506"/>
                    <a:pt x="286" y="506"/>
                    <a:pt x="310" y="459"/>
                  </a:cubicBezTo>
                  <a:lnTo>
                    <a:pt x="477" y="292"/>
                  </a:lnTo>
                  <a:cubicBezTo>
                    <a:pt x="548" y="221"/>
                    <a:pt x="548" y="125"/>
                    <a:pt x="477" y="54"/>
                  </a:cubicBezTo>
                  <a:cubicBezTo>
                    <a:pt x="441" y="18"/>
                    <a:pt x="399" y="0"/>
                    <a:pt x="3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76"/>
            <p:cNvSpPr/>
            <p:nvPr/>
          </p:nvSpPr>
          <p:spPr>
            <a:xfrm>
              <a:off x="6392975" y="2275225"/>
              <a:ext cx="76825" cy="15800"/>
            </a:xfrm>
            <a:custGeom>
              <a:rect b="b" l="l" r="r" t="t"/>
              <a:pathLst>
                <a:path extrusionOk="0" h="632" w="3073">
                  <a:moveTo>
                    <a:pt x="2497" y="1"/>
                  </a:moveTo>
                  <a:cubicBezTo>
                    <a:pt x="2376" y="1"/>
                    <a:pt x="2246" y="32"/>
                    <a:pt x="2120" y="108"/>
                  </a:cubicBezTo>
                  <a:cubicBezTo>
                    <a:pt x="1972" y="196"/>
                    <a:pt x="1880" y="257"/>
                    <a:pt x="1780" y="257"/>
                  </a:cubicBezTo>
                  <a:cubicBezTo>
                    <a:pt x="1718" y="257"/>
                    <a:pt x="1654" y="234"/>
                    <a:pt x="1572" y="179"/>
                  </a:cubicBezTo>
                  <a:cubicBezTo>
                    <a:pt x="1399" y="64"/>
                    <a:pt x="1243" y="21"/>
                    <a:pt x="1109" y="21"/>
                  </a:cubicBezTo>
                  <a:cubicBezTo>
                    <a:pt x="966" y="21"/>
                    <a:pt x="848" y="70"/>
                    <a:pt x="762" y="132"/>
                  </a:cubicBezTo>
                  <a:cubicBezTo>
                    <a:pt x="715" y="132"/>
                    <a:pt x="691" y="155"/>
                    <a:pt x="667" y="179"/>
                  </a:cubicBezTo>
                  <a:cubicBezTo>
                    <a:pt x="572" y="227"/>
                    <a:pt x="524" y="274"/>
                    <a:pt x="476" y="274"/>
                  </a:cubicBezTo>
                  <a:cubicBezTo>
                    <a:pt x="453" y="274"/>
                    <a:pt x="405" y="274"/>
                    <a:pt x="286" y="203"/>
                  </a:cubicBezTo>
                  <a:cubicBezTo>
                    <a:pt x="252" y="186"/>
                    <a:pt x="218" y="178"/>
                    <a:pt x="187" y="178"/>
                  </a:cubicBezTo>
                  <a:cubicBezTo>
                    <a:pt x="129" y="178"/>
                    <a:pt x="79" y="204"/>
                    <a:pt x="48" y="251"/>
                  </a:cubicBezTo>
                  <a:cubicBezTo>
                    <a:pt x="0" y="322"/>
                    <a:pt x="24" y="441"/>
                    <a:pt x="95" y="489"/>
                  </a:cubicBezTo>
                  <a:cubicBezTo>
                    <a:pt x="238" y="584"/>
                    <a:pt x="357" y="632"/>
                    <a:pt x="476" y="632"/>
                  </a:cubicBezTo>
                  <a:cubicBezTo>
                    <a:pt x="619" y="632"/>
                    <a:pt x="738" y="560"/>
                    <a:pt x="857" y="465"/>
                  </a:cubicBezTo>
                  <a:cubicBezTo>
                    <a:pt x="881" y="465"/>
                    <a:pt x="905" y="441"/>
                    <a:pt x="929" y="417"/>
                  </a:cubicBezTo>
                  <a:cubicBezTo>
                    <a:pt x="977" y="393"/>
                    <a:pt x="1036" y="370"/>
                    <a:pt x="1110" y="370"/>
                  </a:cubicBezTo>
                  <a:cubicBezTo>
                    <a:pt x="1185" y="370"/>
                    <a:pt x="1274" y="393"/>
                    <a:pt x="1381" y="465"/>
                  </a:cubicBezTo>
                  <a:cubicBezTo>
                    <a:pt x="1381" y="465"/>
                    <a:pt x="1381" y="465"/>
                    <a:pt x="1381" y="489"/>
                  </a:cubicBezTo>
                  <a:cubicBezTo>
                    <a:pt x="1529" y="576"/>
                    <a:pt x="1657" y="609"/>
                    <a:pt x="1773" y="609"/>
                  </a:cubicBezTo>
                  <a:cubicBezTo>
                    <a:pt x="1974" y="609"/>
                    <a:pt x="2135" y="508"/>
                    <a:pt x="2286" y="417"/>
                  </a:cubicBezTo>
                  <a:lnTo>
                    <a:pt x="2310" y="393"/>
                  </a:lnTo>
                  <a:cubicBezTo>
                    <a:pt x="2369" y="364"/>
                    <a:pt x="2428" y="353"/>
                    <a:pt x="2483" y="353"/>
                  </a:cubicBezTo>
                  <a:cubicBezTo>
                    <a:pt x="2605" y="353"/>
                    <a:pt x="2706" y="408"/>
                    <a:pt x="2739" y="441"/>
                  </a:cubicBezTo>
                  <a:cubicBezTo>
                    <a:pt x="2770" y="487"/>
                    <a:pt x="2830" y="514"/>
                    <a:pt x="2888" y="514"/>
                  </a:cubicBezTo>
                  <a:cubicBezTo>
                    <a:pt x="2920" y="514"/>
                    <a:pt x="2952" y="506"/>
                    <a:pt x="2977" y="489"/>
                  </a:cubicBezTo>
                  <a:cubicBezTo>
                    <a:pt x="3048" y="417"/>
                    <a:pt x="3072" y="322"/>
                    <a:pt x="3001" y="227"/>
                  </a:cubicBezTo>
                  <a:cubicBezTo>
                    <a:pt x="2909" y="104"/>
                    <a:pt x="2717" y="1"/>
                    <a:pt x="24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76"/>
            <p:cNvSpPr/>
            <p:nvPr/>
          </p:nvSpPr>
          <p:spPr>
            <a:xfrm>
              <a:off x="6437025" y="2303375"/>
              <a:ext cx="76825" cy="15625"/>
            </a:xfrm>
            <a:custGeom>
              <a:rect b="b" l="l" r="r" t="t"/>
              <a:pathLst>
                <a:path extrusionOk="0" h="625" w="3073">
                  <a:moveTo>
                    <a:pt x="2489" y="0"/>
                  </a:moveTo>
                  <a:cubicBezTo>
                    <a:pt x="2374" y="0"/>
                    <a:pt x="2255" y="30"/>
                    <a:pt x="2144" y="101"/>
                  </a:cubicBezTo>
                  <a:lnTo>
                    <a:pt x="2120" y="101"/>
                  </a:lnTo>
                  <a:cubicBezTo>
                    <a:pt x="1978" y="200"/>
                    <a:pt x="1887" y="257"/>
                    <a:pt x="1797" y="257"/>
                  </a:cubicBezTo>
                  <a:cubicBezTo>
                    <a:pt x="1735" y="257"/>
                    <a:pt x="1673" y="230"/>
                    <a:pt x="1596" y="172"/>
                  </a:cubicBezTo>
                  <a:cubicBezTo>
                    <a:pt x="1423" y="57"/>
                    <a:pt x="1267" y="15"/>
                    <a:pt x="1131" y="15"/>
                  </a:cubicBezTo>
                  <a:cubicBezTo>
                    <a:pt x="985" y="15"/>
                    <a:pt x="861" y="63"/>
                    <a:pt x="762" y="125"/>
                  </a:cubicBezTo>
                  <a:cubicBezTo>
                    <a:pt x="739" y="149"/>
                    <a:pt x="715" y="149"/>
                    <a:pt x="667" y="172"/>
                  </a:cubicBezTo>
                  <a:cubicBezTo>
                    <a:pt x="596" y="220"/>
                    <a:pt x="524" y="268"/>
                    <a:pt x="501" y="268"/>
                  </a:cubicBezTo>
                  <a:cubicBezTo>
                    <a:pt x="477" y="268"/>
                    <a:pt x="429" y="268"/>
                    <a:pt x="286" y="196"/>
                  </a:cubicBezTo>
                  <a:cubicBezTo>
                    <a:pt x="261" y="179"/>
                    <a:pt x="233" y="171"/>
                    <a:pt x="203" y="171"/>
                  </a:cubicBezTo>
                  <a:cubicBezTo>
                    <a:pt x="150" y="171"/>
                    <a:pt x="94" y="198"/>
                    <a:pt x="48" y="244"/>
                  </a:cubicBezTo>
                  <a:cubicBezTo>
                    <a:pt x="0" y="315"/>
                    <a:pt x="24" y="434"/>
                    <a:pt x="119" y="482"/>
                  </a:cubicBezTo>
                  <a:cubicBezTo>
                    <a:pt x="262" y="577"/>
                    <a:pt x="381" y="625"/>
                    <a:pt x="477" y="625"/>
                  </a:cubicBezTo>
                  <a:cubicBezTo>
                    <a:pt x="620" y="625"/>
                    <a:pt x="739" y="553"/>
                    <a:pt x="858" y="458"/>
                  </a:cubicBezTo>
                  <a:lnTo>
                    <a:pt x="858" y="482"/>
                  </a:lnTo>
                  <a:cubicBezTo>
                    <a:pt x="882" y="458"/>
                    <a:pt x="929" y="434"/>
                    <a:pt x="953" y="411"/>
                  </a:cubicBezTo>
                  <a:cubicBezTo>
                    <a:pt x="987" y="388"/>
                    <a:pt x="1036" y="366"/>
                    <a:pt x="1102" y="366"/>
                  </a:cubicBezTo>
                  <a:cubicBezTo>
                    <a:pt x="1175" y="366"/>
                    <a:pt x="1268" y="394"/>
                    <a:pt x="1382" y="482"/>
                  </a:cubicBezTo>
                  <a:lnTo>
                    <a:pt x="1405" y="482"/>
                  </a:lnTo>
                  <a:cubicBezTo>
                    <a:pt x="1550" y="573"/>
                    <a:pt x="1678" y="608"/>
                    <a:pt x="1795" y="608"/>
                  </a:cubicBezTo>
                  <a:cubicBezTo>
                    <a:pt x="1986" y="608"/>
                    <a:pt x="2148" y="514"/>
                    <a:pt x="2310" y="411"/>
                  </a:cubicBezTo>
                  <a:cubicBezTo>
                    <a:pt x="2378" y="368"/>
                    <a:pt x="2446" y="353"/>
                    <a:pt x="2507" y="353"/>
                  </a:cubicBezTo>
                  <a:cubicBezTo>
                    <a:pt x="2618" y="353"/>
                    <a:pt x="2708" y="404"/>
                    <a:pt x="2739" y="434"/>
                  </a:cubicBezTo>
                  <a:cubicBezTo>
                    <a:pt x="2781" y="490"/>
                    <a:pt x="2831" y="513"/>
                    <a:pt x="2880" y="513"/>
                  </a:cubicBezTo>
                  <a:cubicBezTo>
                    <a:pt x="2914" y="513"/>
                    <a:pt x="2948" y="502"/>
                    <a:pt x="2977" y="482"/>
                  </a:cubicBezTo>
                  <a:cubicBezTo>
                    <a:pt x="3072" y="411"/>
                    <a:pt x="3072" y="315"/>
                    <a:pt x="3025" y="244"/>
                  </a:cubicBezTo>
                  <a:cubicBezTo>
                    <a:pt x="2930" y="117"/>
                    <a:pt x="2718" y="0"/>
                    <a:pt x="24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76"/>
            <p:cNvSpPr/>
            <p:nvPr/>
          </p:nvSpPr>
          <p:spPr>
            <a:xfrm>
              <a:off x="6426900" y="2366300"/>
              <a:ext cx="9775" cy="8775"/>
            </a:xfrm>
            <a:custGeom>
              <a:rect b="b" l="l" r="r" t="t"/>
              <a:pathLst>
                <a:path extrusionOk="0" h="351" w="391">
                  <a:moveTo>
                    <a:pt x="175" y="1"/>
                  </a:moveTo>
                  <a:cubicBezTo>
                    <a:pt x="81" y="1"/>
                    <a:pt x="1" y="82"/>
                    <a:pt x="1" y="180"/>
                  </a:cubicBezTo>
                  <a:cubicBezTo>
                    <a:pt x="1" y="251"/>
                    <a:pt x="48" y="299"/>
                    <a:pt x="96" y="323"/>
                  </a:cubicBezTo>
                  <a:cubicBezTo>
                    <a:pt x="130" y="342"/>
                    <a:pt x="163" y="351"/>
                    <a:pt x="194" y="351"/>
                  </a:cubicBezTo>
                  <a:cubicBezTo>
                    <a:pt x="312" y="351"/>
                    <a:pt x="391" y="222"/>
                    <a:pt x="334" y="108"/>
                  </a:cubicBezTo>
                  <a:cubicBezTo>
                    <a:pt x="334" y="61"/>
                    <a:pt x="286" y="37"/>
                    <a:pt x="239" y="13"/>
                  </a:cubicBezTo>
                  <a:cubicBezTo>
                    <a:pt x="217" y="4"/>
                    <a:pt x="196" y="1"/>
                    <a:pt x="1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76"/>
            <p:cNvSpPr/>
            <p:nvPr/>
          </p:nvSpPr>
          <p:spPr>
            <a:xfrm>
              <a:off x="6509050" y="2357375"/>
              <a:ext cx="9325" cy="8775"/>
            </a:xfrm>
            <a:custGeom>
              <a:rect b="b" l="l" r="r" t="t"/>
              <a:pathLst>
                <a:path extrusionOk="0" h="351" w="373">
                  <a:moveTo>
                    <a:pt x="167" y="0"/>
                  </a:moveTo>
                  <a:cubicBezTo>
                    <a:pt x="65" y="0"/>
                    <a:pt x="1" y="82"/>
                    <a:pt x="1" y="180"/>
                  </a:cubicBezTo>
                  <a:cubicBezTo>
                    <a:pt x="1" y="251"/>
                    <a:pt x="25" y="299"/>
                    <a:pt x="72" y="322"/>
                  </a:cubicBezTo>
                  <a:cubicBezTo>
                    <a:pt x="107" y="342"/>
                    <a:pt x="140" y="350"/>
                    <a:pt x="170" y="350"/>
                  </a:cubicBezTo>
                  <a:cubicBezTo>
                    <a:pt x="290" y="350"/>
                    <a:pt x="372" y="222"/>
                    <a:pt x="334" y="108"/>
                  </a:cubicBezTo>
                  <a:cubicBezTo>
                    <a:pt x="311" y="60"/>
                    <a:pt x="263" y="37"/>
                    <a:pt x="239" y="13"/>
                  </a:cubicBezTo>
                  <a:cubicBezTo>
                    <a:pt x="213" y="4"/>
                    <a:pt x="189" y="0"/>
                    <a:pt x="1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76"/>
            <p:cNvSpPr/>
            <p:nvPr/>
          </p:nvSpPr>
          <p:spPr>
            <a:xfrm>
              <a:off x="6566800" y="2371650"/>
              <a:ext cx="9350" cy="8550"/>
            </a:xfrm>
            <a:custGeom>
              <a:rect b="b" l="l" r="r" t="t"/>
              <a:pathLst>
                <a:path extrusionOk="0" h="342" w="374">
                  <a:moveTo>
                    <a:pt x="175" y="1"/>
                  </a:moveTo>
                  <a:cubicBezTo>
                    <a:pt x="81" y="1"/>
                    <a:pt x="1" y="82"/>
                    <a:pt x="1" y="180"/>
                  </a:cubicBezTo>
                  <a:cubicBezTo>
                    <a:pt x="1" y="252"/>
                    <a:pt x="25" y="299"/>
                    <a:pt x="96" y="323"/>
                  </a:cubicBezTo>
                  <a:cubicBezTo>
                    <a:pt x="122" y="336"/>
                    <a:pt x="149" y="342"/>
                    <a:pt x="174" y="342"/>
                  </a:cubicBezTo>
                  <a:cubicBezTo>
                    <a:pt x="285" y="342"/>
                    <a:pt x="373" y="225"/>
                    <a:pt x="334" y="109"/>
                  </a:cubicBezTo>
                  <a:cubicBezTo>
                    <a:pt x="311" y="61"/>
                    <a:pt x="287" y="37"/>
                    <a:pt x="239" y="13"/>
                  </a:cubicBezTo>
                  <a:cubicBezTo>
                    <a:pt x="218" y="5"/>
                    <a:pt x="196" y="1"/>
                    <a:pt x="1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76"/>
            <p:cNvSpPr/>
            <p:nvPr/>
          </p:nvSpPr>
          <p:spPr>
            <a:xfrm>
              <a:off x="6645400" y="2342475"/>
              <a:ext cx="9325" cy="9150"/>
            </a:xfrm>
            <a:custGeom>
              <a:rect b="b" l="l" r="r" t="t"/>
              <a:pathLst>
                <a:path extrusionOk="0" h="366" w="373">
                  <a:moveTo>
                    <a:pt x="175" y="1"/>
                  </a:moveTo>
                  <a:cubicBezTo>
                    <a:pt x="81" y="1"/>
                    <a:pt x="0" y="83"/>
                    <a:pt x="0" y="180"/>
                  </a:cubicBezTo>
                  <a:cubicBezTo>
                    <a:pt x="0" y="252"/>
                    <a:pt x="24" y="299"/>
                    <a:pt x="96" y="347"/>
                  </a:cubicBezTo>
                  <a:cubicBezTo>
                    <a:pt x="122" y="360"/>
                    <a:pt x="148" y="366"/>
                    <a:pt x="172" y="366"/>
                  </a:cubicBezTo>
                  <a:cubicBezTo>
                    <a:pt x="284" y="366"/>
                    <a:pt x="373" y="245"/>
                    <a:pt x="334" y="109"/>
                  </a:cubicBezTo>
                  <a:cubicBezTo>
                    <a:pt x="310" y="61"/>
                    <a:pt x="286" y="37"/>
                    <a:pt x="239" y="13"/>
                  </a:cubicBezTo>
                  <a:cubicBezTo>
                    <a:pt x="217" y="5"/>
                    <a:pt x="196" y="1"/>
                    <a:pt x="1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76"/>
            <p:cNvSpPr/>
            <p:nvPr/>
          </p:nvSpPr>
          <p:spPr>
            <a:xfrm>
              <a:off x="6378075" y="2398175"/>
              <a:ext cx="297125" cy="8950"/>
            </a:xfrm>
            <a:custGeom>
              <a:rect b="b" l="l" r="r" t="t"/>
              <a:pathLst>
                <a:path extrusionOk="0" h="358" w="11885">
                  <a:moveTo>
                    <a:pt x="191" y="0"/>
                  </a:moveTo>
                  <a:cubicBezTo>
                    <a:pt x="96" y="0"/>
                    <a:pt x="25" y="72"/>
                    <a:pt x="25" y="143"/>
                  </a:cubicBezTo>
                  <a:cubicBezTo>
                    <a:pt x="1" y="262"/>
                    <a:pt x="96" y="357"/>
                    <a:pt x="191" y="357"/>
                  </a:cubicBezTo>
                  <a:lnTo>
                    <a:pt x="11694" y="357"/>
                  </a:lnTo>
                  <a:cubicBezTo>
                    <a:pt x="11789" y="357"/>
                    <a:pt x="11860" y="286"/>
                    <a:pt x="11860" y="191"/>
                  </a:cubicBezTo>
                  <a:cubicBezTo>
                    <a:pt x="11884" y="95"/>
                    <a:pt x="11813" y="0"/>
                    <a:pt x="116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76"/>
            <p:cNvSpPr/>
            <p:nvPr/>
          </p:nvSpPr>
          <p:spPr>
            <a:xfrm>
              <a:off x="6378675" y="2341600"/>
              <a:ext cx="67900" cy="9550"/>
            </a:xfrm>
            <a:custGeom>
              <a:rect b="b" l="l" r="r" t="t"/>
              <a:pathLst>
                <a:path extrusionOk="0" h="382" w="2716">
                  <a:moveTo>
                    <a:pt x="167" y="1"/>
                  </a:moveTo>
                  <a:cubicBezTo>
                    <a:pt x="72" y="1"/>
                    <a:pt x="1" y="72"/>
                    <a:pt x="1" y="168"/>
                  </a:cubicBezTo>
                  <a:cubicBezTo>
                    <a:pt x="1" y="263"/>
                    <a:pt x="72" y="334"/>
                    <a:pt x="167" y="334"/>
                  </a:cubicBezTo>
                  <a:cubicBezTo>
                    <a:pt x="786" y="382"/>
                    <a:pt x="1406" y="382"/>
                    <a:pt x="1977" y="382"/>
                  </a:cubicBezTo>
                  <a:lnTo>
                    <a:pt x="2525" y="382"/>
                  </a:lnTo>
                  <a:cubicBezTo>
                    <a:pt x="2620" y="382"/>
                    <a:pt x="2715" y="310"/>
                    <a:pt x="2715" y="215"/>
                  </a:cubicBezTo>
                  <a:cubicBezTo>
                    <a:pt x="2715" y="120"/>
                    <a:pt x="2620" y="48"/>
                    <a:pt x="2525" y="48"/>
                  </a:cubicBezTo>
                  <a:cubicBezTo>
                    <a:pt x="1811" y="48"/>
                    <a:pt x="1025" y="48"/>
                    <a:pt x="1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76"/>
            <p:cNvSpPr/>
            <p:nvPr/>
          </p:nvSpPr>
          <p:spPr>
            <a:xfrm>
              <a:off x="6378075" y="2186750"/>
              <a:ext cx="297125" cy="168575"/>
            </a:xfrm>
            <a:custGeom>
              <a:rect b="b" l="l" r="r" t="t"/>
              <a:pathLst>
                <a:path extrusionOk="0" h="6743" w="11885">
                  <a:moveTo>
                    <a:pt x="6050" y="1343"/>
                  </a:moveTo>
                  <a:cubicBezTo>
                    <a:pt x="6121" y="1343"/>
                    <a:pt x="6193" y="1349"/>
                    <a:pt x="6264" y="1361"/>
                  </a:cubicBezTo>
                  <a:cubicBezTo>
                    <a:pt x="6645" y="1408"/>
                    <a:pt x="7002" y="1670"/>
                    <a:pt x="7264" y="2027"/>
                  </a:cubicBezTo>
                  <a:cubicBezTo>
                    <a:pt x="7264" y="2027"/>
                    <a:pt x="7288" y="2027"/>
                    <a:pt x="7288" y="2051"/>
                  </a:cubicBezTo>
                  <a:cubicBezTo>
                    <a:pt x="7312" y="2075"/>
                    <a:pt x="7336" y="2099"/>
                    <a:pt x="7359" y="2146"/>
                  </a:cubicBezTo>
                  <a:cubicBezTo>
                    <a:pt x="7240" y="2170"/>
                    <a:pt x="7121" y="2218"/>
                    <a:pt x="7050" y="2289"/>
                  </a:cubicBezTo>
                  <a:cubicBezTo>
                    <a:pt x="6526" y="2099"/>
                    <a:pt x="6097" y="2099"/>
                    <a:pt x="5883" y="2099"/>
                  </a:cubicBezTo>
                  <a:lnTo>
                    <a:pt x="4998" y="1773"/>
                  </a:lnTo>
                  <a:lnTo>
                    <a:pt x="4998" y="1773"/>
                  </a:lnTo>
                  <a:cubicBezTo>
                    <a:pt x="5349" y="1486"/>
                    <a:pt x="5699" y="1343"/>
                    <a:pt x="6050" y="1343"/>
                  </a:cubicBezTo>
                  <a:close/>
                  <a:moveTo>
                    <a:pt x="9659" y="1343"/>
                  </a:moveTo>
                  <a:cubicBezTo>
                    <a:pt x="10003" y="1343"/>
                    <a:pt x="10360" y="1492"/>
                    <a:pt x="10717" y="1789"/>
                  </a:cubicBezTo>
                  <a:lnTo>
                    <a:pt x="9812" y="2123"/>
                  </a:lnTo>
                  <a:cubicBezTo>
                    <a:pt x="9756" y="2116"/>
                    <a:pt x="9687" y="2112"/>
                    <a:pt x="9607" y="2112"/>
                  </a:cubicBezTo>
                  <a:cubicBezTo>
                    <a:pt x="9380" y="2112"/>
                    <a:pt x="9063" y="2149"/>
                    <a:pt x="8693" y="2289"/>
                  </a:cubicBezTo>
                  <a:cubicBezTo>
                    <a:pt x="8598" y="2218"/>
                    <a:pt x="8503" y="2170"/>
                    <a:pt x="8383" y="2146"/>
                  </a:cubicBezTo>
                  <a:cubicBezTo>
                    <a:pt x="8645" y="1718"/>
                    <a:pt x="9050" y="1432"/>
                    <a:pt x="9455" y="1361"/>
                  </a:cubicBezTo>
                  <a:cubicBezTo>
                    <a:pt x="9523" y="1349"/>
                    <a:pt x="9591" y="1343"/>
                    <a:pt x="9659" y="1343"/>
                  </a:cubicBezTo>
                  <a:close/>
                  <a:moveTo>
                    <a:pt x="2257" y="1522"/>
                  </a:moveTo>
                  <a:cubicBezTo>
                    <a:pt x="2282" y="1522"/>
                    <a:pt x="2308" y="1524"/>
                    <a:pt x="2335" y="1527"/>
                  </a:cubicBezTo>
                  <a:cubicBezTo>
                    <a:pt x="2620" y="1551"/>
                    <a:pt x="2859" y="1789"/>
                    <a:pt x="2906" y="2075"/>
                  </a:cubicBezTo>
                  <a:cubicBezTo>
                    <a:pt x="2930" y="2313"/>
                    <a:pt x="2835" y="2504"/>
                    <a:pt x="2668" y="2647"/>
                  </a:cubicBezTo>
                  <a:lnTo>
                    <a:pt x="1858" y="2647"/>
                  </a:lnTo>
                  <a:cubicBezTo>
                    <a:pt x="1715" y="2527"/>
                    <a:pt x="1620" y="2361"/>
                    <a:pt x="1620" y="2146"/>
                  </a:cubicBezTo>
                  <a:cubicBezTo>
                    <a:pt x="1620" y="1814"/>
                    <a:pt x="1909" y="1522"/>
                    <a:pt x="2257" y="1522"/>
                  </a:cubicBezTo>
                  <a:close/>
                  <a:moveTo>
                    <a:pt x="7526" y="2480"/>
                  </a:moveTo>
                  <a:cubicBezTo>
                    <a:pt x="7717" y="2480"/>
                    <a:pt x="7883" y="2623"/>
                    <a:pt x="7883" y="2837"/>
                  </a:cubicBezTo>
                  <a:cubicBezTo>
                    <a:pt x="7883" y="3028"/>
                    <a:pt x="7717" y="3194"/>
                    <a:pt x="7526" y="3194"/>
                  </a:cubicBezTo>
                  <a:cubicBezTo>
                    <a:pt x="7312" y="3194"/>
                    <a:pt x="7169" y="3028"/>
                    <a:pt x="7169" y="2837"/>
                  </a:cubicBezTo>
                  <a:cubicBezTo>
                    <a:pt x="7169" y="2623"/>
                    <a:pt x="7312" y="2480"/>
                    <a:pt x="7526" y="2480"/>
                  </a:cubicBezTo>
                  <a:close/>
                  <a:moveTo>
                    <a:pt x="8241" y="2480"/>
                  </a:moveTo>
                  <a:cubicBezTo>
                    <a:pt x="8431" y="2480"/>
                    <a:pt x="8598" y="2623"/>
                    <a:pt x="8598" y="2837"/>
                  </a:cubicBezTo>
                  <a:cubicBezTo>
                    <a:pt x="8598" y="3028"/>
                    <a:pt x="8431" y="3194"/>
                    <a:pt x="8241" y="3194"/>
                  </a:cubicBezTo>
                  <a:cubicBezTo>
                    <a:pt x="8193" y="3194"/>
                    <a:pt x="8169" y="3170"/>
                    <a:pt x="8122" y="3170"/>
                  </a:cubicBezTo>
                  <a:cubicBezTo>
                    <a:pt x="8193" y="3075"/>
                    <a:pt x="8217" y="2956"/>
                    <a:pt x="8217" y="2837"/>
                  </a:cubicBezTo>
                  <a:cubicBezTo>
                    <a:pt x="8217" y="2718"/>
                    <a:pt x="8193" y="2599"/>
                    <a:pt x="8122" y="2480"/>
                  </a:cubicBezTo>
                  <a:close/>
                  <a:moveTo>
                    <a:pt x="5907" y="2456"/>
                  </a:moveTo>
                  <a:cubicBezTo>
                    <a:pt x="6073" y="2456"/>
                    <a:pt x="6431" y="2456"/>
                    <a:pt x="6859" y="2599"/>
                  </a:cubicBezTo>
                  <a:cubicBezTo>
                    <a:pt x="6812" y="2670"/>
                    <a:pt x="6812" y="2742"/>
                    <a:pt x="6812" y="2837"/>
                  </a:cubicBezTo>
                  <a:cubicBezTo>
                    <a:pt x="6240" y="3028"/>
                    <a:pt x="5907" y="3337"/>
                    <a:pt x="5788" y="3432"/>
                  </a:cubicBezTo>
                  <a:lnTo>
                    <a:pt x="4954" y="3671"/>
                  </a:lnTo>
                  <a:cubicBezTo>
                    <a:pt x="5073" y="3051"/>
                    <a:pt x="5407" y="2623"/>
                    <a:pt x="5907" y="2456"/>
                  </a:cubicBezTo>
                  <a:close/>
                  <a:moveTo>
                    <a:pt x="9789" y="2456"/>
                  </a:moveTo>
                  <a:cubicBezTo>
                    <a:pt x="10289" y="2623"/>
                    <a:pt x="10622" y="3051"/>
                    <a:pt x="10765" y="3671"/>
                  </a:cubicBezTo>
                  <a:lnTo>
                    <a:pt x="9908" y="3432"/>
                  </a:lnTo>
                  <a:cubicBezTo>
                    <a:pt x="9789" y="3337"/>
                    <a:pt x="9479" y="3051"/>
                    <a:pt x="8931" y="2861"/>
                  </a:cubicBezTo>
                  <a:lnTo>
                    <a:pt x="8931" y="2837"/>
                  </a:lnTo>
                  <a:cubicBezTo>
                    <a:pt x="8931" y="2742"/>
                    <a:pt x="8931" y="2670"/>
                    <a:pt x="8907" y="2575"/>
                  </a:cubicBezTo>
                  <a:cubicBezTo>
                    <a:pt x="9312" y="2456"/>
                    <a:pt x="9646" y="2456"/>
                    <a:pt x="9789" y="2456"/>
                  </a:cubicBezTo>
                  <a:close/>
                  <a:moveTo>
                    <a:pt x="7883" y="3432"/>
                  </a:moveTo>
                  <a:cubicBezTo>
                    <a:pt x="7931" y="3480"/>
                    <a:pt x="8002" y="3504"/>
                    <a:pt x="8074" y="3528"/>
                  </a:cubicBezTo>
                  <a:cubicBezTo>
                    <a:pt x="8074" y="3623"/>
                    <a:pt x="8074" y="3742"/>
                    <a:pt x="8074" y="3837"/>
                  </a:cubicBezTo>
                  <a:lnTo>
                    <a:pt x="7431" y="3837"/>
                  </a:lnTo>
                  <a:cubicBezTo>
                    <a:pt x="7455" y="3742"/>
                    <a:pt x="7479" y="3647"/>
                    <a:pt x="7502" y="3551"/>
                  </a:cubicBezTo>
                  <a:cubicBezTo>
                    <a:pt x="7645" y="3551"/>
                    <a:pt x="7764" y="3504"/>
                    <a:pt x="7883" y="3432"/>
                  </a:cubicBezTo>
                  <a:close/>
                  <a:moveTo>
                    <a:pt x="8074" y="4194"/>
                  </a:moveTo>
                  <a:cubicBezTo>
                    <a:pt x="8074" y="4385"/>
                    <a:pt x="8098" y="4575"/>
                    <a:pt x="8122" y="4742"/>
                  </a:cubicBezTo>
                  <a:lnTo>
                    <a:pt x="7312" y="4742"/>
                  </a:lnTo>
                  <a:cubicBezTo>
                    <a:pt x="7336" y="4552"/>
                    <a:pt x="7359" y="4385"/>
                    <a:pt x="7383" y="4194"/>
                  </a:cubicBezTo>
                  <a:close/>
                  <a:moveTo>
                    <a:pt x="8169" y="5099"/>
                  </a:moveTo>
                  <a:cubicBezTo>
                    <a:pt x="8193" y="5290"/>
                    <a:pt x="8217" y="5480"/>
                    <a:pt x="8264" y="5647"/>
                  </a:cubicBezTo>
                  <a:lnTo>
                    <a:pt x="7217" y="5647"/>
                  </a:lnTo>
                  <a:cubicBezTo>
                    <a:pt x="7240" y="5480"/>
                    <a:pt x="7240" y="5290"/>
                    <a:pt x="7264" y="5099"/>
                  </a:cubicBezTo>
                  <a:close/>
                  <a:moveTo>
                    <a:pt x="8360" y="6004"/>
                  </a:moveTo>
                  <a:cubicBezTo>
                    <a:pt x="8383" y="6147"/>
                    <a:pt x="8407" y="6266"/>
                    <a:pt x="8431" y="6409"/>
                  </a:cubicBezTo>
                  <a:lnTo>
                    <a:pt x="7193" y="6409"/>
                  </a:lnTo>
                  <a:cubicBezTo>
                    <a:pt x="7193" y="6266"/>
                    <a:pt x="7193" y="6147"/>
                    <a:pt x="7193" y="6004"/>
                  </a:cubicBezTo>
                  <a:close/>
                  <a:moveTo>
                    <a:pt x="9250" y="1"/>
                  </a:moveTo>
                  <a:cubicBezTo>
                    <a:pt x="9138" y="1"/>
                    <a:pt x="9031" y="9"/>
                    <a:pt x="8931" y="27"/>
                  </a:cubicBezTo>
                  <a:cubicBezTo>
                    <a:pt x="8836" y="51"/>
                    <a:pt x="8765" y="146"/>
                    <a:pt x="8788" y="241"/>
                  </a:cubicBezTo>
                  <a:cubicBezTo>
                    <a:pt x="8788" y="337"/>
                    <a:pt x="8884" y="384"/>
                    <a:pt x="8979" y="384"/>
                  </a:cubicBezTo>
                  <a:cubicBezTo>
                    <a:pt x="9146" y="360"/>
                    <a:pt x="9312" y="360"/>
                    <a:pt x="9503" y="360"/>
                  </a:cubicBezTo>
                  <a:lnTo>
                    <a:pt x="9026" y="1146"/>
                  </a:lnTo>
                  <a:cubicBezTo>
                    <a:pt x="8598" y="1313"/>
                    <a:pt x="8193" y="1694"/>
                    <a:pt x="7931" y="2218"/>
                  </a:cubicBezTo>
                  <a:cubicBezTo>
                    <a:pt x="7907" y="2218"/>
                    <a:pt x="7883" y="2242"/>
                    <a:pt x="7860" y="2242"/>
                  </a:cubicBezTo>
                  <a:cubicBezTo>
                    <a:pt x="7836" y="2218"/>
                    <a:pt x="7788" y="2218"/>
                    <a:pt x="7764" y="2194"/>
                  </a:cubicBezTo>
                  <a:cubicBezTo>
                    <a:pt x="7717" y="2099"/>
                    <a:pt x="7645" y="2004"/>
                    <a:pt x="7598" y="1908"/>
                  </a:cubicBezTo>
                  <a:cubicBezTo>
                    <a:pt x="7764" y="1313"/>
                    <a:pt x="8002" y="884"/>
                    <a:pt x="8336" y="646"/>
                  </a:cubicBezTo>
                  <a:cubicBezTo>
                    <a:pt x="8407" y="575"/>
                    <a:pt x="8431" y="479"/>
                    <a:pt x="8383" y="408"/>
                  </a:cubicBezTo>
                  <a:cubicBezTo>
                    <a:pt x="8342" y="352"/>
                    <a:pt x="8292" y="329"/>
                    <a:pt x="8238" y="329"/>
                  </a:cubicBezTo>
                  <a:cubicBezTo>
                    <a:pt x="8200" y="329"/>
                    <a:pt x="8161" y="341"/>
                    <a:pt x="8122" y="360"/>
                  </a:cubicBezTo>
                  <a:cubicBezTo>
                    <a:pt x="7788" y="622"/>
                    <a:pt x="7526" y="1027"/>
                    <a:pt x="7336" y="1599"/>
                  </a:cubicBezTo>
                  <a:cubicBezTo>
                    <a:pt x="7050" y="1289"/>
                    <a:pt x="6693" y="1099"/>
                    <a:pt x="6312" y="1027"/>
                  </a:cubicBezTo>
                  <a:cubicBezTo>
                    <a:pt x="6231" y="1014"/>
                    <a:pt x="6143" y="1005"/>
                    <a:pt x="6048" y="1005"/>
                  </a:cubicBezTo>
                  <a:cubicBezTo>
                    <a:pt x="5639" y="1005"/>
                    <a:pt x="5106" y="1162"/>
                    <a:pt x="4526" y="1742"/>
                  </a:cubicBezTo>
                  <a:cubicBezTo>
                    <a:pt x="4478" y="1789"/>
                    <a:pt x="4478" y="1837"/>
                    <a:pt x="4478" y="1908"/>
                  </a:cubicBezTo>
                  <a:cubicBezTo>
                    <a:pt x="4502" y="1956"/>
                    <a:pt x="4549" y="2004"/>
                    <a:pt x="4597" y="2027"/>
                  </a:cubicBezTo>
                  <a:lnTo>
                    <a:pt x="5407" y="2337"/>
                  </a:lnTo>
                  <a:cubicBezTo>
                    <a:pt x="5264" y="2432"/>
                    <a:pt x="5145" y="2527"/>
                    <a:pt x="5049" y="2647"/>
                  </a:cubicBezTo>
                  <a:lnTo>
                    <a:pt x="3120" y="2647"/>
                  </a:lnTo>
                  <a:cubicBezTo>
                    <a:pt x="3216" y="2480"/>
                    <a:pt x="3263" y="2289"/>
                    <a:pt x="3240" y="2075"/>
                  </a:cubicBezTo>
                  <a:cubicBezTo>
                    <a:pt x="3192" y="1599"/>
                    <a:pt x="2811" y="1218"/>
                    <a:pt x="2335" y="1194"/>
                  </a:cubicBezTo>
                  <a:cubicBezTo>
                    <a:pt x="2306" y="1192"/>
                    <a:pt x="2277" y="1190"/>
                    <a:pt x="2249" y="1190"/>
                  </a:cubicBezTo>
                  <a:cubicBezTo>
                    <a:pt x="1694" y="1190"/>
                    <a:pt x="1263" y="1626"/>
                    <a:pt x="1263" y="2170"/>
                  </a:cubicBezTo>
                  <a:cubicBezTo>
                    <a:pt x="1263" y="2337"/>
                    <a:pt x="1311" y="2504"/>
                    <a:pt x="1406" y="2647"/>
                  </a:cubicBezTo>
                  <a:lnTo>
                    <a:pt x="191" y="2647"/>
                  </a:lnTo>
                  <a:cubicBezTo>
                    <a:pt x="96" y="2647"/>
                    <a:pt x="25" y="2718"/>
                    <a:pt x="25" y="2789"/>
                  </a:cubicBezTo>
                  <a:cubicBezTo>
                    <a:pt x="1" y="2908"/>
                    <a:pt x="72" y="3004"/>
                    <a:pt x="191" y="3004"/>
                  </a:cubicBezTo>
                  <a:lnTo>
                    <a:pt x="4811" y="3004"/>
                  </a:lnTo>
                  <a:cubicBezTo>
                    <a:pt x="4692" y="3242"/>
                    <a:pt x="4597" y="3551"/>
                    <a:pt x="4549" y="3909"/>
                  </a:cubicBezTo>
                  <a:cubicBezTo>
                    <a:pt x="4549" y="4015"/>
                    <a:pt x="4645" y="4103"/>
                    <a:pt x="4733" y="4103"/>
                  </a:cubicBezTo>
                  <a:cubicBezTo>
                    <a:pt x="4744" y="4103"/>
                    <a:pt x="4754" y="4102"/>
                    <a:pt x="4764" y="4099"/>
                  </a:cubicBezTo>
                  <a:lnTo>
                    <a:pt x="5931" y="3766"/>
                  </a:lnTo>
                  <a:cubicBezTo>
                    <a:pt x="5954" y="3766"/>
                    <a:pt x="5978" y="3742"/>
                    <a:pt x="6002" y="3718"/>
                  </a:cubicBezTo>
                  <a:cubicBezTo>
                    <a:pt x="6002" y="3718"/>
                    <a:pt x="6312" y="3385"/>
                    <a:pt x="6883" y="3194"/>
                  </a:cubicBezTo>
                  <a:cubicBezTo>
                    <a:pt x="6955" y="3290"/>
                    <a:pt x="7050" y="3385"/>
                    <a:pt x="7145" y="3456"/>
                  </a:cubicBezTo>
                  <a:cubicBezTo>
                    <a:pt x="7074" y="3861"/>
                    <a:pt x="6978" y="4361"/>
                    <a:pt x="6931" y="4909"/>
                  </a:cubicBezTo>
                  <a:cubicBezTo>
                    <a:pt x="6931" y="4909"/>
                    <a:pt x="6883" y="5242"/>
                    <a:pt x="6883" y="5528"/>
                  </a:cubicBezTo>
                  <a:cubicBezTo>
                    <a:pt x="6193" y="5790"/>
                    <a:pt x="5192" y="6100"/>
                    <a:pt x="3359" y="6195"/>
                  </a:cubicBezTo>
                  <a:cubicBezTo>
                    <a:pt x="3263" y="6219"/>
                    <a:pt x="3168" y="6290"/>
                    <a:pt x="3192" y="6385"/>
                  </a:cubicBezTo>
                  <a:cubicBezTo>
                    <a:pt x="3192" y="6481"/>
                    <a:pt x="3263" y="6552"/>
                    <a:pt x="3359" y="6552"/>
                  </a:cubicBezTo>
                  <a:cubicBezTo>
                    <a:pt x="5121" y="6457"/>
                    <a:pt x="6145" y="6171"/>
                    <a:pt x="6859" y="5909"/>
                  </a:cubicBezTo>
                  <a:lnTo>
                    <a:pt x="6859" y="5909"/>
                  </a:lnTo>
                  <a:cubicBezTo>
                    <a:pt x="6859" y="6052"/>
                    <a:pt x="6836" y="6266"/>
                    <a:pt x="6836" y="6409"/>
                  </a:cubicBezTo>
                  <a:lnTo>
                    <a:pt x="6812" y="6409"/>
                  </a:lnTo>
                  <a:cubicBezTo>
                    <a:pt x="6716" y="6409"/>
                    <a:pt x="6645" y="6457"/>
                    <a:pt x="6621" y="6552"/>
                  </a:cubicBezTo>
                  <a:cubicBezTo>
                    <a:pt x="6621" y="6647"/>
                    <a:pt x="6693" y="6719"/>
                    <a:pt x="6788" y="6719"/>
                  </a:cubicBezTo>
                  <a:lnTo>
                    <a:pt x="7002" y="6719"/>
                  </a:lnTo>
                  <a:cubicBezTo>
                    <a:pt x="7002" y="6719"/>
                    <a:pt x="7026" y="6743"/>
                    <a:pt x="7026" y="6743"/>
                  </a:cubicBezTo>
                  <a:lnTo>
                    <a:pt x="7050" y="6719"/>
                  </a:lnTo>
                  <a:lnTo>
                    <a:pt x="9026" y="6719"/>
                  </a:lnTo>
                  <a:cubicBezTo>
                    <a:pt x="9122" y="6719"/>
                    <a:pt x="9193" y="6671"/>
                    <a:pt x="9193" y="6576"/>
                  </a:cubicBezTo>
                  <a:cubicBezTo>
                    <a:pt x="9217" y="6481"/>
                    <a:pt x="9122" y="6409"/>
                    <a:pt x="9026" y="6409"/>
                  </a:cubicBezTo>
                  <a:lnTo>
                    <a:pt x="8788" y="6409"/>
                  </a:lnTo>
                  <a:cubicBezTo>
                    <a:pt x="8741" y="6219"/>
                    <a:pt x="8693" y="6028"/>
                    <a:pt x="8645" y="5814"/>
                  </a:cubicBezTo>
                  <a:cubicBezTo>
                    <a:pt x="8645" y="5814"/>
                    <a:pt x="8574" y="5433"/>
                    <a:pt x="8526" y="5171"/>
                  </a:cubicBezTo>
                  <a:cubicBezTo>
                    <a:pt x="9099" y="4945"/>
                    <a:pt x="9685" y="4795"/>
                    <a:pt x="10560" y="4795"/>
                  </a:cubicBezTo>
                  <a:cubicBezTo>
                    <a:pt x="10885" y="4795"/>
                    <a:pt x="11250" y="4816"/>
                    <a:pt x="11670" y="4861"/>
                  </a:cubicBezTo>
                  <a:cubicBezTo>
                    <a:pt x="11765" y="4861"/>
                    <a:pt x="11860" y="4790"/>
                    <a:pt x="11860" y="4695"/>
                  </a:cubicBezTo>
                  <a:cubicBezTo>
                    <a:pt x="11860" y="4599"/>
                    <a:pt x="11789" y="4528"/>
                    <a:pt x="11694" y="4504"/>
                  </a:cubicBezTo>
                  <a:cubicBezTo>
                    <a:pt x="11284" y="4466"/>
                    <a:pt x="10921" y="4448"/>
                    <a:pt x="10594" y="4448"/>
                  </a:cubicBezTo>
                  <a:cubicBezTo>
                    <a:pt x="9686" y="4448"/>
                    <a:pt x="9057" y="4586"/>
                    <a:pt x="8479" y="4814"/>
                  </a:cubicBezTo>
                  <a:cubicBezTo>
                    <a:pt x="8431" y="4528"/>
                    <a:pt x="8407" y="4028"/>
                    <a:pt x="8407" y="4004"/>
                  </a:cubicBezTo>
                  <a:cubicBezTo>
                    <a:pt x="8407" y="3861"/>
                    <a:pt x="8407" y="3694"/>
                    <a:pt x="8407" y="3528"/>
                  </a:cubicBezTo>
                  <a:cubicBezTo>
                    <a:pt x="8598" y="3480"/>
                    <a:pt x="8741" y="3361"/>
                    <a:pt x="8836" y="3218"/>
                  </a:cubicBezTo>
                  <a:cubicBezTo>
                    <a:pt x="9384" y="3409"/>
                    <a:pt x="9669" y="3718"/>
                    <a:pt x="9669" y="3718"/>
                  </a:cubicBezTo>
                  <a:cubicBezTo>
                    <a:pt x="9693" y="3742"/>
                    <a:pt x="9717" y="3766"/>
                    <a:pt x="9765" y="3790"/>
                  </a:cubicBezTo>
                  <a:lnTo>
                    <a:pt x="10908" y="4099"/>
                  </a:lnTo>
                  <a:lnTo>
                    <a:pt x="10955" y="4099"/>
                  </a:lnTo>
                  <a:cubicBezTo>
                    <a:pt x="11003" y="4099"/>
                    <a:pt x="11027" y="4099"/>
                    <a:pt x="11075" y="4075"/>
                  </a:cubicBezTo>
                  <a:cubicBezTo>
                    <a:pt x="11122" y="4028"/>
                    <a:pt x="11122" y="3980"/>
                    <a:pt x="11122" y="3909"/>
                  </a:cubicBezTo>
                  <a:cubicBezTo>
                    <a:pt x="11098" y="3551"/>
                    <a:pt x="11003" y="3266"/>
                    <a:pt x="10860" y="3004"/>
                  </a:cubicBezTo>
                  <a:lnTo>
                    <a:pt x="11694" y="3004"/>
                  </a:lnTo>
                  <a:cubicBezTo>
                    <a:pt x="11765" y="3004"/>
                    <a:pt x="11860" y="2932"/>
                    <a:pt x="11860" y="2837"/>
                  </a:cubicBezTo>
                  <a:cubicBezTo>
                    <a:pt x="11884" y="2742"/>
                    <a:pt x="11789" y="2647"/>
                    <a:pt x="11694" y="2647"/>
                  </a:cubicBezTo>
                  <a:lnTo>
                    <a:pt x="10646" y="2647"/>
                  </a:lnTo>
                  <a:cubicBezTo>
                    <a:pt x="10527" y="2527"/>
                    <a:pt x="10408" y="2408"/>
                    <a:pt x="10265" y="2337"/>
                  </a:cubicBezTo>
                  <a:lnTo>
                    <a:pt x="11075" y="2027"/>
                  </a:lnTo>
                  <a:cubicBezTo>
                    <a:pt x="11146" y="2004"/>
                    <a:pt x="11170" y="1956"/>
                    <a:pt x="11194" y="1908"/>
                  </a:cubicBezTo>
                  <a:cubicBezTo>
                    <a:pt x="11217" y="1837"/>
                    <a:pt x="11194" y="1789"/>
                    <a:pt x="11146" y="1742"/>
                  </a:cubicBezTo>
                  <a:cubicBezTo>
                    <a:pt x="10605" y="1180"/>
                    <a:pt x="10082" y="1018"/>
                    <a:pt x="9688" y="1018"/>
                  </a:cubicBezTo>
                  <a:cubicBezTo>
                    <a:pt x="9632" y="1018"/>
                    <a:pt x="9578" y="1021"/>
                    <a:pt x="9527" y="1027"/>
                  </a:cubicBezTo>
                  <a:lnTo>
                    <a:pt x="9931" y="313"/>
                  </a:lnTo>
                  <a:cubicBezTo>
                    <a:pt x="9979" y="265"/>
                    <a:pt x="9979" y="217"/>
                    <a:pt x="9955" y="170"/>
                  </a:cubicBezTo>
                  <a:cubicBezTo>
                    <a:pt x="9931" y="98"/>
                    <a:pt x="9884" y="75"/>
                    <a:pt x="9812" y="51"/>
                  </a:cubicBezTo>
                  <a:cubicBezTo>
                    <a:pt x="9621" y="21"/>
                    <a:pt x="9430" y="1"/>
                    <a:pt x="92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 name="Google Shape;1407;p76"/>
          <p:cNvGrpSpPr/>
          <p:nvPr/>
        </p:nvGrpSpPr>
        <p:grpSpPr>
          <a:xfrm>
            <a:off x="6924039" y="1979477"/>
            <a:ext cx="322287" cy="344385"/>
            <a:chOff x="5887500" y="2186225"/>
            <a:chExt cx="277475" cy="296500"/>
          </a:xfrm>
        </p:grpSpPr>
        <p:sp>
          <p:nvSpPr>
            <p:cNvPr id="1408" name="Google Shape;1408;p76"/>
            <p:cNvSpPr/>
            <p:nvPr/>
          </p:nvSpPr>
          <p:spPr>
            <a:xfrm>
              <a:off x="6005375" y="2351725"/>
              <a:ext cx="8975" cy="11925"/>
            </a:xfrm>
            <a:custGeom>
              <a:rect b="b" l="l" r="r" t="t"/>
              <a:pathLst>
                <a:path extrusionOk="0" h="477" w="359">
                  <a:moveTo>
                    <a:pt x="144" y="1"/>
                  </a:moveTo>
                  <a:cubicBezTo>
                    <a:pt x="72" y="25"/>
                    <a:pt x="1" y="96"/>
                    <a:pt x="1" y="191"/>
                  </a:cubicBezTo>
                  <a:lnTo>
                    <a:pt x="1" y="286"/>
                  </a:lnTo>
                  <a:cubicBezTo>
                    <a:pt x="1" y="382"/>
                    <a:pt x="72" y="453"/>
                    <a:pt x="144" y="477"/>
                  </a:cubicBezTo>
                  <a:cubicBezTo>
                    <a:pt x="263" y="477"/>
                    <a:pt x="358" y="406"/>
                    <a:pt x="358" y="286"/>
                  </a:cubicBezTo>
                  <a:lnTo>
                    <a:pt x="358" y="167"/>
                  </a:lnTo>
                  <a:cubicBezTo>
                    <a:pt x="358" y="72"/>
                    <a:pt x="263" y="1"/>
                    <a:pt x="1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76"/>
            <p:cNvSpPr/>
            <p:nvPr/>
          </p:nvSpPr>
          <p:spPr>
            <a:xfrm>
              <a:off x="6039325" y="2352200"/>
              <a:ext cx="8950" cy="11550"/>
            </a:xfrm>
            <a:custGeom>
              <a:rect b="b" l="l" r="r" t="t"/>
              <a:pathLst>
                <a:path extrusionOk="0" h="462" w="358">
                  <a:moveTo>
                    <a:pt x="170" y="1"/>
                  </a:moveTo>
                  <a:cubicBezTo>
                    <a:pt x="73" y="1"/>
                    <a:pt x="0" y="69"/>
                    <a:pt x="0" y="172"/>
                  </a:cubicBezTo>
                  <a:lnTo>
                    <a:pt x="0" y="291"/>
                  </a:lnTo>
                  <a:cubicBezTo>
                    <a:pt x="0" y="376"/>
                    <a:pt x="77" y="462"/>
                    <a:pt x="178" y="462"/>
                  </a:cubicBezTo>
                  <a:cubicBezTo>
                    <a:pt x="190" y="462"/>
                    <a:pt x="202" y="461"/>
                    <a:pt x="215" y="458"/>
                  </a:cubicBezTo>
                  <a:cubicBezTo>
                    <a:pt x="286" y="458"/>
                    <a:pt x="358" y="363"/>
                    <a:pt x="358" y="291"/>
                  </a:cubicBezTo>
                  <a:lnTo>
                    <a:pt x="358" y="267"/>
                  </a:lnTo>
                  <a:lnTo>
                    <a:pt x="358" y="172"/>
                  </a:lnTo>
                  <a:cubicBezTo>
                    <a:pt x="358" y="77"/>
                    <a:pt x="286" y="6"/>
                    <a:pt x="215" y="6"/>
                  </a:cubicBezTo>
                  <a:cubicBezTo>
                    <a:pt x="199" y="2"/>
                    <a:pt x="184" y="1"/>
                    <a:pt x="1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76"/>
            <p:cNvSpPr/>
            <p:nvPr/>
          </p:nvSpPr>
          <p:spPr>
            <a:xfrm>
              <a:off x="6009550" y="2392225"/>
              <a:ext cx="8950" cy="15000"/>
            </a:xfrm>
            <a:custGeom>
              <a:rect b="b" l="l" r="r" t="t"/>
              <a:pathLst>
                <a:path extrusionOk="0" h="600" w="358">
                  <a:moveTo>
                    <a:pt x="144" y="0"/>
                  </a:moveTo>
                  <a:cubicBezTo>
                    <a:pt x="72" y="24"/>
                    <a:pt x="1" y="95"/>
                    <a:pt x="1" y="191"/>
                  </a:cubicBezTo>
                  <a:lnTo>
                    <a:pt x="1" y="429"/>
                  </a:lnTo>
                  <a:cubicBezTo>
                    <a:pt x="1" y="524"/>
                    <a:pt x="72" y="595"/>
                    <a:pt x="144" y="595"/>
                  </a:cubicBezTo>
                  <a:cubicBezTo>
                    <a:pt x="159" y="599"/>
                    <a:pt x="174" y="600"/>
                    <a:pt x="188" y="600"/>
                  </a:cubicBezTo>
                  <a:cubicBezTo>
                    <a:pt x="286" y="600"/>
                    <a:pt x="358" y="532"/>
                    <a:pt x="358" y="429"/>
                  </a:cubicBezTo>
                  <a:lnTo>
                    <a:pt x="358" y="191"/>
                  </a:lnTo>
                  <a:cubicBezTo>
                    <a:pt x="358" y="72"/>
                    <a:pt x="263" y="0"/>
                    <a:pt x="1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76"/>
            <p:cNvSpPr/>
            <p:nvPr/>
          </p:nvSpPr>
          <p:spPr>
            <a:xfrm>
              <a:off x="6035750" y="2392225"/>
              <a:ext cx="8350" cy="15500"/>
            </a:xfrm>
            <a:custGeom>
              <a:rect b="b" l="l" r="r" t="t"/>
              <a:pathLst>
                <a:path extrusionOk="0" h="620" w="334">
                  <a:moveTo>
                    <a:pt x="167" y="0"/>
                  </a:moveTo>
                  <a:cubicBezTo>
                    <a:pt x="72" y="0"/>
                    <a:pt x="0" y="95"/>
                    <a:pt x="0" y="191"/>
                  </a:cubicBezTo>
                  <a:lnTo>
                    <a:pt x="0" y="429"/>
                  </a:lnTo>
                  <a:cubicBezTo>
                    <a:pt x="0" y="524"/>
                    <a:pt x="72" y="619"/>
                    <a:pt x="167" y="619"/>
                  </a:cubicBezTo>
                  <a:cubicBezTo>
                    <a:pt x="262" y="619"/>
                    <a:pt x="334" y="524"/>
                    <a:pt x="334" y="429"/>
                  </a:cubicBezTo>
                  <a:lnTo>
                    <a:pt x="334" y="191"/>
                  </a:lnTo>
                  <a:cubicBezTo>
                    <a:pt x="334" y="95"/>
                    <a:pt x="262" y="0"/>
                    <a:pt x="1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76"/>
            <p:cNvSpPr/>
            <p:nvPr/>
          </p:nvSpPr>
          <p:spPr>
            <a:xfrm>
              <a:off x="5887500" y="2186225"/>
              <a:ext cx="277475" cy="296500"/>
            </a:xfrm>
            <a:custGeom>
              <a:rect b="b" l="l" r="r" t="t"/>
              <a:pathLst>
                <a:path extrusionOk="0" h="11860" w="11099">
                  <a:moveTo>
                    <a:pt x="3073" y="358"/>
                  </a:moveTo>
                  <a:cubicBezTo>
                    <a:pt x="3144" y="358"/>
                    <a:pt x="3192" y="381"/>
                    <a:pt x="3239" y="429"/>
                  </a:cubicBezTo>
                  <a:cubicBezTo>
                    <a:pt x="3239" y="453"/>
                    <a:pt x="3263" y="477"/>
                    <a:pt x="3263" y="524"/>
                  </a:cubicBezTo>
                  <a:lnTo>
                    <a:pt x="3001" y="2501"/>
                  </a:lnTo>
                  <a:lnTo>
                    <a:pt x="1763" y="2501"/>
                  </a:lnTo>
                  <a:lnTo>
                    <a:pt x="1501" y="524"/>
                  </a:lnTo>
                  <a:cubicBezTo>
                    <a:pt x="1501" y="477"/>
                    <a:pt x="1525" y="453"/>
                    <a:pt x="1525" y="429"/>
                  </a:cubicBezTo>
                  <a:cubicBezTo>
                    <a:pt x="1572" y="381"/>
                    <a:pt x="1620" y="358"/>
                    <a:pt x="1691" y="358"/>
                  </a:cubicBezTo>
                  <a:close/>
                  <a:moveTo>
                    <a:pt x="10646" y="2858"/>
                  </a:moveTo>
                  <a:cubicBezTo>
                    <a:pt x="10717" y="2858"/>
                    <a:pt x="10765" y="2906"/>
                    <a:pt x="10765" y="2977"/>
                  </a:cubicBezTo>
                  <a:lnTo>
                    <a:pt x="10765" y="3430"/>
                  </a:lnTo>
                  <a:cubicBezTo>
                    <a:pt x="10765" y="3430"/>
                    <a:pt x="10693" y="3549"/>
                    <a:pt x="10622" y="3549"/>
                  </a:cubicBezTo>
                  <a:lnTo>
                    <a:pt x="5907" y="3549"/>
                  </a:lnTo>
                  <a:cubicBezTo>
                    <a:pt x="5811" y="3549"/>
                    <a:pt x="5740" y="3620"/>
                    <a:pt x="5740" y="3739"/>
                  </a:cubicBezTo>
                  <a:cubicBezTo>
                    <a:pt x="5740" y="3822"/>
                    <a:pt x="5794" y="3887"/>
                    <a:pt x="5870" y="3887"/>
                  </a:cubicBezTo>
                  <a:cubicBezTo>
                    <a:pt x="5882" y="3887"/>
                    <a:pt x="5894" y="3885"/>
                    <a:pt x="5907" y="3882"/>
                  </a:cubicBezTo>
                  <a:lnTo>
                    <a:pt x="5907" y="3906"/>
                  </a:lnTo>
                  <a:lnTo>
                    <a:pt x="10241" y="3906"/>
                  </a:lnTo>
                  <a:lnTo>
                    <a:pt x="10241" y="10479"/>
                  </a:lnTo>
                  <a:lnTo>
                    <a:pt x="5930" y="10479"/>
                  </a:lnTo>
                  <a:cubicBezTo>
                    <a:pt x="5835" y="10479"/>
                    <a:pt x="5764" y="10526"/>
                    <a:pt x="5740" y="10622"/>
                  </a:cubicBezTo>
                  <a:cubicBezTo>
                    <a:pt x="5740" y="10717"/>
                    <a:pt x="5811" y="10812"/>
                    <a:pt x="5907" y="10812"/>
                  </a:cubicBezTo>
                  <a:lnTo>
                    <a:pt x="10646" y="10812"/>
                  </a:lnTo>
                  <a:cubicBezTo>
                    <a:pt x="10717" y="10812"/>
                    <a:pt x="10765" y="10883"/>
                    <a:pt x="10765" y="10931"/>
                  </a:cubicBezTo>
                  <a:lnTo>
                    <a:pt x="10765" y="11384"/>
                  </a:lnTo>
                  <a:cubicBezTo>
                    <a:pt x="10765" y="11455"/>
                    <a:pt x="10717" y="11503"/>
                    <a:pt x="10646" y="11503"/>
                  </a:cubicBezTo>
                  <a:lnTo>
                    <a:pt x="477" y="11503"/>
                  </a:lnTo>
                  <a:cubicBezTo>
                    <a:pt x="405" y="11503"/>
                    <a:pt x="334" y="11455"/>
                    <a:pt x="334" y="11384"/>
                  </a:cubicBezTo>
                  <a:lnTo>
                    <a:pt x="334" y="10931"/>
                  </a:lnTo>
                  <a:cubicBezTo>
                    <a:pt x="334" y="10931"/>
                    <a:pt x="405" y="10812"/>
                    <a:pt x="477" y="10812"/>
                  </a:cubicBezTo>
                  <a:lnTo>
                    <a:pt x="5121" y="10812"/>
                  </a:lnTo>
                  <a:cubicBezTo>
                    <a:pt x="5216" y="10812"/>
                    <a:pt x="5287" y="10741"/>
                    <a:pt x="5287" y="10645"/>
                  </a:cubicBezTo>
                  <a:cubicBezTo>
                    <a:pt x="5287" y="10560"/>
                    <a:pt x="5230" y="10475"/>
                    <a:pt x="5150" y="10475"/>
                  </a:cubicBezTo>
                  <a:cubicBezTo>
                    <a:pt x="5141" y="10475"/>
                    <a:pt x="5131" y="10476"/>
                    <a:pt x="5121" y="10479"/>
                  </a:cubicBezTo>
                  <a:lnTo>
                    <a:pt x="882" y="10479"/>
                  </a:lnTo>
                  <a:lnTo>
                    <a:pt x="882" y="3906"/>
                  </a:lnTo>
                  <a:lnTo>
                    <a:pt x="5121" y="3906"/>
                  </a:lnTo>
                  <a:cubicBezTo>
                    <a:pt x="5192" y="3906"/>
                    <a:pt x="5287" y="3834"/>
                    <a:pt x="5287" y="3739"/>
                  </a:cubicBezTo>
                  <a:cubicBezTo>
                    <a:pt x="5311" y="3644"/>
                    <a:pt x="5216" y="3549"/>
                    <a:pt x="5121" y="3549"/>
                  </a:cubicBezTo>
                  <a:lnTo>
                    <a:pt x="477" y="3549"/>
                  </a:lnTo>
                  <a:cubicBezTo>
                    <a:pt x="405" y="3549"/>
                    <a:pt x="334" y="3501"/>
                    <a:pt x="334" y="3430"/>
                  </a:cubicBezTo>
                  <a:lnTo>
                    <a:pt x="334" y="2977"/>
                  </a:lnTo>
                  <a:cubicBezTo>
                    <a:pt x="334" y="2906"/>
                    <a:pt x="405" y="2858"/>
                    <a:pt x="477" y="2858"/>
                  </a:cubicBezTo>
                  <a:close/>
                  <a:moveTo>
                    <a:pt x="1691" y="0"/>
                  </a:moveTo>
                  <a:cubicBezTo>
                    <a:pt x="1525" y="0"/>
                    <a:pt x="1382" y="72"/>
                    <a:pt x="1263" y="191"/>
                  </a:cubicBezTo>
                  <a:cubicBezTo>
                    <a:pt x="1191" y="310"/>
                    <a:pt x="1144" y="429"/>
                    <a:pt x="1168" y="572"/>
                  </a:cubicBezTo>
                  <a:lnTo>
                    <a:pt x="1406" y="2501"/>
                  </a:lnTo>
                  <a:lnTo>
                    <a:pt x="453" y="2501"/>
                  </a:lnTo>
                  <a:cubicBezTo>
                    <a:pt x="191" y="2501"/>
                    <a:pt x="1" y="2715"/>
                    <a:pt x="1" y="2977"/>
                  </a:cubicBezTo>
                  <a:lnTo>
                    <a:pt x="1" y="3453"/>
                  </a:lnTo>
                  <a:cubicBezTo>
                    <a:pt x="1" y="3715"/>
                    <a:pt x="191" y="3930"/>
                    <a:pt x="453" y="3930"/>
                  </a:cubicBezTo>
                  <a:lnTo>
                    <a:pt x="525" y="3930"/>
                  </a:lnTo>
                  <a:lnTo>
                    <a:pt x="525" y="10479"/>
                  </a:lnTo>
                  <a:lnTo>
                    <a:pt x="453" y="10479"/>
                  </a:lnTo>
                  <a:cubicBezTo>
                    <a:pt x="191" y="10479"/>
                    <a:pt x="1" y="10693"/>
                    <a:pt x="1" y="10955"/>
                  </a:cubicBezTo>
                  <a:lnTo>
                    <a:pt x="1" y="11384"/>
                  </a:lnTo>
                  <a:cubicBezTo>
                    <a:pt x="1" y="11646"/>
                    <a:pt x="191" y="11860"/>
                    <a:pt x="453" y="11860"/>
                  </a:cubicBezTo>
                  <a:lnTo>
                    <a:pt x="10622" y="11860"/>
                  </a:lnTo>
                  <a:cubicBezTo>
                    <a:pt x="10884" y="11860"/>
                    <a:pt x="11098" y="11646"/>
                    <a:pt x="11098" y="11384"/>
                  </a:cubicBezTo>
                  <a:lnTo>
                    <a:pt x="11098" y="10955"/>
                  </a:lnTo>
                  <a:cubicBezTo>
                    <a:pt x="11098" y="10693"/>
                    <a:pt x="10884" y="10479"/>
                    <a:pt x="10622" y="10479"/>
                  </a:cubicBezTo>
                  <a:lnTo>
                    <a:pt x="10574" y="10479"/>
                  </a:lnTo>
                  <a:lnTo>
                    <a:pt x="10574" y="3930"/>
                  </a:lnTo>
                  <a:lnTo>
                    <a:pt x="10622" y="3930"/>
                  </a:lnTo>
                  <a:cubicBezTo>
                    <a:pt x="10884" y="3930"/>
                    <a:pt x="11098" y="3715"/>
                    <a:pt x="11098" y="3453"/>
                  </a:cubicBezTo>
                  <a:lnTo>
                    <a:pt x="11098" y="2977"/>
                  </a:lnTo>
                  <a:cubicBezTo>
                    <a:pt x="11098" y="2715"/>
                    <a:pt x="10908" y="2501"/>
                    <a:pt x="10646" y="2501"/>
                  </a:cubicBezTo>
                  <a:lnTo>
                    <a:pt x="3358" y="2501"/>
                  </a:lnTo>
                  <a:lnTo>
                    <a:pt x="3620" y="572"/>
                  </a:lnTo>
                  <a:cubicBezTo>
                    <a:pt x="3620" y="429"/>
                    <a:pt x="3597" y="310"/>
                    <a:pt x="3501" y="191"/>
                  </a:cubicBezTo>
                  <a:cubicBezTo>
                    <a:pt x="3382" y="72"/>
                    <a:pt x="3239" y="0"/>
                    <a:pt x="30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76"/>
            <p:cNvSpPr/>
            <p:nvPr/>
          </p:nvSpPr>
          <p:spPr>
            <a:xfrm>
              <a:off x="5937525" y="2207050"/>
              <a:ext cx="19075" cy="8975"/>
            </a:xfrm>
            <a:custGeom>
              <a:rect b="b" l="l" r="r" t="t"/>
              <a:pathLst>
                <a:path extrusionOk="0" h="359" w="763">
                  <a:moveTo>
                    <a:pt x="191" y="1"/>
                  </a:moveTo>
                  <a:cubicBezTo>
                    <a:pt x="95" y="1"/>
                    <a:pt x="24" y="72"/>
                    <a:pt x="24" y="168"/>
                  </a:cubicBezTo>
                  <a:cubicBezTo>
                    <a:pt x="0" y="263"/>
                    <a:pt x="95" y="358"/>
                    <a:pt x="191" y="358"/>
                  </a:cubicBezTo>
                  <a:lnTo>
                    <a:pt x="572" y="358"/>
                  </a:lnTo>
                  <a:cubicBezTo>
                    <a:pt x="643" y="358"/>
                    <a:pt x="738" y="287"/>
                    <a:pt x="738" y="191"/>
                  </a:cubicBezTo>
                  <a:cubicBezTo>
                    <a:pt x="762" y="96"/>
                    <a:pt x="667" y="1"/>
                    <a:pt x="5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76"/>
            <p:cNvSpPr/>
            <p:nvPr/>
          </p:nvSpPr>
          <p:spPr>
            <a:xfrm>
              <a:off x="5922625" y="2300600"/>
              <a:ext cx="206625" cy="132125"/>
            </a:xfrm>
            <a:custGeom>
              <a:rect b="b" l="l" r="r" t="t"/>
              <a:pathLst>
                <a:path extrusionOk="0" h="5285" w="8265">
                  <a:moveTo>
                    <a:pt x="3454" y="331"/>
                  </a:moveTo>
                  <a:cubicBezTo>
                    <a:pt x="3478" y="331"/>
                    <a:pt x="3525" y="355"/>
                    <a:pt x="3573" y="426"/>
                  </a:cubicBezTo>
                  <a:lnTo>
                    <a:pt x="3740" y="617"/>
                  </a:lnTo>
                  <a:cubicBezTo>
                    <a:pt x="3597" y="664"/>
                    <a:pt x="3454" y="712"/>
                    <a:pt x="3335" y="760"/>
                  </a:cubicBezTo>
                  <a:lnTo>
                    <a:pt x="3359" y="498"/>
                  </a:lnTo>
                  <a:cubicBezTo>
                    <a:pt x="3359" y="403"/>
                    <a:pt x="3406" y="355"/>
                    <a:pt x="3406" y="355"/>
                  </a:cubicBezTo>
                  <a:cubicBezTo>
                    <a:pt x="3430" y="355"/>
                    <a:pt x="3430" y="331"/>
                    <a:pt x="3430" y="331"/>
                  </a:cubicBezTo>
                  <a:close/>
                  <a:moveTo>
                    <a:pt x="4906" y="331"/>
                  </a:moveTo>
                  <a:cubicBezTo>
                    <a:pt x="4930" y="331"/>
                    <a:pt x="4930" y="355"/>
                    <a:pt x="4930" y="355"/>
                  </a:cubicBezTo>
                  <a:cubicBezTo>
                    <a:pt x="4954" y="355"/>
                    <a:pt x="5002" y="403"/>
                    <a:pt x="5002" y="498"/>
                  </a:cubicBezTo>
                  <a:lnTo>
                    <a:pt x="5026" y="760"/>
                  </a:lnTo>
                  <a:cubicBezTo>
                    <a:pt x="4883" y="712"/>
                    <a:pt x="4764" y="664"/>
                    <a:pt x="4621" y="617"/>
                  </a:cubicBezTo>
                  <a:lnTo>
                    <a:pt x="4764" y="426"/>
                  </a:lnTo>
                  <a:cubicBezTo>
                    <a:pt x="4835" y="331"/>
                    <a:pt x="4906" y="331"/>
                    <a:pt x="4906" y="331"/>
                  </a:cubicBezTo>
                  <a:close/>
                  <a:moveTo>
                    <a:pt x="2716" y="1236"/>
                  </a:moveTo>
                  <a:cubicBezTo>
                    <a:pt x="2525" y="1427"/>
                    <a:pt x="2406" y="1665"/>
                    <a:pt x="2311" y="1927"/>
                  </a:cubicBezTo>
                  <a:cubicBezTo>
                    <a:pt x="2287" y="1998"/>
                    <a:pt x="2287" y="2070"/>
                    <a:pt x="2263" y="2117"/>
                  </a:cubicBezTo>
                  <a:cubicBezTo>
                    <a:pt x="2025" y="2046"/>
                    <a:pt x="1811" y="1903"/>
                    <a:pt x="1763" y="1760"/>
                  </a:cubicBezTo>
                  <a:cubicBezTo>
                    <a:pt x="1882" y="1736"/>
                    <a:pt x="2073" y="1665"/>
                    <a:pt x="2335" y="1403"/>
                  </a:cubicBezTo>
                  <a:cubicBezTo>
                    <a:pt x="2430" y="1284"/>
                    <a:pt x="2573" y="1236"/>
                    <a:pt x="2716" y="1236"/>
                  </a:cubicBezTo>
                  <a:close/>
                  <a:moveTo>
                    <a:pt x="5645" y="1236"/>
                  </a:moveTo>
                  <a:cubicBezTo>
                    <a:pt x="5788" y="1236"/>
                    <a:pt x="5931" y="1284"/>
                    <a:pt x="6026" y="1403"/>
                  </a:cubicBezTo>
                  <a:cubicBezTo>
                    <a:pt x="6288" y="1665"/>
                    <a:pt x="6454" y="1736"/>
                    <a:pt x="6574" y="1760"/>
                  </a:cubicBezTo>
                  <a:cubicBezTo>
                    <a:pt x="6526" y="1903"/>
                    <a:pt x="6335" y="2046"/>
                    <a:pt x="6097" y="2117"/>
                  </a:cubicBezTo>
                  <a:cubicBezTo>
                    <a:pt x="6073" y="2070"/>
                    <a:pt x="6073" y="1998"/>
                    <a:pt x="6050" y="1927"/>
                  </a:cubicBezTo>
                  <a:cubicBezTo>
                    <a:pt x="5954" y="1665"/>
                    <a:pt x="5811" y="1427"/>
                    <a:pt x="5645" y="1236"/>
                  </a:cubicBezTo>
                  <a:close/>
                  <a:moveTo>
                    <a:pt x="1453" y="1879"/>
                  </a:moveTo>
                  <a:cubicBezTo>
                    <a:pt x="1549" y="2189"/>
                    <a:pt x="1906" y="2379"/>
                    <a:pt x="2263" y="2474"/>
                  </a:cubicBezTo>
                  <a:cubicBezTo>
                    <a:pt x="2263" y="2570"/>
                    <a:pt x="2287" y="2641"/>
                    <a:pt x="2287" y="2736"/>
                  </a:cubicBezTo>
                  <a:cubicBezTo>
                    <a:pt x="2311" y="2832"/>
                    <a:pt x="2311" y="2927"/>
                    <a:pt x="2335" y="3022"/>
                  </a:cubicBezTo>
                  <a:lnTo>
                    <a:pt x="2358" y="3498"/>
                  </a:lnTo>
                  <a:lnTo>
                    <a:pt x="2358" y="3546"/>
                  </a:lnTo>
                  <a:cubicBezTo>
                    <a:pt x="2239" y="3856"/>
                    <a:pt x="2358" y="4189"/>
                    <a:pt x="2692" y="4546"/>
                  </a:cubicBezTo>
                  <a:lnTo>
                    <a:pt x="1001" y="4546"/>
                  </a:lnTo>
                  <a:cubicBezTo>
                    <a:pt x="953" y="4213"/>
                    <a:pt x="691" y="3951"/>
                    <a:pt x="358" y="3879"/>
                  </a:cubicBezTo>
                  <a:lnTo>
                    <a:pt x="358" y="2546"/>
                  </a:lnTo>
                  <a:cubicBezTo>
                    <a:pt x="691" y="2474"/>
                    <a:pt x="953" y="2212"/>
                    <a:pt x="1001" y="1879"/>
                  </a:cubicBezTo>
                  <a:close/>
                  <a:moveTo>
                    <a:pt x="7264" y="1879"/>
                  </a:moveTo>
                  <a:cubicBezTo>
                    <a:pt x="7336" y="2212"/>
                    <a:pt x="7598" y="2474"/>
                    <a:pt x="7931" y="2546"/>
                  </a:cubicBezTo>
                  <a:lnTo>
                    <a:pt x="7931" y="3879"/>
                  </a:lnTo>
                  <a:cubicBezTo>
                    <a:pt x="7598" y="3951"/>
                    <a:pt x="7336" y="4213"/>
                    <a:pt x="7264" y="4546"/>
                  </a:cubicBezTo>
                  <a:lnTo>
                    <a:pt x="5645" y="4546"/>
                  </a:lnTo>
                  <a:cubicBezTo>
                    <a:pt x="5978" y="4213"/>
                    <a:pt x="6073" y="3879"/>
                    <a:pt x="5978" y="3570"/>
                  </a:cubicBezTo>
                  <a:cubicBezTo>
                    <a:pt x="5978" y="3570"/>
                    <a:pt x="5978" y="3570"/>
                    <a:pt x="5978" y="3546"/>
                  </a:cubicBezTo>
                  <a:lnTo>
                    <a:pt x="6026" y="3165"/>
                  </a:lnTo>
                  <a:cubicBezTo>
                    <a:pt x="6026" y="3070"/>
                    <a:pt x="6050" y="2974"/>
                    <a:pt x="6050" y="2855"/>
                  </a:cubicBezTo>
                  <a:cubicBezTo>
                    <a:pt x="6073" y="2736"/>
                    <a:pt x="6097" y="2617"/>
                    <a:pt x="6097" y="2474"/>
                  </a:cubicBezTo>
                  <a:cubicBezTo>
                    <a:pt x="6431" y="2403"/>
                    <a:pt x="6788" y="2189"/>
                    <a:pt x="6907" y="1903"/>
                  </a:cubicBezTo>
                  <a:lnTo>
                    <a:pt x="6907" y="1879"/>
                  </a:lnTo>
                  <a:close/>
                  <a:moveTo>
                    <a:pt x="4192" y="926"/>
                  </a:moveTo>
                  <a:cubicBezTo>
                    <a:pt x="4549" y="926"/>
                    <a:pt x="4883" y="1046"/>
                    <a:pt x="5168" y="1260"/>
                  </a:cubicBezTo>
                  <a:cubicBezTo>
                    <a:pt x="5168" y="1260"/>
                    <a:pt x="5192" y="1284"/>
                    <a:pt x="5192" y="1284"/>
                  </a:cubicBezTo>
                  <a:cubicBezTo>
                    <a:pt x="5430" y="1474"/>
                    <a:pt x="5621" y="1736"/>
                    <a:pt x="5716" y="2046"/>
                  </a:cubicBezTo>
                  <a:cubicBezTo>
                    <a:pt x="5788" y="2284"/>
                    <a:pt x="5740" y="2546"/>
                    <a:pt x="5716" y="2808"/>
                  </a:cubicBezTo>
                  <a:cubicBezTo>
                    <a:pt x="5692" y="2927"/>
                    <a:pt x="5669" y="3022"/>
                    <a:pt x="5669" y="3141"/>
                  </a:cubicBezTo>
                  <a:lnTo>
                    <a:pt x="5669" y="3165"/>
                  </a:lnTo>
                  <a:cubicBezTo>
                    <a:pt x="5430" y="2974"/>
                    <a:pt x="5073" y="2855"/>
                    <a:pt x="4621" y="2808"/>
                  </a:cubicBezTo>
                  <a:cubicBezTo>
                    <a:pt x="4608" y="2805"/>
                    <a:pt x="4596" y="2803"/>
                    <a:pt x="4583" y="2803"/>
                  </a:cubicBezTo>
                  <a:cubicBezTo>
                    <a:pt x="4502" y="2803"/>
                    <a:pt x="4430" y="2868"/>
                    <a:pt x="4430" y="2951"/>
                  </a:cubicBezTo>
                  <a:cubicBezTo>
                    <a:pt x="4406" y="3046"/>
                    <a:pt x="4478" y="3141"/>
                    <a:pt x="4573" y="3141"/>
                  </a:cubicBezTo>
                  <a:cubicBezTo>
                    <a:pt x="5168" y="3213"/>
                    <a:pt x="5573" y="3427"/>
                    <a:pt x="5645" y="3689"/>
                  </a:cubicBezTo>
                  <a:cubicBezTo>
                    <a:pt x="5740" y="3951"/>
                    <a:pt x="5454" y="4284"/>
                    <a:pt x="5192" y="4522"/>
                  </a:cubicBezTo>
                  <a:cubicBezTo>
                    <a:pt x="4883" y="4808"/>
                    <a:pt x="4525" y="4951"/>
                    <a:pt x="4168" y="4951"/>
                  </a:cubicBezTo>
                  <a:cubicBezTo>
                    <a:pt x="3835" y="4951"/>
                    <a:pt x="3478" y="4808"/>
                    <a:pt x="3168" y="4522"/>
                  </a:cubicBezTo>
                  <a:cubicBezTo>
                    <a:pt x="2787" y="4189"/>
                    <a:pt x="2620" y="3879"/>
                    <a:pt x="2692" y="3665"/>
                  </a:cubicBezTo>
                  <a:cubicBezTo>
                    <a:pt x="2763" y="3379"/>
                    <a:pt x="3216" y="3189"/>
                    <a:pt x="3835" y="3117"/>
                  </a:cubicBezTo>
                  <a:cubicBezTo>
                    <a:pt x="3930" y="3117"/>
                    <a:pt x="4002" y="3046"/>
                    <a:pt x="4002" y="2951"/>
                  </a:cubicBezTo>
                  <a:cubicBezTo>
                    <a:pt x="3978" y="2855"/>
                    <a:pt x="3906" y="2784"/>
                    <a:pt x="3811" y="2784"/>
                  </a:cubicBezTo>
                  <a:cubicBezTo>
                    <a:pt x="3335" y="2832"/>
                    <a:pt x="2954" y="2951"/>
                    <a:pt x="2692" y="3117"/>
                  </a:cubicBezTo>
                  <a:lnTo>
                    <a:pt x="2692" y="2998"/>
                  </a:lnTo>
                  <a:cubicBezTo>
                    <a:pt x="2668" y="2879"/>
                    <a:pt x="2668" y="2784"/>
                    <a:pt x="2644" y="2665"/>
                  </a:cubicBezTo>
                  <a:cubicBezTo>
                    <a:pt x="2596" y="2451"/>
                    <a:pt x="2573" y="2260"/>
                    <a:pt x="2644" y="2022"/>
                  </a:cubicBezTo>
                  <a:cubicBezTo>
                    <a:pt x="2763" y="1712"/>
                    <a:pt x="2954" y="1450"/>
                    <a:pt x="3192" y="1260"/>
                  </a:cubicBezTo>
                  <a:cubicBezTo>
                    <a:pt x="3454" y="1046"/>
                    <a:pt x="3811" y="926"/>
                    <a:pt x="4192" y="926"/>
                  </a:cubicBezTo>
                  <a:close/>
                  <a:moveTo>
                    <a:pt x="3465" y="1"/>
                  </a:moveTo>
                  <a:cubicBezTo>
                    <a:pt x="3418" y="1"/>
                    <a:pt x="3374" y="9"/>
                    <a:pt x="3335" y="21"/>
                  </a:cubicBezTo>
                  <a:cubicBezTo>
                    <a:pt x="3168" y="69"/>
                    <a:pt x="3025" y="212"/>
                    <a:pt x="3001" y="474"/>
                  </a:cubicBezTo>
                  <a:lnTo>
                    <a:pt x="2978" y="926"/>
                  </a:lnTo>
                  <a:cubicBezTo>
                    <a:pt x="2891" y="902"/>
                    <a:pt x="2804" y="890"/>
                    <a:pt x="2717" y="890"/>
                  </a:cubicBezTo>
                  <a:cubicBezTo>
                    <a:pt x="2469" y="890"/>
                    <a:pt x="2232" y="988"/>
                    <a:pt x="2073" y="1165"/>
                  </a:cubicBezTo>
                  <a:cubicBezTo>
                    <a:pt x="1858" y="1403"/>
                    <a:pt x="1715" y="1427"/>
                    <a:pt x="1620" y="1427"/>
                  </a:cubicBezTo>
                  <a:cubicBezTo>
                    <a:pt x="1572" y="1450"/>
                    <a:pt x="1501" y="1474"/>
                    <a:pt x="1430" y="1546"/>
                  </a:cubicBezTo>
                  <a:lnTo>
                    <a:pt x="858" y="1546"/>
                  </a:lnTo>
                  <a:cubicBezTo>
                    <a:pt x="763" y="1546"/>
                    <a:pt x="691" y="1617"/>
                    <a:pt x="691" y="1712"/>
                  </a:cubicBezTo>
                  <a:cubicBezTo>
                    <a:pt x="691" y="1998"/>
                    <a:pt x="453" y="2212"/>
                    <a:pt x="167" y="2236"/>
                  </a:cubicBezTo>
                  <a:cubicBezTo>
                    <a:pt x="72" y="2236"/>
                    <a:pt x="1" y="2308"/>
                    <a:pt x="1" y="2403"/>
                  </a:cubicBezTo>
                  <a:lnTo>
                    <a:pt x="1" y="4046"/>
                  </a:lnTo>
                  <a:cubicBezTo>
                    <a:pt x="1" y="4141"/>
                    <a:pt x="72" y="4213"/>
                    <a:pt x="167" y="4213"/>
                  </a:cubicBezTo>
                  <a:cubicBezTo>
                    <a:pt x="453" y="4213"/>
                    <a:pt x="668" y="4451"/>
                    <a:pt x="691" y="4737"/>
                  </a:cubicBezTo>
                  <a:cubicBezTo>
                    <a:pt x="691" y="4832"/>
                    <a:pt x="763" y="4903"/>
                    <a:pt x="858" y="4903"/>
                  </a:cubicBezTo>
                  <a:lnTo>
                    <a:pt x="3073" y="4903"/>
                  </a:lnTo>
                  <a:cubicBezTo>
                    <a:pt x="3406" y="5165"/>
                    <a:pt x="3787" y="5284"/>
                    <a:pt x="4168" y="5284"/>
                  </a:cubicBezTo>
                  <a:cubicBezTo>
                    <a:pt x="4549" y="5284"/>
                    <a:pt x="4930" y="5165"/>
                    <a:pt x="5264" y="4903"/>
                  </a:cubicBezTo>
                  <a:lnTo>
                    <a:pt x="7407" y="4903"/>
                  </a:lnTo>
                  <a:cubicBezTo>
                    <a:pt x="7502" y="4903"/>
                    <a:pt x="7574" y="4832"/>
                    <a:pt x="7574" y="4737"/>
                  </a:cubicBezTo>
                  <a:cubicBezTo>
                    <a:pt x="7574" y="4451"/>
                    <a:pt x="7812" y="4213"/>
                    <a:pt x="8098" y="4213"/>
                  </a:cubicBezTo>
                  <a:cubicBezTo>
                    <a:pt x="8193" y="4213"/>
                    <a:pt x="8264" y="4141"/>
                    <a:pt x="8264" y="4046"/>
                  </a:cubicBezTo>
                  <a:lnTo>
                    <a:pt x="8264" y="2403"/>
                  </a:lnTo>
                  <a:cubicBezTo>
                    <a:pt x="8264" y="2308"/>
                    <a:pt x="8193" y="2236"/>
                    <a:pt x="8098" y="2236"/>
                  </a:cubicBezTo>
                  <a:cubicBezTo>
                    <a:pt x="7812" y="2236"/>
                    <a:pt x="7574" y="1998"/>
                    <a:pt x="7574" y="1712"/>
                  </a:cubicBezTo>
                  <a:cubicBezTo>
                    <a:pt x="7574" y="1617"/>
                    <a:pt x="7502" y="1546"/>
                    <a:pt x="7407" y="1546"/>
                  </a:cubicBezTo>
                  <a:lnTo>
                    <a:pt x="6907" y="1546"/>
                  </a:lnTo>
                  <a:cubicBezTo>
                    <a:pt x="6859" y="1474"/>
                    <a:pt x="6764" y="1450"/>
                    <a:pt x="6716" y="1427"/>
                  </a:cubicBezTo>
                  <a:cubicBezTo>
                    <a:pt x="6645" y="1427"/>
                    <a:pt x="6502" y="1403"/>
                    <a:pt x="6264" y="1165"/>
                  </a:cubicBezTo>
                  <a:cubicBezTo>
                    <a:pt x="6105" y="988"/>
                    <a:pt x="5867" y="890"/>
                    <a:pt x="5619" y="890"/>
                  </a:cubicBezTo>
                  <a:cubicBezTo>
                    <a:pt x="5533" y="890"/>
                    <a:pt x="5445" y="902"/>
                    <a:pt x="5359" y="926"/>
                  </a:cubicBezTo>
                  <a:lnTo>
                    <a:pt x="5335" y="474"/>
                  </a:lnTo>
                  <a:cubicBezTo>
                    <a:pt x="5335" y="212"/>
                    <a:pt x="5168" y="69"/>
                    <a:pt x="5026" y="21"/>
                  </a:cubicBezTo>
                  <a:cubicBezTo>
                    <a:pt x="4987" y="9"/>
                    <a:pt x="4941" y="1"/>
                    <a:pt x="4892" y="1"/>
                  </a:cubicBezTo>
                  <a:cubicBezTo>
                    <a:pt x="4760" y="1"/>
                    <a:pt x="4606" y="56"/>
                    <a:pt x="4502" y="212"/>
                  </a:cubicBezTo>
                  <a:lnTo>
                    <a:pt x="4216" y="569"/>
                  </a:lnTo>
                  <a:lnTo>
                    <a:pt x="4144" y="569"/>
                  </a:lnTo>
                  <a:lnTo>
                    <a:pt x="3859" y="212"/>
                  </a:lnTo>
                  <a:cubicBezTo>
                    <a:pt x="3737" y="56"/>
                    <a:pt x="3591" y="1"/>
                    <a:pt x="34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5" name="Google Shape;1415;p76"/>
          <p:cNvGrpSpPr/>
          <p:nvPr/>
        </p:nvGrpSpPr>
        <p:grpSpPr>
          <a:xfrm>
            <a:off x="6344567" y="1979477"/>
            <a:ext cx="327804" cy="344385"/>
            <a:chOff x="5388600" y="2186225"/>
            <a:chExt cx="282225" cy="296500"/>
          </a:xfrm>
        </p:grpSpPr>
        <p:sp>
          <p:nvSpPr>
            <p:cNvPr id="1416" name="Google Shape;1416;p76"/>
            <p:cNvSpPr/>
            <p:nvPr/>
          </p:nvSpPr>
          <p:spPr>
            <a:xfrm>
              <a:off x="5585050" y="2352300"/>
              <a:ext cx="20875" cy="43500"/>
            </a:xfrm>
            <a:custGeom>
              <a:rect b="b" l="l" r="r" t="t"/>
              <a:pathLst>
                <a:path extrusionOk="0" h="1740" w="835">
                  <a:moveTo>
                    <a:pt x="412" y="1"/>
                  </a:moveTo>
                  <a:cubicBezTo>
                    <a:pt x="354" y="1"/>
                    <a:pt x="294" y="27"/>
                    <a:pt x="263" y="73"/>
                  </a:cubicBezTo>
                  <a:cubicBezTo>
                    <a:pt x="1" y="478"/>
                    <a:pt x="168" y="740"/>
                    <a:pt x="310" y="1002"/>
                  </a:cubicBezTo>
                  <a:lnTo>
                    <a:pt x="334" y="1002"/>
                  </a:lnTo>
                  <a:cubicBezTo>
                    <a:pt x="453" y="1192"/>
                    <a:pt x="334" y="1383"/>
                    <a:pt x="287" y="1430"/>
                  </a:cubicBezTo>
                  <a:cubicBezTo>
                    <a:pt x="215" y="1502"/>
                    <a:pt x="191" y="1597"/>
                    <a:pt x="263" y="1669"/>
                  </a:cubicBezTo>
                  <a:cubicBezTo>
                    <a:pt x="287" y="1716"/>
                    <a:pt x="334" y="1740"/>
                    <a:pt x="382" y="1740"/>
                  </a:cubicBezTo>
                  <a:cubicBezTo>
                    <a:pt x="430" y="1740"/>
                    <a:pt x="477" y="1740"/>
                    <a:pt x="501" y="1716"/>
                  </a:cubicBezTo>
                  <a:cubicBezTo>
                    <a:pt x="692" y="1549"/>
                    <a:pt x="834" y="1168"/>
                    <a:pt x="620" y="835"/>
                  </a:cubicBezTo>
                  <a:lnTo>
                    <a:pt x="620" y="811"/>
                  </a:lnTo>
                  <a:cubicBezTo>
                    <a:pt x="477" y="573"/>
                    <a:pt x="406" y="478"/>
                    <a:pt x="549" y="263"/>
                  </a:cubicBezTo>
                  <a:cubicBezTo>
                    <a:pt x="596" y="192"/>
                    <a:pt x="572" y="73"/>
                    <a:pt x="501" y="25"/>
                  </a:cubicBezTo>
                  <a:cubicBezTo>
                    <a:pt x="476" y="8"/>
                    <a:pt x="444" y="1"/>
                    <a:pt x="4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76"/>
            <p:cNvSpPr/>
            <p:nvPr/>
          </p:nvSpPr>
          <p:spPr>
            <a:xfrm>
              <a:off x="5605300" y="2326700"/>
              <a:ext cx="20875" cy="43500"/>
            </a:xfrm>
            <a:custGeom>
              <a:rect b="b" l="l" r="r" t="t"/>
              <a:pathLst>
                <a:path extrusionOk="0" h="1740" w="835">
                  <a:moveTo>
                    <a:pt x="402" y="1"/>
                  </a:moveTo>
                  <a:cubicBezTo>
                    <a:pt x="344" y="1"/>
                    <a:pt x="293" y="27"/>
                    <a:pt x="263" y="73"/>
                  </a:cubicBezTo>
                  <a:cubicBezTo>
                    <a:pt x="1" y="478"/>
                    <a:pt x="167" y="740"/>
                    <a:pt x="310" y="1002"/>
                  </a:cubicBezTo>
                  <a:lnTo>
                    <a:pt x="334" y="1002"/>
                  </a:lnTo>
                  <a:cubicBezTo>
                    <a:pt x="429" y="1192"/>
                    <a:pt x="334" y="1383"/>
                    <a:pt x="286" y="1430"/>
                  </a:cubicBezTo>
                  <a:cubicBezTo>
                    <a:pt x="215" y="1502"/>
                    <a:pt x="191" y="1597"/>
                    <a:pt x="263" y="1669"/>
                  </a:cubicBezTo>
                  <a:cubicBezTo>
                    <a:pt x="286" y="1716"/>
                    <a:pt x="334" y="1740"/>
                    <a:pt x="382" y="1740"/>
                  </a:cubicBezTo>
                  <a:cubicBezTo>
                    <a:pt x="429" y="1740"/>
                    <a:pt x="453" y="1740"/>
                    <a:pt x="501" y="1716"/>
                  </a:cubicBezTo>
                  <a:cubicBezTo>
                    <a:pt x="691" y="1549"/>
                    <a:pt x="834" y="1168"/>
                    <a:pt x="620" y="835"/>
                  </a:cubicBezTo>
                  <a:lnTo>
                    <a:pt x="620" y="811"/>
                  </a:lnTo>
                  <a:cubicBezTo>
                    <a:pt x="477" y="573"/>
                    <a:pt x="405" y="478"/>
                    <a:pt x="548" y="263"/>
                  </a:cubicBezTo>
                  <a:cubicBezTo>
                    <a:pt x="596" y="192"/>
                    <a:pt x="572" y="73"/>
                    <a:pt x="501" y="25"/>
                  </a:cubicBezTo>
                  <a:cubicBezTo>
                    <a:pt x="467" y="8"/>
                    <a:pt x="433" y="1"/>
                    <a:pt x="4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76"/>
            <p:cNvSpPr/>
            <p:nvPr/>
          </p:nvSpPr>
          <p:spPr>
            <a:xfrm>
              <a:off x="5388600" y="2186225"/>
              <a:ext cx="282225" cy="296500"/>
            </a:xfrm>
            <a:custGeom>
              <a:rect b="b" l="l" r="r" t="t"/>
              <a:pathLst>
                <a:path extrusionOk="0" h="11860" w="11289">
                  <a:moveTo>
                    <a:pt x="5811" y="358"/>
                  </a:moveTo>
                  <a:cubicBezTo>
                    <a:pt x="6025" y="358"/>
                    <a:pt x="6192" y="548"/>
                    <a:pt x="6192" y="786"/>
                  </a:cubicBezTo>
                  <a:lnTo>
                    <a:pt x="6192" y="834"/>
                  </a:lnTo>
                  <a:lnTo>
                    <a:pt x="3144" y="834"/>
                  </a:lnTo>
                  <a:lnTo>
                    <a:pt x="3144" y="786"/>
                  </a:lnTo>
                  <a:cubicBezTo>
                    <a:pt x="3144" y="548"/>
                    <a:pt x="3334" y="358"/>
                    <a:pt x="3525" y="358"/>
                  </a:cubicBezTo>
                  <a:close/>
                  <a:moveTo>
                    <a:pt x="6192" y="1215"/>
                  </a:moveTo>
                  <a:lnTo>
                    <a:pt x="6192" y="1905"/>
                  </a:lnTo>
                  <a:lnTo>
                    <a:pt x="3144" y="1905"/>
                  </a:lnTo>
                  <a:lnTo>
                    <a:pt x="3144" y="1215"/>
                  </a:lnTo>
                  <a:close/>
                  <a:moveTo>
                    <a:pt x="4525" y="4525"/>
                  </a:moveTo>
                  <a:lnTo>
                    <a:pt x="4525" y="4906"/>
                  </a:lnTo>
                  <a:lnTo>
                    <a:pt x="357" y="4906"/>
                  </a:lnTo>
                  <a:lnTo>
                    <a:pt x="357" y="4525"/>
                  </a:lnTo>
                  <a:close/>
                  <a:moveTo>
                    <a:pt x="4596" y="3977"/>
                  </a:moveTo>
                  <a:cubicBezTo>
                    <a:pt x="5073" y="3977"/>
                    <a:pt x="5430" y="4406"/>
                    <a:pt x="5335" y="4882"/>
                  </a:cubicBezTo>
                  <a:cubicBezTo>
                    <a:pt x="5287" y="5144"/>
                    <a:pt x="5073" y="5359"/>
                    <a:pt x="4834" y="5430"/>
                  </a:cubicBezTo>
                  <a:cubicBezTo>
                    <a:pt x="4756" y="5456"/>
                    <a:pt x="4680" y="5468"/>
                    <a:pt x="4606" y="5468"/>
                  </a:cubicBezTo>
                  <a:cubicBezTo>
                    <a:pt x="4411" y="5468"/>
                    <a:pt x="4235" y="5384"/>
                    <a:pt x="4096" y="5263"/>
                  </a:cubicBezTo>
                  <a:lnTo>
                    <a:pt x="4549" y="5263"/>
                  </a:lnTo>
                  <a:cubicBezTo>
                    <a:pt x="4715" y="5263"/>
                    <a:pt x="4882" y="5120"/>
                    <a:pt x="4882" y="4930"/>
                  </a:cubicBezTo>
                  <a:lnTo>
                    <a:pt x="4882" y="4501"/>
                  </a:lnTo>
                  <a:cubicBezTo>
                    <a:pt x="4882" y="4311"/>
                    <a:pt x="4715" y="4168"/>
                    <a:pt x="4549" y="4168"/>
                  </a:cubicBezTo>
                  <a:lnTo>
                    <a:pt x="4096" y="4168"/>
                  </a:lnTo>
                  <a:cubicBezTo>
                    <a:pt x="4215" y="4049"/>
                    <a:pt x="4406" y="3977"/>
                    <a:pt x="4596" y="3977"/>
                  </a:cubicBezTo>
                  <a:close/>
                  <a:moveTo>
                    <a:pt x="6644" y="2263"/>
                  </a:moveTo>
                  <a:lnTo>
                    <a:pt x="6644" y="2739"/>
                  </a:lnTo>
                  <a:lnTo>
                    <a:pt x="5215" y="2739"/>
                  </a:lnTo>
                  <a:cubicBezTo>
                    <a:pt x="5120" y="2739"/>
                    <a:pt x="5049" y="2810"/>
                    <a:pt x="5025" y="2882"/>
                  </a:cubicBezTo>
                  <a:cubicBezTo>
                    <a:pt x="5025" y="3001"/>
                    <a:pt x="5096" y="3096"/>
                    <a:pt x="5215" y="3096"/>
                  </a:cubicBezTo>
                  <a:lnTo>
                    <a:pt x="7073" y="3096"/>
                  </a:lnTo>
                  <a:lnTo>
                    <a:pt x="7073" y="6811"/>
                  </a:lnTo>
                  <a:lnTo>
                    <a:pt x="2262" y="6811"/>
                  </a:lnTo>
                  <a:lnTo>
                    <a:pt x="2262" y="5263"/>
                  </a:lnTo>
                  <a:lnTo>
                    <a:pt x="3691" y="5263"/>
                  </a:lnTo>
                  <a:cubicBezTo>
                    <a:pt x="3882" y="5597"/>
                    <a:pt x="4239" y="5811"/>
                    <a:pt x="4644" y="5811"/>
                  </a:cubicBezTo>
                  <a:cubicBezTo>
                    <a:pt x="5239" y="5811"/>
                    <a:pt x="5739" y="5311"/>
                    <a:pt x="5739" y="4716"/>
                  </a:cubicBezTo>
                  <a:cubicBezTo>
                    <a:pt x="5739" y="4120"/>
                    <a:pt x="5239" y="3620"/>
                    <a:pt x="4644" y="3620"/>
                  </a:cubicBezTo>
                  <a:cubicBezTo>
                    <a:pt x="4239" y="3620"/>
                    <a:pt x="3882" y="3834"/>
                    <a:pt x="3691" y="4168"/>
                  </a:cubicBezTo>
                  <a:lnTo>
                    <a:pt x="2262" y="4168"/>
                  </a:lnTo>
                  <a:lnTo>
                    <a:pt x="2262" y="3096"/>
                  </a:lnTo>
                  <a:lnTo>
                    <a:pt x="4358" y="3096"/>
                  </a:lnTo>
                  <a:cubicBezTo>
                    <a:pt x="4430" y="3096"/>
                    <a:pt x="4525" y="3025"/>
                    <a:pt x="4525" y="2929"/>
                  </a:cubicBezTo>
                  <a:cubicBezTo>
                    <a:pt x="4549" y="2834"/>
                    <a:pt x="4453" y="2739"/>
                    <a:pt x="4358" y="2739"/>
                  </a:cubicBezTo>
                  <a:lnTo>
                    <a:pt x="2667" y="2739"/>
                  </a:lnTo>
                  <a:lnTo>
                    <a:pt x="2667" y="2263"/>
                  </a:lnTo>
                  <a:close/>
                  <a:moveTo>
                    <a:pt x="10478" y="9502"/>
                  </a:moveTo>
                  <a:cubicBezTo>
                    <a:pt x="10740" y="9502"/>
                    <a:pt x="10955" y="9717"/>
                    <a:pt x="10955" y="9979"/>
                  </a:cubicBezTo>
                  <a:lnTo>
                    <a:pt x="10955" y="10098"/>
                  </a:lnTo>
                  <a:cubicBezTo>
                    <a:pt x="10955" y="10360"/>
                    <a:pt x="10740" y="10574"/>
                    <a:pt x="10478" y="10574"/>
                  </a:cubicBezTo>
                  <a:lnTo>
                    <a:pt x="10002" y="10574"/>
                  </a:lnTo>
                  <a:lnTo>
                    <a:pt x="10002" y="9502"/>
                  </a:lnTo>
                  <a:close/>
                  <a:moveTo>
                    <a:pt x="7073" y="7168"/>
                  </a:moveTo>
                  <a:lnTo>
                    <a:pt x="7073" y="7526"/>
                  </a:lnTo>
                  <a:lnTo>
                    <a:pt x="5120" y="7526"/>
                  </a:lnTo>
                  <a:cubicBezTo>
                    <a:pt x="5025" y="7526"/>
                    <a:pt x="4954" y="7597"/>
                    <a:pt x="4930" y="7692"/>
                  </a:cubicBezTo>
                  <a:cubicBezTo>
                    <a:pt x="4930" y="7788"/>
                    <a:pt x="5001" y="7883"/>
                    <a:pt x="5120" y="7883"/>
                  </a:cubicBezTo>
                  <a:lnTo>
                    <a:pt x="7073" y="7883"/>
                  </a:lnTo>
                  <a:lnTo>
                    <a:pt x="7073" y="8693"/>
                  </a:lnTo>
                  <a:lnTo>
                    <a:pt x="5978" y="8693"/>
                  </a:lnTo>
                  <a:cubicBezTo>
                    <a:pt x="5882" y="8693"/>
                    <a:pt x="5811" y="8764"/>
                    <a:pt x="5811" y="8859"/>
                  </a:cubicBezTo>
                  <a:lnTo>
                    <a:pt x="5811" y="10717"/>
                  </a:lnTo>
                  <a:cubicBezTo>
                    <a:pt x="5811" y="11026"/>
                    <a:pt x="5930" y="11312"/>
                    <a:pt x="6144" y="11503"/>
                  </a:cubicBezTo>
                  <a:lnTo>
                    <a:pt x="6097" y="11503"/>
                  </a:lnTo>
                  <a:lnTo>
                    <a:pt x="6097" y="11526"/>
                  </a:lnTo>
                  <a:lnTo>
                    <a:pt x="3239" y="11526"/>
                  </a:lnTo>
                  <a:cubicBezTo>
                    <a:pt x="2715" y="11526"/>
                    <a:pt x="2262" y="11074"/>
                    <a:pt x="2262" y="10550"/>
                  </a:cubicBezTo>
                  <a:lnTo>
                    <a:pt x="2262" y="7883"/>
                  </a:lnTo>
                  <a:lnTo>
                    <a:pt x="4334" y="7883"/>
                  </a:lnTo>
                  <a:cubicBezTo>
                    <a:pt x="4430" y="7883"/>
                    <a:pt x="4525" y="7811"/>
                    <a:pt x="4525" y="7716"/>
                  </a:cubicBezTo>
                  <a:cubicBezTo>
                    <a:pt x="4525" y="7621"/>
                    <a:pt x="4453" y="7526"/>
                    <a:pt x="4358" y="7526"/>
                  </a:cubicBezTo>
                  <a:lnTo>
                    <a:pt x="2262" y="7526"/>
                  </a:lnTo>
                  <a:lnTo>
                    <a:pt x="2262" y="7168"/>
                  </a:lnTo>
                  <a:close/>
                  <a:moveTo>
                    <a:pt x="9645" y="9026"/>
                  </a:moveTo>
                  <a:lnTo>
                    <a:pt x="9645" y="10717"/>
                  </a:lnTo>
                  <a:cubicBezTo>
                    <a:pt x="9645" y="11169"/>
                    <a:pt x="9312" y="11526"/>
                    <a:pt x="8859" y="11526"/>
                  </a:cubicBezTo>
                  <a:lnTo>
                    <a:pt x="6954" y="11526"/>
                  </a:lnTo>
                  <a:cubicBezTo>
                    <a:pt x="6835" y="11526"/>
                    <a:pt x="6716" y="11503"/>
                    <a:pt x="6621" y="11455"/>
                  </a:cubicBezTo>
                  <a:cubicBezTo>
                    <a:pt x="6621" y="11455"/>
                    <a:pt x="6621" y="11431"/>
                    <a:pt x="6597" y="11431"/>
                  </a:cubicBezTo>
                  <a:cubicBezTo>
                    <a:pt x="6335" y="11312"/>
                    <a:pt x="6168" y="11026"/>
                    <a:pt x="6168" y="10717"/>
                  </a:cubicBezTo>
                  <a:lnTo>
                    <a:pt x="6168" y="9026"/>
                  </a:lnTo>
                  <a:close/>
                  <a:moveTo>
                    <a:pt x="3525" y="0"/>
                  </a:moveTo>
                  <a:cubicBezTo>
                    <a:pt x="3144" y="0"/>
                    <a:pt x="2810" y="358"/>
                    <a:pt x="2810" y="810"/>
                  </a:cubicBezTo>
                  <a:lnTo>
                    <a:pt x="2810" y="1905"/>
                  </a:lnTo>
                  <a:lnTo>
                    <a:pt x="2667" y="1905"/>
                  </a:lnTo>
                  <a:cubicBezTo>
                    <a:pt x="2477" y="1905"/>
                    <a:pt x="2334" y="2072"/>
                    <a:pt x="2334" y="2263"/>
                  </a:cubicBezTo>
                  <a:lnTo>
                    <a:pt x="2334" y="2739"/>
                  </a:lnTo>
                  <a:lnTo>
                    <a:pt x="2096" y="2739"/>
                  </a:lnTo>
                  <a:cubicBezTo>
                    <a:pt x="2001" y="2739"/>
                    <a:pt x="1929" y="2810"/>
                    <a:pt x="1929" y="2906"/>
                  </a:cubicBezTo>
                  <a:lnTo>
                    <a:pt x="1929" y="4168"/>
                  </a:lnTo>
                  <a:lnTo>
                    <a:pt x="334" y="4168"/>
                  </a:lnTo>
                  <a:cubicBezTo>
                    <a:pt x="143" y="4168"/>
                    <a:pt x="0" y="4311"/>
                    <a:pt x="0" y="4501"/>
                  </a:cubicBezTo>
                  <a:lnTo>
                    <a:pt x="0" y="4954"/>
                  </a:lnTo>
                  <a:cubicBezTo>
                    <a:pt x="0" y="5120"/>
                    <a:pt x="143" y="5263"/>
                    <a:pt x="334" y="5263"/>
                  </a:cubicBezTo>
                  <a:lnTo>
                    <a:pt x="1929" y="5263"/>
                  </a:lnTo>
                  <a:lnTo>
                    <a:pt x="1929" y="10550"/>
                  </a:lnTo>
                  <a:cubicBezTo>
                    <a:pt x="1929" y="11265"/>
                    <a:pt x="2524" y="11860"/>
                    <a:pt x="3239" y="11860"/>
                  </a:cubicBezTo>
                  <a:lnTo>
                    <a:pt x="6120" y="11860"/>
                  </a:lnTo>
                  <a:cubicBezTo>
                    <a:pt x="6263" y="11860"/>
                    <a:pt x="6406" y="11836"/>
                    <a:pt x="6549" y="11788"/>
                  </a:cubicBezTo>
                  <a:cubicBezTo>
                    <a:pt x="6692" y="11836"/>
                    <a:pt x="6811" y="11860"/>
                    <a:pt x="6954" y="11860"/>
                  </a:cubicBezTo>
                  <a:lnTo>
                    <a:pt x="8883" y="11860"/>
                  </a:lnTo>
                  <a:cubicBezTo>
                    <a:pt x="9454" y="11860"/>
                    <a:pt x="9907" y="11455"/>
                    <a:pt x="10002" y="10883"/>
                  </a:cubicBezTo>
                  <a:lnTo>
                    <a:pt x="10455" y="10883"/>
                  </a:lnTo>
                  <a:cubicBezTo>
                    <a:pt x="10907" y="10883"/>
                    <a:pt x="11288" y="10526"/>
                    <a:pt x="11288" y="10074"/>
                  </a:cubicBezTo>
                  <a:lnTo>
                    <a:pt x="11288" y="9955"/>
                  </a:lnTo>
                  <a:cubicBezTo>
                    <a:pt x="11288" y="9526"/>
                    <a:pt x="10931" y="9169"/>
                    <a:pt x="10478" y="9169"/>
                  </a:cubicBezTo>
                  <a:lnTo>
                    <a:pt x="10478" y="9145"/>
                  </a:lnTo>
                  <a:lnTo>
                    <a:pt x="10002" y="9145"/>
                  </a:lnTo>
                  <a:lnTo>
                    <a:pt x="10002" y="8883"/>
                  </a:lnTo>
                  <a:cubicBezTo>
                    <a:pt x="10002" y="8788"/>
                    <a:pt x="9931" y="8716"/>
                    <a:pt x="9835" y="8716"/>
                  </a:cubicBezTo>
                  <a:lnTo>
                    <a:pt x="7383" y="8716"/>
                  </a:lnTo>
                  <a:lnTo>
                    <a:pt x="7383" y="2906"/>
                  </a:lnTo>
                  <a:cubicBezTo>
                    <a:pt x="7383" y="2810"/>
                    <a:pt x="7311" y="2739"/>
                    <a:pt x="7216" y="2739"/>
                  </a:cubicBezTo>
                  <a:lnTo>
                    <a:pt x="7002" y="2739"/>
                  </a:lnTo>
                  <a:lnTo>
                    <a:pt x="7002" y="2263"/>
                  </a:lnTo>
                  <a:cubicBezTo>
                    <a:pt x="7002" y="2072"/>
                    <a:pt x="6835" y="1905"/>
                    <a:pt x="6644" y="1905"/>
                  </a:cubicBezTo>
                  <a:lnTo>
                    <a:pt x="6549" y="1905"/>
                  </a:lnTo>
                  <a:lnTo>
                    <a:pt x="6549" y="810"/>
                  </a:lnTo>
                  <a:cubicBezTo>
                    <a:pt x="6549" y="358"/>
                    <a:pt x="6216" y="0"/>
                    <a:pt x="58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9" name="Google Shape;1419;p76"/>
          <p:cNvGrpSpPr/>
          <p:nvPr/>
        </p:nvGrpSpPr>
        <p:grpSpPr>
          <a:xfrm>
            <a:off x="5774067" y="1979477"/>
            <a:ext cx="345082" cy="309830"/>
            <a:chOff x="4897425" y="2186225"/>
            <a:chExt cx="297100" cy="266750"/>
          </a:xfrm>
        </p:grpSpPr>
        <p:sp>
          <p:nvSpPr>
            <p:cNvPr id="1420" name="Google Shape;1420;p76"/>
            <p:cNvSpPr/>
            <p:nvPr/>
          </p:nvSpPr>
          <p:spPr>
            <a:xfrm>
              <a:off x="5173675" y="2254675"/>
              <a:ext cx="20250" cy="8975"/>
            </a:xfrm>
            <a:custGeom>
              <a:rect b="b" l="l" r="r" t="t"/>
              <a:pathLst>
                <a:path extrusionOk="0" h="359" w="810">
                  <a:moveTo>
                    <a:pt x="191" y="1"/>
                  </a:moveTo>
                  <a:cubicBezTo>
                    <a:pt x="72" y="1"/>
                    <a:pt x="0" y="96"/>
                    <a:pt x="0" y="191"/>
                  </a:cubicBezTo>
                  <a:cubicBezTo>
                    <a:pt x="24" y="287"/>
                    <a:pt x="95" y="358"/>
                    <a:pt x="191" y="358"/>
                  </a:cubicBezTo>
                  <a:lnTo>
                    <a:pt x="643" y="358"/>
                  </a:lnTo>
                  <a:cubicBezTo>
                    <a:pt x="738" y="358"/>
                    <a:pt x="810" y="263"/>
                    <a:pt x="810" y="144"/>
                  </a:cubicBezTo>
                  <a:cubicBezTo>
                    <a:pt x="810" y="72"/>
                    <a:pt x="715" y="1"/>
                    <a:pt x="6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76"/>
            <p:cNvSpPr/>
            <p:nvPr/>
          </p:nvSpPr>
          <p:spPr>
            <a:xfrm>
              <a:off x="5170700" y="2233700"/>
              <a:ext cx="16075" cy="15050"/>
            </a:xfrm>
            <a:custGeom>
              <a:rect b="b" l="l" r="r" t="t"/>
              <a:pathLst>
                <a:path extrusionOk="0" h="602" w="643">
                  <a:moveTo>
                    <a:pt x="444" y="1"/>
                  </a:moveTo>
                  <a:cubicBezTo>
                    <a:pt x="399" y="1"/>
                    <a:pt x="357" y="18"/>
                    <a:pt x="333" y="54"/>
                  </a:cubicBezTo>
                  <a:lnTo>
                    <a:pt x="71" y="292"/>
                  </a:lnTo>
                  <a:cubicBezTo>
                    <a:pt x="0" y="364"/>
                    <a:pt x="0" y="483"/>
                    <a:pt x="71" y="554"/>
                  </a:cubicBezTo>
                  <a:cubicBezTo>
                    <a:pt x="119" y="578"/>
                    <a:pt x="143" y="602"/>
                    <a:pt x="191" y="602"/>
                  </a:cubicBezTo>
                  <a:cubicBezTo>
                    <a:pt x="238" y="602"/>
                    <a:pt x="286" y="578"/>
                    <a:pt x="333" y="554"/>
                  </a:cubicBezTo>
                  <a:lnTo>
                    <a:pt x="572" y="292"/>
                  </a:lnTo>
                  <a:cubicBezTo>
                    <a:pt x="643" y="221"/>
                    <a:pt x="643" y="126"/>
                    <a:pt x="572" y="54"/>
                  </a:cubicBezTo>
                  <a:cubicBezTo>
                    <a:pt x="536" y="18"/>
                    <a:pt x="488" y="1"/>
                    <a:pt x="4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76"/>
            <p:cNvSpPr/>
            <p:nvPr/>
          </p:nvSpPr>
          <p:spPr>
            <a:xfrm>
              <a:off x="5139725" y="2233700"/>
              <a:ext cx="15500" cy="15050"/>
            </a:xfrm>
            <a:custGeom>
              <a:rect b="b" l="l" r="r" t="t"/>
              <a:pathLst>
                <a:path extrusionOk="0" h="602" w="620">
                  <a:moveTo>
                    <a:pt x="191" y="1"/>
                  </a:moveTo>
                  <a:cubicBezTo>
                    <a:pt x="149" y="1"/>
                    <a:pt x="108" y="18"/>
                    <a:pt x="72" y="54"/>
                  </a:cubicBezTo>
                  <a:cubicBezTo>
                    <a:pt x="1" y="126"/>
                    <a:pt x="1" y="221"/>
                    <a:pt x="72" y="292"/>
                  </a:cubicBezTo>
                  <a:lnTo>
                    <a:pt x="310" y="554"/>
                  </a:lnTo>
                  <a:cubicBezTo>
                    <a:pt x="334" y="578"/>
                    <a:pt x="382" y="602"/>
                    <a:pt x="429" y="602"/>
                  </a:cubicBezTo>
                  <a:cubicBezTo>
                    <a:pt x="477" y="602"/>
                    <a:pt x="525" y="578"/>
                    <a:pt x="548" y="554"/>
                  </a:cubicBezTo>
                  <a:cubicBezTo>
                    <a:pt x="620" y="483"/>
                    <a:pt x="620" y="364"/>
                    <a:pt x="548" y="292"/>
                  </a:cubicBezTo>
                  <a:lnTo>
                    <a:pt x="310" y="54"/>
                  </a:lnTo>
                  <a:cubicBezTo>
                    <a:pt x="275" y="18"/>
                    <a:pt x="233" y="1"/>
                    <a:pt x="1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76"/>
            <p:cNvSpPr/>
            <p:nvPr/>
          </p:nvSpPr>
          <p:spPr>
            <a:xfrm>
              <a:off x="5159375" y="2226600"/>
              <a:ext cx="8350" cy="15700"/>
            </a:xfrm>
            <a:custGeom>
              <a:rect b="b" l="l" r="r" t="t"/>
              <a:pathLst>
                <a:path extrusionOk="0" h="628" w="334">
                  <a:moveTo>
                    <a:pt x="173" y="1"/>
                  </a:moveTo>
                  <a:cubicBezTo>
                    <a:pt x="164" y="1"/>
                    <a:pt x="153" y="2"/>
                    <a:pt x="143" y="5"/>
                  </a:cubicBezTo>
                  <a:cubicBezTo>
                    <a:pt x="48" y="5"/>
                    <a:pt x="1" y="100"/>
                    <a:pt x="1" y="171"/>
                  </a:cubicBezTo>
                  <a:lnTo>
                    <a:pt x="1" y="433"/>
                  </a:lnTo>
                  <a:lnTo>
                    <a:pt x="1" y="457"/>
                  </a:lnTo>
                  <a:cubicBezTo>
                    <a:pt x="1" y="529"/>
                    <a:pt x="48" y="624"/>
                    <a:pt x="143" y="624"/>
                  </a:cubicBezTo>
                  <a:cubicBezTo>
                    <a:pt x="156" y="626"/>
                    <a:pt x="168" y="628"/>
                    <a:pt x="180" y="628"/>
                  </a:cubicBezTo>
                  <a:cubicBezTo>
                    <a:pt x="277" y="628"/>
                    <a:pt x="334" y="542"/>
                    <a:pt x="334" y="457"/>
                  </a:cubicBezTo>
                  <a:lnTo>
                    <a:pt x="334" y="171"/>
                  </a:lnTo>
                  <a:cubicBezTo>
                    <a:pt x="334" y="86"/>
                    <a:pt x="258" y="1"/>
                    <a:pt x="1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76"/>
            <p:cNvSpPr/>
            <p:nvPr/>
          </p:nvSpPr>
          <p:spPr>
            <a:xfrm>
              <a:off x="4940275" y="2262900"/>
              <a:ext cx="8975" cy="19200"/>
            </a:xfrm>
            <a:custGeom>
              <a:rect b="b" l="l" r="r" t="t"/>
              <a:pathLst>
                <a:path extrusionOk="0" h="768" w="359">
                  <a:moveTo>
                    <a:pt x="155" y="1"/>
                  </a:moveTo>
                  <a:cubicBezTo>
                    <a:pt x="73" y="1"/>
                    <a:pt x="1" y="68"/>
                    <a:pt x="1" y="172"/>
                  </a:cubicBezTo>
                  <a:lnTo>
                    <a:pt x="1" y="577"/>
                  </a:lnTo>
                  <a:cubicBezTo>
                    <a:pt x="1" y="672"/>
                    <a:pt x="72" y="767"/>
                    <a:pt x="168" y="767"/>
                  </a:cubicBezTo>
                  <a:cubicBezTo>
                    <a:pt x="263" y="767"/>
                    <a:pt x="358" y="696"/>
                    <a:pt x="358" y="601"/>
                  </a:cubicBezTo>
                  <a:lnTo>
                    <a:pt x="358" y="172"/>
                  </a:lnTo>
                  <a:cubicBezTo>
                    <a:pt x="358" y="77"/>
                    <a:pt x="287" y="5"/>
                    <a:pt x="191" y="5"/>
                  </a:cubicBezTo>
                  <a:cubicBezTo>
                    <a:pt x="179" y="2"/>
                    <a:pt x="167" y="1"/>
                    <a:pt x="1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76"/>
            <p:cNvSpPr/>
            <p:nvPr/>
          </p:nvSpPr>
          <p:spPr>
            <a:xfrm>
              <a:off x="4897425" y="2230875"/>
              <a:ext cx="19675" cy="8950"/>
            </a:xfrm>
            <a:custGeom>
              <a:rect b="b" l="l" r="r" t="t"/>
              <a:pathLst>
                <a:path extrusionOk="0" h="358" w="787">
                  <a:moveTo>
                    <a:pt x="191" y="0"/>
                  </a:moveTo>
                  <a:cubicBezTo>
                    <a:pt x="95" y="0"/>
                    <a:pt x="0" y="72"/>
                    <a:pt x="0" y="143"/>
                  </a:cubicBezTo>
                  <a:cubicBezTo>
                    <a:pt x="0" y="262"/>
                    <a:pt x="72" y="358"/>
                    <a:pt x="167" y="358"/>
                  </a:cubicBezTo>
                  <a:lnTo>
                    <a:pt x="596" y="358"/>
                  </a:lnTo>
                  <a:cubicBezTo>
                    <a:pt x="691" y="358"/>
                    <a:pt x="762" y="286"/>
                    <a:pt x="762" y="191"/>
                  </a:cubicBezTo>
                  <a:cubicBezTo>
                    <a:pt x="786" y="96"/>
                    <a:pt x="715" y="0"/>
                    <a:pt x="5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76"/>
            <p:cNvSpPr/>
            <p:nvPr/>
          </p:nvSpPr>
          <p:spPr>
            <a:xfrm>
              <a:off x="4962300" y="2253350"/>
              <a:ext cx="17300" cy="16250"/>
            </a:xfrm>
            <a:custGeom>
              <a:rect b="b" l="l" r="r" t="t"/>
              <a:pathLst>
                <a:path extrusionOk="0" h="650" w="692">
                  <a:moveTo>
                    <a:pt x="191" y="0"/>
                  </a:moveTo>
                  <a:cubicBezTo>
                    <a:pt x="150" y="0"/>
                    <a:pt x="108" y="18"/>
                    <a:pt x="72" y="54"/>
                  </a:cubicBezTo>
                  <a:cubicBezTo>
                    <a:pt x="1" y="125"/>
                    <a:pt x="1" y="221"/>
                    <a:pt x="72" y="292"/>
                  </a:cubicBezTo>
                  <a:lnTo>
                    <a:pt x="382" y="602"/>
                  </a:lnTo>
                  <a:cubicBezTo>
                    <a:pt x="406" y="626"/>
                    <a:pt x="453" y="649"/>
                    <a:pt x="501" y="649"/>
                  </a:cubicBezTo>
                  <a:cubicBezTo>
                    <a:pt x="549" y="649"/>
                    <a:pt x="596" y="626"/>
                    <a:pt x="620" y="602"/>
                  </a:cubicBezTo>
                  <a:cubicBezTo>
                    <a:pt x="692" y="530"/>
                    <a:pt x="692" y="411"/>
                    <a:pt x="620" y="340"/>
                  </a:cubicBezTo>
                  <a:lnTo>
                    <a:pt x="311" y="54"/>
                  </a:lnTo>
                  <a:cubicBezTo>
                    <a:pt x="275" y="18"/>
                    <a:pt x="233" y="0"/>
                    <a:pt x="1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76"/>
            <p:cNvSpPr/>
            <p:nvPr/>
          </p:nvSpPr>
          <p:spPr>
            <a:xfrm>
              <a:off x="4909325" y="2200350"/>
              <a:ext cx="17300" cy="16250"/>
            </a:xfrm>
            <a:custGeom>
              <a:rect b="b" l="l" r="r" t="t"/>
              <a:pathLst>
                <a:path extrusionOk="0" h="650" w="692">
                  <a:moveTo>
                    <a:pt x="203" y="1"/>
                  </a:moveTo>
                  <a:cubicBezTo>
                    <a:pt x="155" y="1"/>
                    <a:pt x="108" y="19"/>
                    <a:pt x="72" y="54"/>
                  </a:cubicBezTo>
                  <a:cubicBezTo>
                    <a:pt x="0" y="126"/>
                    <a:pt x="0" y="221"/>
                    <a:pt x="72" y="293"/>
                  </a:cubicBezTo>
                  <a:lnTo>
                    <a:pt x="381" y="602"/>
                  </a:lnTo>
                  <a:cubicBezTo>
                    <a:pt x="405" y="626"/>
                    <a:pt x="453" y="650"/>
                    <a:pt x="501" y="650"/>
                  </a:cubicBezTo>
                  <a:cubicBezTo>
                    <a:pt x="548" y="650"/>
                    <a:pt x="596" y="626"/>
                    <a:pt x="620" y="602"/>
                  </a:cubicBezTo>
                  <a:cubicBezTo>
                    <a:pt x="691" y="531"/>
                    <a:pt x="691" y="436"/>
                    <a:pt x="620" y="364"/>
                  </a:cubicBezTo>
                  <a:lnTo>
                    <a:pt x="334" y="54"/>
                  </a:lnTo>
                  <a:cubicBezTo>
                    <a:pt x="298" y="19"/>
                    <a:pt x="251" y="1"/>
                    <a:pt x="2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76"/>
            <p:cNvSpPr/>
            <p:nvPr/>
          </p:nvSpPr>
          <p:spPr>
            <a:xfrm>
              <a:off x="4909325" y="2253350"/>
              <a:ext cx="17300" cy="16250"/>
            </a:xfrm>
            <a:custGeom>
              <a:rect b="b" l="l" r="r" t="t"/>
              <a:pathLst>
                <a:path extrusionOk="0" h="650" w="692">
                  <a:moveTo>
                    <a:pt x="501" y="0"/>
                  </a:moveTo>
                  <a:cubicBezTo>
                    <a:pt x="459" y="0"/>
                    <a:pt x="417" y="18"/>
                    <a:pt x="381" y="54"/>
                  </a:cubicBezTo>
                  <a:lnTo>
                    <a:pt x="72" y="340"/>
                  </a:lnTo>
                  <a:cubicBezTo>
                    <a:pt x="0" y="411"/>
                    <a:pt x="0" y="530"/>
                    <a:pt x="72" y="602"/>
                  </a:cubicBezTo>
                  <a:cubicBezTo>
                    <a:pt x="120" y="626"/>
                    <a:pt x="167" y="649"/>
                    <a:pt x="191" y="649"/>
                  </a:cubicBezTo>
                  <a:cubicBezTo>
                    <a:pt x="239" y="649"/>
                    <a:pt x="286" y="626"/>
                    <a:pt x="334" y="602"/>
                  </a:cubicBezTo>
                  <a:lnTo>
                    <a:pt x="620" y="292"/>
                  </a:lnTo>
                  <a:cubicBezTo>
                    <a:pt x="691" y="221"/>
                    <a:pt x="691" y="125"/>
                    <a:pt x="620" y="54"/>
                  </a:cubicBezTo>
                  <a:cubicBezTo>
                    <a:pt x="584" y="18"/>
                    <a:pt x="542" y="0"/>
                    <a:pt x="5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76"/>
            <p:cNvSpPr/>
            <p:nvPr/>
          </p:nvSpPr>
          <p:spPr>
            <a:xfrm>
              <a:off x="4971825" y="2230875"/>
              <a:ext cx="20275" cy="8950"/>
            </a:xfrm>
            <a:custGeom>
              <a:rect b="b" l="l" r="r" t="t"/>
              <a:pathLst>
                <a:path extrusionOk="0" h="358" w="811">
                  <a:moveTo>
                    <a:pt x="191" y="0"/>
                  </a:moveTo>
                  <a:cubicBezTo>
                    <a:pt x="96" y="0"/>
                    <a:pt x="1" y="96"/>
                    <a:pt x="25" y="191"/>
                  </a:cubicBezTo>
                  <a:cubicBezTo>
                    <a:pt x="25" y="286"/>
                    <a:pt x="96" y="358"/>
                    <a:pt x="191" y="358"/>
                  </a:cubicBezTo>
                  <a:lnTo>
                    <a:pt x="620" y="358"/>
                  </a:lnTo>
                  <a:cubicBezTo>
                    <a:pt x="692" y="358"/>
                    <a:pt x="787" y="286"/>
                    <a:pt x="787" y="191"/>
                  </a:cubicBezTo>
                  <a:cubicBezTo>
                    <a:pt x="811" y="96"/>
                    <a:pt x="715" y="0"/>
                    <a:pt x="6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76"/>
            <p:cNvSpPr/>
            <p:nvPr/>
          </p:nvSpPr>
          <p:spPr>
            <a:xfrm>
              <a:off x="4962300" y="2200350"/>
              <a:ext cx="17300" cy="16250"/>
            </a:xfrm>
            <a:custGeom>
              <a:rect b="b" l="l" r="r" t="t"/>
              <a:pathLst>
                <a:path extrusionOk="0" h="650" w="692">
                  <a:moveTo>
                    <a:pt x="492" y="1"/>
                  </a:moveTo>
                  <a:cubicBezTo>
                    <a:pt x="447" y="1"/>
                    <a:pt x="406" y="19"/>
                    <a:pt x="382" y="54"/>
                  </a:cubicBezTo>
                  <a:lnTo>
                    <a:pt x="72" y="364"/>
                  </a:lnTo>
                  <a:cubicBezTo>
                    <a:pt x="1" y="436"/>
                    <a:pt x="1" y="531"/>
                    <a:pt x="72" y="602"/>
                  </a:cubicBezTo>
                  <a:cubicBezTo>
                    <a:pt x="96" y="626"/>
                    <a:pt x="144" y="650"/>
                    <a:pt x="191" y="650"/>
                  </a:cubicBezTo>
                  <a:cubicBezTo>
                    <a:pt x="239" y="650"/>
                    <a:pt x="287" y="626"/>
                    <a:pt x="311" y="602"/>
                  </a:cubicBezTo>
                  <a:lnTo>
                    <a:pt x="620" y="293"/>
                  </a:lnTo>
                  <a:cubicBezTo>
                    <a:pt x="692" y="245"/>
                    <a:pt x="692" y="126"/>
                    <a:pt x="620" y="54"/>
                  </a:cubicBezTo>
                  <a:cubicBezTo>
                    <a:pt x="584" y="19"/>
                    <a:pt x="537" y="1"/>
                    <a:pt x="4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76"/>
            <p:cNvSpPr/>
            <p:nvPr/>
          </p:nvSpPr>
          <p:spPr>
            <a:xfrm>
              <a:off x="4925400" y="2215400"/>
              <a:ext cx="38125" cy="37525"/>
            </a:xfrm>
            <a:custGeom>
              <a:rect b="b" l="l" r="r" t="t"/>
              <a:pathLst>
                <a:path extrusionOk="0" h="1501" w="1525">
                  <a:moveTo>
                    <a:pt x="763" y="357"/>
                  </a:moveTo>
                  <a:cubicBezTo>
                    <a:pt x="977" y="357"/>
                    <a:pt x="1167" y="524"/>
                    <a:pt x="1167" y="762"/>
                  </a:cubicBezTo>
                  <a:cubicBezTo>
                    <a:pt x="1167" y="977"/>
                    <a:pt x="977" y="1167"/>
                    <a:pt x="763" y="1167"/>
                  </a:cubicBezTo>
                  <a:cubicBezTo>
                    <a:pt x="548" y="1167"/>
                    <a:pt x="358" y="977"/>
                    <a:pt x="358" y="762"/>
                  </a:cubicBezTo>
                  <a:cubicBezTo>
                    <a:pt x="358" y="524"/>
                    <a:pt x="548" y="357"/>
                    <a:pt x="763" y="357"/>
                  </a:cubicBezTo>
                  <a:close/>
                  <a:moveTo>
                    <a:pt x="763" y="0"/>
                  </a:moveTo>
                  <a:cubicBezTo>
                    <a:pt x="358" y="0"/>
                    <a:pt x="0" y="334"/>
                    <a:pt x="0" y="762"/>
                  </a:cubicBezTo>
                  <a:cubicBezTo>
                    <a:pt x="0" y="1167"/>
                    <a:pt x="358" y="1501"/>
                    <a:pt x="763" y="1501"/>
                  </a:cubicBezTo>
                  <a:cubicBezTo>
                    <a:pt x="1167" y="1501"/>
                    <a:pt x="1525" y="1167"/>
                    <a:pt x="1525" y="762"/>
                  </a:cubicBezTo>
                  <a:cubicBezTo>
                    <a:pt x="1525" y="334"/>
                    <a:pt x="1167" y="0"/>
                    <a:pt x="7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76"/>
            <p:cNvSpPr/>
            <p:nvPr/>
          </p:nvSpPr>
          <p:spPr>
            <a:xfrm>
              <a:off x="4940275" y="2186225"/>
              <a:ext cx="8975" cy="19675"/>
            </a:xfrm>
            <a:custGeom>
              <a:rect b="b" l="l" r="r" t="t"/>
              <a:pathLst>
                <a:path extrusionOk="0" h="787" w="359">
                  <a:moveTo>
                    <a:pt x="191" y="0"/>
                  </a:moveTo>
                  <a:cubicBezTo>
                    <a:pt x="96" y="0"/>
                    <a:pt x="1" y="72"/>
                    <a:pt x="1" y="191"/>
                  </a:cubicBezTo>
                  <a:lnTo>
                    <a:pt x="1" y="619"/>
                  </a:lnTo>
                  <a:cubicBezTo>
                    <a:pt x="1" y="715"/>
                    <a:pt x="96" y="786"/>
                    <a:pt x="191" y="786"/>
                  </a:cubicBezTo>
                  <a:cubicBezTo>
                    <a:pt x="287" y="762"/>
                    <a:pt x="358" y="691"/>
                    <a:pt x="358" y="596"/>
                  </a:cubicBezTo>
                  <a:lnTo>
                    <a:pt x="358" y="191"/>
                  </a:lnTo>
                  <a:cubicBezTo>
                    <a:pt x="358" y="96"/>
                    <a:pt x="287" y="24"/>
                    <a:pt x="1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76"/>
            <p:cNvSpPr/>
            <p:nvPr/>
          </p:nvSpPr>
          <p:spPr>
            <a:xfrm>
              <a:off x="4946225" y="2412150"/>
              <a:ext cx="9350" cy="8550"/>
            </a:xfrm>
            <a:custGeom>
              <a:rect b="b" l="l" r="r" t="t"/>
              <a:pathLst>
                <a:path extrusionOk="0" h="342" w="374">
                  <a:moveTo>
                    <a:pt x="174" y="0"/>
                  </a:moveTo>
                  <a:cubicBezTo>
                    <a:pt x="80" y="0"/>
                    <a:pt x="1" y="78"/>
                    <a:pt x="1" y="156"/>
                  </a:cubicBezTo>
                  <a:lnTo>
                    <a:pt x="1" y="179"/>
                  </a:lnTo>
                  <a:cubicBezTo>
                    <a:pt x="1" y="227"/>
                    <a:pt x="25" y="299"/>
                    <a:pt x="96" y="322"/>
                  </a:cubicBezTo>
                  <a:cubicBezTo>
                    <a:pt x="122" y="335"/>
                    <a:pt x="149" y="341"/>
                    <a:pt x="174" y="341"/>
                  </a:cubicBezTo>
                  <a:cubicBezTo>
                    <a:pt x="285" y="341"/>
                    <a:pt x="373" y="225"/>
                    <a:pt x="334" y="108"/>
                  </a:cubicBezTo>
                  <a:cubicBezTo>
                    <a:pt x="311" y="60"/>
                    <a:pt x="287" y="13"/>
                    <a:pt x="239" y="13"/>
                  </a:cubicBezTo>
                  <a:cubicBezTo>
                    <a:pt x="217" y="4"/>
                    <a:pt x="195" y="0"/>
                    <a:pt x="17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76"/>
            <p:cNvSpPr/>
            <p:nvPr/>
          </p:nvSpPr>
          <p:spPr>
            <a:xfrm>
              <a:off x="5165925" y="2406775"/>
              <a:ext cx="9825" cy="9150"/>
            </a:xfrm>
            <a:custGeom>
              <a:rect b="b" l="l" r="r" t="t"/>
              <a:pathLst>
                <a:path extrusionOk="0" h="366" w="393">
                  <a:moveTo>
                    <a:pt x="175" y="1"/>
                  </a:moveTo>
                  <a:cubicBezTo>
                    <a:pt x="81" y="1"/>
                    <a:pt x="0" y="83"/>
                    <a:pt x="0" y="180"/>
                  </a:cubicBezTo>
                  <a:cubicBezTo>
                    <a:pt x="0" y="252"/>
                    <a:pt x="48" y="299"/>
                    <a:pt x="96" y="347"/>
                  </a:cubicBezTo>
                  <a:cubicBezTo>
                    <a:pt x="126" y="360"/>
                    <a:pt x="155" y="366"/>
                    <a:pt x="183" y="366"/>
                  </a:cubicBezTo>
                  <a:cubicBezTo>
                    <a:pt x="307" y="366"/>
                    <a:pt x="392" y="245"/>
                    <a:pt x="334" y="109"/>
                  </a:cubicBezTo>
                  <a:cubicBezTo>
                    <a:pt x="334" y="61"/>
                    <a:pt x="286" y="37"/>
                    <a:pt x="239" y="13"/>
                  </a:cubicBezTo>
                  <a:cubicBezTo>
                    <a:pt x="217" y="5"/>
                    <a:pt x="196" y="1"/>
                    <a:pt x="1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76"/>
            <p:cNvSpPr/>
            <p:nvPr/>
          </p:nvSpPr>
          <p:spPr>
            <a:xfrm>
              <a:off x="4921825" y="2334450"/>
              <a:ext cx="8950" cy="8400"/>
            </a:xfrm>
            <a:custGeom>
              <a:rect b="b" l="l" r="r" t="t"/>
              <a:pathLst>
                <a:path extrusionOk="0" h="336" w="358">
                  <a:moveTo>
                    <a:pt x="172" y="0"/>
                  </a:moveTo>
                  <a:cubicBezTo>
                    <a:pt x="140" y="0"/>
                    <a:pt x="106" y="8"/>
                    <a:pt x="72" y="25"/>
                  </a:cubicBezTo>
                  <a:cubicBezTo>
                    <a:pt x="24" y="49"/>
                    <a:pt x="1" y="96"/>
                    <a:pt x="1" y="144"/>
                  </a:cubicBezTo>
                  <a:lnTo>
                    <a:pt x="1" y="168"/>
                  </a:lnTo>
                  <a:cubicBezTo>
                    <a:pt x="1" y="239"/>
                    <a:pt x="24" y="287"/>
                    <a:pt x="96" y="311"/>
                  </a:cubicBezTo>
                  <a:cubicBezTo>
                    <a:pt x="124" y="328"/>
                    <a:pt x="154" y="335"/>
                    <a:pt x="183" y="335"/>
                  </a:cubicBezTo>
                  <a:cubicBezTo>
                    <a:pt x="275" y="335"/>
                    <a:pt x="358" y="258"/>
                    <a:pt x="358" y="168"/>
                  </a:cubicBezTo>
                  <a:cubicBezTo>
                    <a:pt x="358" y="77"/>
                    <a:pt x="275" y="0"/>
                    <a:pt x="1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76"/>
            <p:cNvSpPr/>
            <p:nvPr/>
          </p:nvSpPr>
          <p:spPr>
            <a:xfrm>
              <a:off x="4962900" y="2357675"/>
              <a:ext cx="8950" cy="8675"/>
            </a:xfrm>
            <a:custGeom>
              <a:rect b="b" l="l" r="r" t="t"/>
              <a:pathLst>
                <a:path extrusionOk="0" h="347" w="358">
                  <a:moveTo>
                    <a:pt x="173" y="0"/>
                  </a:moveTo>
                  <a:cubicBezTo>
                    <a:pt x="140" y="0"/>
                    <a:pt x="106" y="8"/>
                    <a:pt x="72" y="25"/>
                  </a:cubicBezTo>
                  <a:cubicBezTo>
                    <a:pt x="25" y="48"/>
                    <a:pt x="1" y="96"/>
                    <a:pt x="1" y="168"/>
                  </a:cubicBezTo>
                  <a:cubicBezTo>
                    <a:pt x="1" y="239"/>
                    <a:pt x="25" y="287"/>
                    <a:pt x="96" y="334"/>
                  </a:cubicBezTo>
                  <a:cubicBezTo>
                    <a:pt x="117" y="343"/>
                    <a:pt x="140" y="347"/>
                    <a:pt x="162" y="347"/>
                  </a:cubicBezTo>
                  <a:cubicBezTo>
                    <a:pt x="262" y="347"/>
                    <a:pt x="358" y="265"/>
                    <a:pt x="358" y="168"/>
                  </a:cubicBezTo>
                  <a:cubicBezTo>
                    <a:pt x="358" y="77"/>
                    <a:pt x="275" y="0"/>
                    <a:pt x="1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76"/>
            <p:cNvSpPr/>
            <p:nvPr/>
          </p:nvSpPr>
          <p:spPr>
            <a:xfrm>
              <a:off x="4897425" y="2298150"/>
              <a:ext cx="44675" cy="8350"/>
            </a:xfrm>
            <a:custGeom>
              <a:rect b="b" l="l" r="r" t="t"/>
              <a:pathLst>
                <a:path extrusionOk="0" h="334" w="1787">
                  <a:moveTo>
                    <a:pt x="191" y="0"/>
                  </a:moveTo>
                  <a:cubicBezTo>
                    <a:pt x="95" y="0"/>
                    <a:pt x="0" y="48"/>
                    <a:pt x="0" y="143"/>
                  </a:cubicBezTo>
                  <a:cubicBezTo>
                    <a:pt x="0" y="262"/>
                    <a:pt x="72" y="334"/>
                    <a:pt x="167" y="334"/>
                  </a:cubicBezTo>
                  <a:lnTo>
                    <a:pt x="1596" y="334"/>
                  </a:lnTo>
                  <a:cubicBezTo>
                    <a:pt x="1667" y="334"/>
                    <a:pt x="1762" y="286"/>
                    <a:pt x="1762" y="191"/>
                  </a:cubicBezTo>
                  <a:cubicBezTo>
                    <a:pt x="1786" y="96"/>
                    <a:pt x="1691" y="0"/>
                    <a:pt x="15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76"/>
            <p:cNvSpPr/>
            <p:nvPr/>
          </p:nvSpPr>
          <p:spPr>
            <a:xfrm>
              <a:off x="4952775" y="2201000"/>
              <a:ext cx="241750" cy="214450"/>
            </a:xfrm>
            <a:custGeom>
              <a:rect b="b" l="l" r="r" t="t"/>
              <a:pathLst>
                <a:path extrusionOk="0" h="8578" w="9670">
                  <a:moveTo>
                    <a:pt x="3692" y="4220"/>
                  </a:moveTo>
                  <a:lnTo>
                    <a:pt x="3692" y="5172"/>
                  </a:lnTo>
                  <a:lnTo>
                    <a:pt x="3240" y="5172"/>
                  </a:lnTo>
                  <a:lnTo>
                    <a:pt x="3240" y="4220"/>
                  </a:lnTo>
                  <a:close/>
                  <a:moveTo>
                    <a:pt x="5335" y="767"/>
                  </a:moveTo>
                  <a:cubicBezTo>
                    <a:pt x="5669" y="767"/>
                    <a:pt x="5978" y="862"/>
                    <a:pt x="6193" y="1076"/>
                  </a:cubicBezTo>
                  <a:cubicBezTo>
                    <a:pt x="6455" y="1291"/>
                    <a:pt x="6574" y="1624"/>
                    <a:pt x="6574" y="2029"/>
                  </a:cubicBezTo>
                  <a:lnTo>
                    <a:pt x="6574" y="3124"/>
                  </a:lnTo>
                  <a:cubicBezTo>
                    <a:pt x="6574" y="3220"/>
                    <a:pt x="6669" y="3291"/>
                    <a:pt x="6764" y="3291"/>
                  </a:cubicBezTo>
                  <a:lnTo>
                    <a:pt x="7812" y="3291"/>
                  </a:lnTo>
                  <a:cubicBezTo>
                    <a:pt x="7907" y="3291"/>
                    <a:pt x="7979" y="3220"/>
                    <a:pt x="7979" y="3124"/>
                  </a:cubicBezTo>
                  <a:lnTo>
                    <a:pt x="7979" y="2077"/>
                  </a:lnTo>
                  <a:cubicBezTo>
                    <a:pt x="7979" y="1767"/>
                    <a:pt x="8193" y="1648"/>
                    <a:pt x="8407" y="1648"/>
                  </a:cubicBezTo>
                  <a:cubicBezTo>
                    <a:pt x="8622" y="1648"/>
                    <a:pt x="8836" y="1791"/>
                    <a:pt x="8836" y="2077"/>
                  </a:cubicBezTo>
                  <a:lnTo>
                    <a:pt x="8836" y="3767"/>
                  </a:lnTo>
                  <a:cubicBezTo>
                    <a:pt x="8836" y="3910"/>
                    <a:pt x="8646" y="4077"/>
                    <a:pt x="8431" y="4077"/>
                  </a:cubicBezTo>
                  <a:lnTo>
                    <a:pt x="6764" y="4077"/>
                  </a:lnTo>
                  <a:cubicBezTo>
                    <a:pt x="6669" y="4077"/>
                    <a:pt x="6574" y="4148"/>
                    <a:pt x="6574" y="4244"/>
                  </a:cubicBezTo>
                  <a:lnTo>
                    <a:pt x="6574" y="8244"/>
                  </a:lnTo>
                  <a:lnTo>
                    <a:pt x="5812" y="8244"/>
                  </a:lnTo>
                  <a:lnTo>
                    <a:pt x="5812" y="2410"/>
                  </a:lnTo>
                  <a:cubicBezTo>
                    <a:pt x="5812" y="2338"/>
                    <a:pt x="5764" y="2243"/>
                    <a:pt x="5669" y="2243"/>
                  </a:cubicBezTo>
                  <a:cubicBezTo>
                    <a:pt x="5659" y="2241"/>
                    <a:pt x="5649" y="2240"/>
                    <a:pt x="5639" y="2240"/>
                  </a:cubicBezTo>
                  <a:cubicBezTo>
                    <a:pt x="5554" y="2240"/>
                    <a:pt x="5478" y="2325"/>
                    <a:pt x="5478" y="2410"/>
                  </a:cubicBezTo>
                  <a:lnTo>
                    <a:pt x="5478" y="8244"/>
                  </a:lnTo>
                  <a:lnTo>
                    <a:pt x="4931" y="8244"/>
                  </a:lnTo>
                  <a:lnTo>
                    <a:pt x="4931" y="4387"/>
                  </a:lnTo>
                  <a:cubicBezTo>
                    <a:pt x="4931" y="4291"/>
                    <a:pt x="4883" y="4220"/>
                    <a:pt x="4788" y="4220"/>
                  </a:cubicBezTo>
                  <a:cubicBezTo>
                    <a:pt x="4775" y="4217"/>
                    <a:pt x="4763" y="4215"/>
                    <a:pt x="4751" y="4215"/>
                  </a:cubicBezTo>
                  <a:cubicBezTo>
                    <a:pt x="4669" y="4215"/>
                    <a:pt x="4597" y="4283"/>
                    <a:pt x="4597" y="4387"/>
                  </a:cubicBezTo>
                  <a:lnTo>
                    <a:pt x="4597" y="8244"/>
                  </a:lnTo>
                  <a:lnTo>
                    <a:pt x="4026" y="8244"/>
                  </a:lnTo>
                  <a:lnTo>
                    <a:pt x="4026" y="6363"/>
                  </a:lnTo>
                  <a:cubicBezTo>
                    <a:pt x="4026" y="6268"/>
                    <a:pt x="3954" y="6196"/>
                    <a:pt x="3859" y="6196"/>
                  </a:cubicBezTo>
                  <a:lnTo>
                    <a:pt x="2287" y="6196"/>
                  </a:lnTo>
                  <a:cubicBezTo>
                    <a:pt x="2216" y="6196"/>
                    <a:pt x="2025" y="6149"/>
                    <a:pt x="2025" y="6006"/>
                  </a:cubicBezTo>
                  <a:lnTo>
                    <a:pt x="2025" y="4005"/>
                  </a:lnTo>
                  <a:cubicBezTo>
                    <a:pt x="2025" y="3696"/>
                    <a:pt x="2239" y="3553"/>
                    <a:pt x="2454" y="3553"/>
                  </a:cubicBezTo>
                  <a:cubicBezTo>
                    <a:pt x="2668" y="3553"/>
                    <a:pt x="2882" y="3696"/>
                    <a:pt x="2882" y="4005"/>
                  </a:cubicBezTo>
                  <a:lnTo>
                    <a:pt x="2882" y="5363"/>
                  </a:lnTo>
                  <a:cubicBezTo>
                    <a:pt x="2882" y="5458"/>
                    <a:pt x="2954" y="5530"/>
                    <a:pt x="3049" y="5530"/>
                  </a:cubicBezTo>
                  <a:lnTo>
                    <a:pt x="3835" y="5530"/>
                  </a:lnTo>
                  <a:cubicBezTo>
                    <a:pt x="3930" y="5530"/>
                    <a:pt x="4026" y="5458"/>
                    <a:pt x="4026" y="5363"/>
                  </a:cubicBezTo>
                  <a:lnTo>
                    <a:pt x="4026" y="2029"/>
                  </a:lnTo>
                  <a:cubicBezTo>
                    <a:pt x="4026" y="1148"/>
                    <a:pt x="4692" y="767"/>
                    <a:pt x="5335" y="767"/>
                  </a:cubicBezTo>
                  <a:close/>
                  <a:moveTo>
                    <a:pt x="5299" y="1"/>
                  </a:moveTo>
                  <a:cubicBezTo>
                    <a:pt x="5202" y="1"/>
                    <a:pt x="5145" y="86"/>
                    <a:pt x="5145" y="171"/>
                  </a:cubicBezTo>
                  <a:lnTo>
                    <a:pt x="5145" y="433"/>
                  </a:lnTo>
                  <a:cubicBezTo>
                    <a:pt x="4835" y="457"/>
                    <a:pt x="4549" y="552"/>
                    <a:pt x="4311" y="743"/>
                  </a:cubicBezTo>
                  <a:lnTo>
                    <a:pt x="4049" y="481"/>
                  </a:lnTo>
                  <a:cubicBezTo>
                    <a:pt x="4023" y="442"/>
                    <a:pt x="3975" y="424"/>
                    <a:pt x="3926" y="424"/>
                  </a:cubicBezTo>
                  <a:cubicBezTo>
                    <a:pt x="3885" y="424"/>
                    <a:pt x="3843" y="436"/>
                    <a:pt x="3811" y="457"/>
                  </a:cubicBezTo>
                  <a:cubicBezTo>
                    <a:pt x="3740" y="529"/>
                    <a:pt x="3740" y="648"/>
                    <a:pt x="3811" y="719"/>
                  </a:cubicBezTo>
                  <a:lnTo>
                    <a:pt x="4049" y="981"/>
                  </a:lnTo>
                  <a:cubicBezTo>
                    <a:pt x="3811" y="1243"/>
                    <a:pt x="3668" y="1600"/>
                    <a:pt x="3668" y="2029"/>
                  </a:cubicBezTo>
                  <a:lnTo>
                    <a:pt x="3668" y="2077"/>
                  </a:lnTo>
                  <a:lnTo>
                    <a:pt x="3335" y="2077"/>
                  </a:lnTo>
                  <a:cubicBezTo>
                    <a:pt x="3240" y="2077"/>
                    <a:pt x="3168" y="2148"/>
                    <a:pt x="3168" y="2243"/>
                  </a:cubicBezTo>
                  <a:cubicBezTo>
                    <a:pt x="3144" y="2338"/>
                    <a:pt x="3216" y="2434"/>
                    <a:pt x="3335" y="2434"/>
                  </a:cubicBezTo>
                  <a:lnTo>
                    <a:pt x="3668" y="2434"/>
                  </a:lnTo>
                  <a:lnTo>
                    <a:pt x="3668" y="3886"/>
                  </a:lnTo>
                  <a:lnTo>
                    <a:pt x="3216" y="3886"/>
                  </a:lnTo>
                  <a:cubicBezTo>
                    <a:pt x="3216" y="3886"/>
                    <a:pt x="2930" y="3315"/>
                    <a:pt x="2668" y="3243"/>
                  </a:cubicBezTo>
                  <a:lnTo>
                    <a:pt x="2668" y="3077"/>
                  </a:lnTo>
                  <a:cubicBezTo>
                    <a:pt x="2644" y="2981"/>
                    <a:pt x="2573" y="2910"/>
                    <a:pt x="2478" y="2910"/>
                  </a:cubicBezTo>
                  <a:cubicBezTo>
                    <a:pt x="2382" y="2910"/>
                    <a:pt x="2311" y="2981"/>
                    <a:pt x="2311" y="3077"/>
                  </a:cubicBezTo>
                  <a:lnTo>
                    <a:pt x="2311" y="3243"/>
                  </a:lnTo>
                  <a:cubicBezTo>
                    <a:pt x="2120" y="3267"/>
                    <a:pt x="1978" y="3362"/>
                    <a:pt x="1858" y="3505"/>
                  </a:cubicBezTo>
                  <a:lnTo>
                    <a:pt x="1739" y="3386"/>
                  </a:lnTo>
                  <a:cubicBezTo>
                    <a:pt x="1704" y="3351"/>
                    <a:pt x="1656" y="3333"/>
                    <a:pt x="1611" y="3333"/>
                  </a:cubicBezTo>
                  <a:cubicBezTo>
                    <a:pt x="1567" y="3333"/>
                    <a:pt x="1525" y="3351"/>
                    <a:pt x="1501" y="3386"/>
                  </a:cubicBezTo>
                  <a:cubicBezTo>
                    <a:pt x="1430" y="3458"/>
                    <a:pt x="1430" y="3553"/>
                    <a:pt x="1501" y="3624"/>
                  </a:cubicBezTo>
                  <a:lnTo>
                    <a:pt x="1477" y="3624"/>
                  </a:lnTo>
                  <a:lnTo>
                    <a:pt x="1692" y="3815"/>
                  </a:lnTo>
                  <a:cubicBezTo>
                    <a:pt x="1692" y="3839"/>
                    <a:pt x="1692" y="3910"/>
                    <a:pt x="1692" y="3910"/>
                  </a:cubicBezTo>
                  <a:lnTo>
                    <a:pt x="191" y="3910"/>
                  </a:lnTo>
                  <a:cubicBezTo>
                    <a:pt x="120" y="3910"/>
                    <a:pt x="49" y="3958"/>
                    <a:pt x="25" y="4029"/>
                  </a:cubicBezTo>
                  <a:cubicBezTo>
                    <a:pt x="1" y="4148"/>
                    <a:pt x="96" y="4220"/>
                    <a:pt x="191" y="4220"/>
                  </a:cubicBezTo>
                  <a:lnTo>
                    <a:pt x="1692" y="4220"/>
                  </a:lnTo>
                  <a:lnTo>
                    <a:pt x="1692" y="4648"/>
                  </a:lnTo>
                  <a:lnTo>
                    <a:pt x="1430" y="4648"/>
                  </a:lnTo>
                  <a:cubicBezTo>
                    <a:pt x="1335" y="4648"/>
                    <a:pt x="1263" y="4720"/>
                    <a:pt x="1263" y="4791"/>
                  </a:cubicBezTo>
                  <a:cubicBezTo>
                    <a:pt x="1239" y="4910"/>
                    <a:pt x="1335" y="5006"/>
                    <a:pt x="1430" y="5006"/>
                  </a:cubicBezTo>
                  <a:lnTo>
                    <a:pt x="1692" y="5006"/>
                  </a:lnTo>
                  <a:lnTo>
                    <a:pt x="1692" y="5458"/>
                  </a:lnTo>
                  <a:lnTo>
                    <a:pt x="1430" y="5458"/>
                  </a:lnTo>
                  <a:cubicBezTo>
                    <a:pt x="1335" y="5458"/>
                    <a:pt x="1263" y="5530"/>
                    <a:pt x="1263" y="5601"/>
                  </a:cubicBezTo>
                  <a:cubicBezTo>
                    <a:pt x="1239" y="5720"/>
                    <a:pt x="1335" y="5815"/>
                    <a:pt x="1430" y="5815"/>
                  </a:cubicBezTo>
                  <a:lnTo>
                    <a:pt x="1692" y="5815"/>
                  </a:lnTo>
                  <a:lnTo>
                    <a:pt x="1692" y="6006"/>
                  </a:lnTo>
                  <a:cubicBezTo>
                    <a:pt x="1692" y="6363"/>
                    <a:pt x="2049" y="6554"/>
                    <a:pt x="2287" y="6554"/>
                  </a:cubicBezTo>
                  <a:lnTo>
                    <a:pt x="3692" y="6554"/>
                  </a:lnTo>
                  <a:lnTo>
                    <a:pt x="3692" y="7101"/>
                  </a:lnTo>
                  <a:cubicBezTo>
                    <a:pt x="3192" y="7220"/>
                    <a:pt x="2644" y="7316"/>
                    <a:pt x="2025" y="7387"/>
                  </a:cubicBezTo>
                  <a:cubicBezTo>
                    <a:pt x="1930" y="7387"/>
                    <a:pt x="1858" y="7482"/>
                    <a:pt x="1882" y="7578"/>
                  </a:cubicBezTo>
                  <a:cubicBezTo>
                    <a:pt x="1882" y="7673"/>
                    <a:pt x="1954" y="7721"/>
                    <a:pt x="2049" y="7721"/>
                  </a:cubicBezTo>
                  <a:lnTo>
                    <a:pt x="2073" y="7721"/>
                  </a:lnTo>
                  <a:cubicBezTo>
                    <a:pt x="2668" y="7673"/>
                    <a:pt x="3216" y="7578"/>
                    <a:pt x="3692" y="7459"/>
                  </a:cubicBezTo>
                  <a:lnTo>
                    <a:pt x="3692" y="8244"/>
                  </a:lnTo>
                  <a:lnTo>
                    <a:pt x="3216" y="8244"/>
                  </a:lnTo>
                  <a:cubicBezTo>
                    <a:pt x="3121" y="8244"/>
                    <a:pt x="3049" y="8292"/>
                    <a:pt x="3025" y="8387"/>
                  </a:cubicBezTo>
                  <a:cubicBezTo>
                    <a:pt x="3025" y="8506"/>
                    <a:pt x="3097" y="8578"/>
                    <a:pt x="3192" y="8578"/>
                  </a:cubicBezTo>
                  <a:lnTo>
                    <a:pt x="7431" y="8578"/>
                  </a:lnTo>
                  <a:cubicBezTo>
                    <a:pt x="7526" y="8578"/>
                    <a:pt x="7598" y="8530"/>
                    <a:pt x="7598" y="8435"/>
                  </a:cubicBezTo>
                  <a:cubicBezTo>
                    <a:pt x="7622" y="8340"/>
                    <a:pt x="7526" y="8244"/>
                    <a:pt x="7431" y="8244"/>
                  </a:cubicBezTo>
                  <a:lnTo>
                    <a:pt x="6931" y="8244"/>
                  </a:lnTo>
                  <a:lnTo>
                    <a:pt x="6931" y="6196"/>
                  </a:lnTo>
                  <a:cubicBezTo>
                    <a:pt x="6931" y="6196"/>
                    <a:pt x="7876" y="6074"/>
                    <a:pt x="8790" y="6074"/>
                  </a:cubicBezTo>
                  <a:cubicBezTo>
                    <a:pt x="9019" y="6074"/>
                    <a:pt x="9246" y="6082"/>
                    <a:pt x="9455" y="6101"/>
                  </a:cubicBezTo>
                  <a:cubicBezTo>
                    <a:pt x="9468" y="6104"/>
                    <a:pt x="9480" y="6106"/>
                    <a:pt x="9493" y="6106"/>
                  </a:cubicBezTo>
                  <a:cubicBezTo>
                    <a:pt x="9574" y="6106"/>
                    <a:pt x="9646" y="6041"/>
                    <a:pt x="9646" y="5958"/>
                  </a:cubicBezTo>
                  <a:cubicBezTo>
                    <a:pt x="9646" y="5863"/>
                    <a:pt x="9598" y="5768"/>
                    <a:pt x="9503" y="5768"/>
                  </a:cubicBezTo>
                  <a:cubicBezTo>
                    <a:pt x="9066" y="5718"/>
                    <a:pt x="8671" y="5693"/>
                    <a:pt x="8309" y="5693"/>
                  </a:cubicBezTo>
                  <a:cubicBezTo>
                    <a:pt x="7801" y="5693"/>
                    <a:pt x="7358" y="5742"/>
                    <a:pt x="6955" y="5839"/>
                  </a:cubicBezTo>
                  <a:lnTo>
                    <a:pt x="6955" y="4410"/>
                  </a:lnTo>
                  <a:lnTo>
                    <a:pt x="8455" y="4410"/>
                  </a:lnTo>
                  <a:cubicBezTo>
                    <a:pt x="8466" y="4412"/>
                    <a:pt x="8478" y="4412"/>
                    <a:pt x="8490" y="4412"/>
                  </a:cubicBezTo>
                  <a:cubicBezTo>
                    <a:pt x="8684" y="4412"/>
                    <a:pt x="8979" y="4244"/>
                    <a:pt x="8979" y="4244"/>
                  </a:cubicBezTo>
                  <a:lnTo>
                    <a:pt x="9479" y="4244"/>
                  </a:lnTo>
                  <a:cubicBezTo>
                    <a:pt x="9551" y="4244"/>
                    <a:pt x="9646" y="4172"/>
                    <a:pt x="9646" y="4077"/>
                  </a:cubicBezTo>
                  <a:cubicBezTo>
                    <a:pt x="9670" y="3982"/>
                    <a:pt x="9574" y="3886"/>
                    <a:pt x="9479" y="3886"/>
                  </a:cubicBezTo>
                  <a:lnTo>
                    <a:pt x="9169" y="3886"/>
                  </a:lnTo>
                  <a:cubicBezTo>
                    <a:pt x="9193" y="3863"/>
                    <a:pt x="9193" y="3815"/>
                    <a:pt x="9193" y="3791"/>
                  </a:cubicBezTo>
                  <a:lnTo>
                    <a:pt x="9193" y="2100"/>
                  </a:lnTo>
                  <a:cubicBezTo>
                    <a:pt x="9193" y="1576"/>
                    <a:pt x="8788" y="1314"/>
                    <a:pt x="8407" y="1314"/>
                  </a:cubicBezTo>
                  <a:cubicBezTo>
                    <a:pt x="8026" y="1314"/>
                    <a:pt x="7645" y="1576"/>
                    <a:pt x="7645" y="2100"/>
                  </a:cubicBezTo>
                  <a:lnTo>
                    <a:pt x="7645" y="2958"/>
                  </a:lnTo>
                  <a:lnTo>
                    <a:pt x="6931" y="2958"/>
                  </a:lnTo>
                  <a:lnTo>
                    <a:pt x="6931" y="2029"/>
                  </a:lnTo>
                  <a:cubicBezTo>
                    <a:pt x="6931" y="1600"/>
                    <a:pt x="6812" y="1219"/>
                    <a:pt x="6574" y="933"/>
                  </a:cubicBezTo>
                  <a:lnTo>
                    <a:pt x="6812" y="695"/>
                  </a:lnTo>
                  <a:cubicBezTo>
                    <a:pt x="6883" y="624"/>
                    <a:pt x="6883" y="505"/>
                    <a:pt x="6812" y="433"/>
                  </a:cubicBezTo>
                  <a:cubicBezTo>
                    <a:pt x="6780" y="412"/>
                    <a:pt x="6738" y="400"/>
                    <a:pt x="6697" y="400"/>
                  </a:cubicBezTo>
                  <a:cubicBezTo>
                    <a:pt x="6648" y="400"/>
                    <a:pt x="6600" y="418"/>
                    <a:pt x="6574" y="457"/>
                  </a:cubicBezTo>
                  <a:lnTo>
                    <a:pt x="6312" y="719"/>
                  </a:lnTo>
                  <a:cubicBezTo>
                    <a:pt x="6074" y="529"/>
                    <a:pt x="5788" y="433"/>
                    <a:pt x="5478" y="410"/>
                  </a:cubicBezTo>
                  <a:lnTo>
                    <a:pt x="5478" y="171"/>
                  </a:lnTo>
                  <a:cubicBezTo>
                    <a:pt x="5478" y="76"/>
                    <a:pt x="5431" y="5"/>
                    <a:pt x="5335" y="5"/>
                  </a:cubicBezTo>
                  <a:cubicBezTo>
                    <a:pt x="5323" y="2"/>
                    <a:pt x="5311" y="1"/>
                    <a:pt x="52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76"/>
            <p:cNvSpPr/>
            <p:nvPr/>
          </p:nvSpPr>
          <p:spPr>
            <a:xfrm>
              <a:off x="4897425" y="2386850"/>
              <a:ext cx="91700" cy="10150"/>
            </a:xfrm>
            <a:custGeom>
              <a:rect b="b" l="l" r="r" t="t"/>
              <a:pathLst>
                <a:path extrusionOk="0" h="406" w="3668">
                  <a:moveTo>
                    <a:pt x="191" y="1"/>
                  </a:moveTo>
                  <a:cubicBezTo>
                    <a:pt x="95" y="1"/>
                    <a:pt x="0" y="72"/>
                    <a:pt x="0" y="167"/>
                  </a:cubicBezTo>
                  <a:cubicBezTo>
                    <a:pt x="0" y="263"/>
                    <a:pt x="72" y="358"/>
                    <a:pt x="167" y="358"/>
                  </a:cubicBezTo>
                  <a:cubicBezTo>
                    <a:pt x="810" y="382"/>
                    <a:pt x="1405" y="406"/>
                    <a:pt x="1977" y="406"/>
                  </a:cubicBezTo>
                  <a:cubicBezTo>
                    <a:pt x="2548" y="406"/>
                    <a:pt x="3025" y="382"/>
                    <a:pt x="3477" y="358"/>
                  </a:cubicBezTo>
                  <a:cubicBezTo>
                    <a:pt x="3572" y="358"/>
                    <a:pt x="3668" y="263"/>
                    <a:pt x="3644" y="167"/>
                  </a:cubicBezTo>
                  <a:cubicBezTo>
                    <a:pt x="3644" y="85"/>
                    <a:pt x="3590" y="20"/>
                    <a:pt x="3513" y="20"/>
                  </a:cubicBezTo>
                  <a:cubicBezTo>
                    <a:pt x="3502" y="20"/>
                    <a:pt x="3490" y="21"/>
                    <a:pt x="3477" y="25"/>
                  </a:cubicBezTo>
                  <a:cubicBezTo>
                    <a:pt x="3049" y="46"/>
                    <a:pt x="2592" y="58"/>
                    <a:pt x="2106" y="58"/>
                  </a:cubicBezTo>
                  <a:cubicBezTo>
                    <a:pt x="1511" y="58"/>
                    <a:pt x="872" y="40"/>
                    <a:pt x="1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76"/>
            <p:cNvSpPr/>
            <p:nvPr/>
          </p:nvSpPr>
          <p:spPr>
            <a:xfrm>
              <a:off x="4897425" y="2444000"/>
              <a:ext cx="296500" cy="8975"/>
            </a:xfrm>
            <a:custGeom>
              <a:rect b="b" l="l" r="r" t="t"/>
              <a:pathLst>
                <a:path extrusionOk="0" h="359" w="11860">
                  <a:moveTo>
                    <a:pt x="191" y="1"/>
                  </a:moveTo>
                  <a:cubicBezTo>
                    <a:pt x="95" y="1"/>
                    <a:pt x="24" y="72"/>
                    <a:pt x="0" y="144"/>
                  </a:cubicBezTo>
                  <a:cubicBezTo>
                    <a:pt x="0" y="263"/>
                    <a:pt x="72" y="358"/>
                    <a:pt x="167" y="358"/>
                  </a:cubicBezTo>
                  <a:lnTo>
                    <a:pt x="11669" y="358"/>
                  </a:lnTo>
                  <a:cubicBezTo>
                    <a:pt x="11765" y="358"/>
                    <a:pt x="11860" y="287"/>
                    <a:pt x="11860" y="191"/>
                  </a:cubicBezTo>
                  <a:cubicBezTo>
                    <a:pt x="11860" y="96"/>
                    <a:pt x="11788" y="1"/>
                    <a:pt x="116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1" name="Google Shape;1441;p76"/>
          <p:cNvGrpSpPr/>
          <p:nvPr/>
        </p:nvGrpSpPr>
        <p:grpSpPr>
          <a:xfrm>
            <a:off x="5229846" y="1979477"/>
            <a:ext cx="269700" cy="344385"/>
            <a:chOff x="4428875" y="2186225"/>
            <a:chExt cx="232200" cy="296500"/>
          </a:xfrm>
        </p:grpSpPr>
        <p:sp>
          <p:nvSpPr>
            <p:cNvPr id="1442" name="Google Shape;1442;p76"/>
            <p:cNvSpPr/>
            <p:nvPr/>
          </p:nvSpPr>
          <p:spPr>
            <a:xfrm>
              <a:off x="4486625" y="2291600"/>
              <a:ext cx="95275" cy="28600"/>
            </a:xfrm>
            <a:custGeom>
              <a:rect b="b" l="l" r="r" t="t"/>
              <a:pathLst>
                <a:path extrusionOk="0" h="1144" w="3811">
                  <a:moveTo>
                    <a:pt x="3239" y="358"/>
                  </a:moveTo>
                  <a:cubicBezTo>
                    <a:pt x="3358" y="358"/>
                    <a:pt x="3477" y="453"/>
                    <a:pt x="3453" y="596"/>
                  </a:cubicBezTo>
                  <a:cubicBezTo>
                    <a:pt x="3453" y="715"/>
                    <a:pt x="3358" y="786"/>
                    <a:pt x="3239" y="786"/>
                  </a:cubicBezTo>
                  <a:lnTo>
                    <a:pt x="596" y="786"/>
                  </a:lnTo>
                  <a:cubicBezTo>
                    <a:pt x="476" y="786"/>
                    <a:pt x="357" y="691"/>
                    <a:pt x="381" y="548"/>
                  </a:cubicBezTo>
                  <a:cubicBezTo>
                    <a:pt x="381" y="453"/>
                    <a:pt x="476" y="358"/>
                    <a:pt x="596" y="358"/>
                  </a:cubicBezTo>
                  <a:close/>
                  <a:moveTo>
                    <a:pt x="596" y="0"/>
                  </a:moveTo>
                  <a:cubicBezTo>
                    <a:pt x="262" y="0"/>
                    <a:pt x="0" y="286"/>
                    <a:pt x="24" y="620"/>
                  </a:cubicBezTo>
                  <a:cubicBezTo>
                    <a:pt x="48" y="905"/>
                    <a:pt x="286" y="1144"/>
                    <a:pt x="596" y="1144"/>
                  </a:cubicBezTo>
                  <a:lnTo>
                    <a:pt x="3239" y="1144"/>
                  </a:lnTo>
                  <a:cubicBezTo>
                    <a:pt x="3549" y="1144"/>
                    <a:pt x="3810" y="882"/>
                    <a:pt x="3810" y="572"/>
                  </a:cubicBezTo>
                  <a:cubicBezTo>
                    <a:pt x="3810" y="262"/>
                    <a:pt x="3572" y="0"/>
                    <a:pt x="32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76"/>
            <p:cNvSpPr/>
            <p:nvPr/>
          </p:nvSpPr>
          <p:spPr>
            <a:xfrm>
              <a:off x="4506275" y="2360075"/>
              <a:ext cx="56575" cy="67875"/>
            </a:xfrm>
            <a:custGeom>
              <a:rect b="b" l="l" r="r" t="t"/>
              <a:pathLst>
                <a:path extrusionOk="0" h="2715" w="2263">
                  <a:moveTo>
                    <a:pt x="1119" y="334"/>
                  </a:moveTo>
                  <a:cubicBezTo>
                    <a:pt x="1143" y="334"/>
                    <a:pt x="1143" y="334"/>
                    <a:pt x="1143" y="357"/>
                  </a:cubicBezTo>
                  <a:lnTo>
                    <a:pt x="1357" y="572"/>
                  </a:lnTo>
                  <a:cubicBezTo>
                    <a:pt x="1381" y="619"/>
                    <a:pt x="1405" y="643"/>
                    <a:pt x="1429" y="691"/>
                  </a:cubicBezTo>
                  <a:cubicBezTo>
                    <a:pt x="1572" y="881"/>
                    <a:pt x="1715" y="1072"/>
                    <a:pt x="1786" y="1286"/>
                  </a:cubicBezTo>
                  <a:cubicBezTo>
                    <a:pt x="1905" y="1572"/>
                    <a:pt x="1858" y="1881"/>
                    <a:pt x="1715" y="2096"/>
                  </a:cubicBezTo>
                  <a:cubicBezTo>
                    <a:pt x="1596" y="2262"/>
                    <a:pt x="1381" y="2358"/>
                    <a:pt x="1119" y="2358"/>
                  </a:cubicBezTo>
                  <a:cubicBezTo>
                    <a:pt x="881" y="2358"/>
                    <a:pt x="667" y="2262"/>
                    <a:pt x="548" y="2096"/>
                  </a:cubicBezTo>
                  <a:cubicBezTo>
                    <a:pt x="381" y="1881"/>
                    <a:pt x="357" y="1572"/>
                    <a:pt x="476" y="1286"/>
                  </a:cubicBezTo>
                  <a:cubicBezTo>
                    <a:pt x="548" y="1072"/>
                    <a:pt x="691" y="881"/>
                    <a:pt x="834" y="691"/>
                  </a:cubicBezTo>
                  <a:cubicBezTo>
                    <a:pt x="857" y="643"/>
                    <a:pt x="881" y="619"/>
                    <a:pt x="905" y="572"/>
                  </a:cubicBezTo>
                  <a:lnTo>
                    <a:pt x="1119" y="357"/>
                  </a:lnTo>
                  <a:cubicBezTo>
                    <a:pt x="1119" y="334"/>
                    <a:pt x="1119" y="334"/>
                    <a:pt x="1119" y="334"/>
                  </a:cubicBezTo>
                  <a:close/>
                  <a:moveTo>
                    <a:pt x="1143" y="0"/>
                  </a:moveTo>
                  <a:cubicBezTo>
                    <a:pt x="1024" y="0"/>
                    <a:pt x="929" y="48"/>
                    <a:pt x="857" y="143"/>
                  </a:cubicBezTo>
                  <a:lnTo>
                    <a:pt x="643" y="357"/>
                  </a:lnTo>
                  <a:cubicBezTo>
                    <a:pt x="643" y="357"/>
                    <a:pt x="643" y="357"/>
                    <a:pt x="643" y="381"/>
                  </a:cubicBezTo>
                  <a:cubicBezTo>
                    <a:pt x="619" y="405"/>
                    <a:pt x="595" y="453"/>
                    <a:pt x="572" y="476"/>
                  </a:cubicBezTo>
                  <a:cubicBezTo>
                    <a:pt x="405" y="691"/>
                    <a:pt x="238" y="905"/>
                    <a:pt x="143" y="1167"/>
                  </a:cubicBezTo>
                  <a:cubicBezTo>
                    <a:pt x="0" y="1572"/>
                    <a:pt x="48" y="1977"/>
                    <a:pt x="262" y="2286"/>
                  </a:cubicBezTo>
                  <a:cubicBezTo>
                    <a:pt x="453" y="2572"/>
                    <a:pt x="762" y="2715"/>
                    <a:pt x="1143" y="2715"/>
                  </a:cubicBezTo>
                  <a:cubicBezTo>
                    <a:pt x="1500" y="2715"/>
                    <a:pt x="1810" y="2572"/>
                    <a:pt x="2000" y="2286"/>
                  </a:cubicBezTo>
                  <a:cubicBezTo>
                    <a:pt x="2215" y="1977"/>
                    <a:pt x="2262" y="1572"/>
                    <a:pt x="2120" y="1167"/>
                  </a:cubicBezTo>
                  <a:cubicBezTo>
                    <a:pt x="2024" y="905"/>
                    <a:pt x="1858" y="691"/>
                    <a:pt x="1715" y="476"/>
                  </a:cubicBezTo>
                  <a:cubicBezTo>
                    <a:pt x="1667" y="453"/>
                    <a:pt x="1643" y="405"/>
                    <a:pt x="1619" y="357"/>
                  </a:cubicBezTo>
                  <a:lnTo>
                    <a:pt x="1429" y="143"/>
                  </a:lnTo>
                  <a:cubicBezTo>
                    <a:pt x="1334" y="48"/>
                    <a:pt x="1238" y="0"/>
                    <a:pt x="11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76"/>
            <p:cNvSpPr/>
            <p:nvPr/>
          </p:nvSpPr>
          <p:spPr>
            <a:xfrm>
              <a:off x="4530075" y="2203400"/>
              <a:ext cx="8950" cy="22150"/>
            </a:xfrm>
            <a:custGeom>
              <a:rect b="b" l="l" r="r" t="t"/>
              <a:pathLst>
                <a:path extrusionOk="0" h="886" w="358">
                  <a:moveTo>
                    <a:pt x="180" y="0"/>
                  </a:moveTo>
                  <a:cubicBezTo>
                    <a:pt x="168" y="0"/>
                    <a:pt x="156" y="1"/>
                    <a:pt x="144" y="4"/>
                  </a:cubicBezTo>
                  <a:cubicBezTo>
                    <a:pt x="72" y="4"/>
                    <a:pt x="1" y="75"/>
                    <a:pt x="1" y="171"/>
                  </a:cubicBezTo>
                  <a:lnTo>
                    <a:pt x="1" y="695"/>
                  </a:lnTo>
                  <a:cubicBezTo>
                    <a:pt x="1" y="790"/>
                    <a:pt x="72" y="861"/>
                    <a:pt x="144" y="885"/>
                  </a:cubicBezTo>
                  <a:cubicBezTo>
                    <a:pt x="263" y="885"/>
                    <a:pt x="358" y="814"/>
                    <a:pt x="358" y="718"/>
                  </a:cubicBezTo>
                  <a:lnTo>
                    <a:pt x="358" y="171"/>
                  </a:lnTo>
                  <a:cubicBezTo>
                    <a:pt x="358" y="85"/>
                    <a:pt x="282" y="0"/>
                    <a:pt x="1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76"/>
            <p:cNvSpPr/>
            <p:nvPr/>
          </p:nvSpPr>
          <p:spPr>
            <a:xfrm>
              <a:off x="4503875" y="2203400"/>
              <a:ext cx="8950" cy="22150"/>
            </a:xfrm>
            <a:custGeom>
              <a:rect b="b" l="l" r="r" t="t"/>
              <a:pathLst>
                <a:path extrusionOk="0" h="886" w="358">
                  <a:moveTo>
                    <a:pt x="198" y="0"/>
                  </a:moveTo>
                  <a:cubicBezTo>
                    <a:pt x="188" y="0"/>
                    <a:pt x="178" y="1"/>
                    <a:pt x="167" y="4"/>
                  </a:cubicBezTo>
                  <a:cubicBezTo>
                    <a:pt x="72" y="4"/>
                    <a:pt x="1" y="75"/>
                    <a:pt x="1" y="171"/>
                  </a:cubicBezTo>
                  <a:lnTo>
                    <a:pt x="1" y="695"/>
                  </a:lnTo>
                  <a:cubicBezTo>
                    <a:pt x="1" y="790"/>
                    <a:pt x="72" y="861"/>
                    <a:pt x="167" y="885"/>
                  </a:cubicBezTo>
                  <a:cubicBezTo>
                    <a:pt x="263" y="885"/>
                    <a:pt x="358" y="814"/>
                    <a:pt x="358" y="718"/>
                  </a:cubicBezTo>
                  <a:lnTo>
                    <a:pt x="358" y="171"/>
                  </a:lnTo>
                  <a:cubicBezTo>
                    <a:pt x="358" y="85"/>
                    <a:pt x="282" y="0"/>
                    <a:pt x="1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76"/>
            <p:cNvSpPr/>
            <p:nvPr/>
          </p:nvSpPr>
          <p:spPr>
            <a:xfrm>
              <a:off x="4556275" y="2203400"/>
              <a:ext cx="8350" cy="22150"/>
            </a:xfrm>
            <a:custGeom>
              <a:rect b="b" l="l" r="r" t="t"/>
              <a:pathLst>
                <a:path extrusionOk="0" h="886" w="334">
                  <a:moveTo>
                    <a:pt x="179" y="0"/>
                  </a:moveTo>
                  <a:cubicBezTo>
                    <a:pt x="168" y="0"/>
                    <a:pt x="156" y="1"/>
                    <a:pt x="143" y="4"/>
                  </a:cubicBezTo>
                  <a:cubicBezTo>
                    <a:pt x="48" y="4"/>
                    <a:pt x="0" y="75"/>
                    <a:pt x="0" y="171"/>
                  </a:cubicBezTo>
                  <a:lnTo>
                    <a:pt x="0" y="695"/>
                  </a:lnTo>
                  <a:cubicBezTo>
                    <a:pt x="0" y="790"/>
                    <a:pt x="48" y="861"/>
                    <a:pt x="143" y="885"/>
                  </a:cubicBezTo>
                  <a:cubicBezTo>
                    <a:pt x="239" y="885"/>
                    <a:pt x="334" y="814"/>
                    <a:pt x="334" y="718"/>
                  </a:cubicBezTo>
                  <a:lnTo>
                    <a:pt x="334" y="171"/>
                  </a:lnTo>
                  <a:cubicBezTo>
                    <a:pt x="334" y="85"/>
                    <a:pt x="277" y="0"/>
                    <a:pt x="17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76"/>
            <p:cNvSpPr/>
            <p:nvPr/>
          </p:nvSpPr>
          <p:spPr>
            <a:xfrm>
              <a:off x="4428875" y="2186225"/>
              <a:ext cx="232200" cy="296500"/>
            </a:xfrm>
            <a:custGeom>
              <a:rect b="b" l="l" r="r" t="t"/>
              <a:pathLst>
                <a:path extrusionOk="0" h="11860" w="9288">
                  <a:moveTo>
                    <a:pt x="5882" y="358"/>
                  </a:moveTo>
                  <a:cubicBezTo>
                    <a:pt x="5978" y="358"/>
                    <a:pt x="6073" y="429"/>
                    <a:pt x="6073" y="548"/>
                  </a:cubicBezTo>
                  <a:lnTo>
                    <a:pt x="6073" y="1715"/>
                  </a:lnTo>
                  <a:cubicBezTo>
                    <a:pt x="6073" y="1834"/>
                    <a:pt x="5978" y="1905"/>
                    <a:pt x="5882" y="1905"/>
                  </a:cubicBezTo>
                  <a:lnTo>
                    <a:pt x="2596" y="1905"/>
                  </a:lnTo>
                  <a:cubicBezTo>
                    <a:pt x="2477" y="1905"/>
                    <a:pt x="2405" y="1810"/>
                    <a:pt x="2405" y="1715"/>
                  </a:cubicBezTo>
                  <a:lnTo>
                    <a:pt x="2405" y="548"/>
                  </a:lnTo>
                  <a:cubicBezTo>
                    <a:pt x="2405" y="429"/>
                    <a:pt x="2477" y="358"/>
                    <a:pt x="2596" y="358"/>
                  </a:cubicBezTo>
                  <a:close/>
                  <a:moveTo>
                    <a:pt x="5430" y="2239"/>
                  </a:moveTo>
                  <a:lnTo>
                    <a:pt x="5430" y="3215"/>
                  </a:lnTo>
                  <a:lnTo>
                    <a:pt x="3025" y="3215"/>
                  </a:lnTo>
                  <a:lnTo>
                    <a:pt x="3025" y="2239"/>
                  </a:lnTo>
                  <a:close/>
                  <a:moveTo>
                    <a:pt x="7668" y="1310"/>
                  </a:moveTo>
                  <a:cubicBezTo>
                    <a:pt x="8359" y="1310"/>
                    <a:pt x="8931" y="1858"/>
                    <a:pt x="8931" y="2572"/>
                  </a:cubicBezTo>
                  <a:lnTo>
                    <a:pt x="8931" y="3906"/>
                  </a:lnTo>
                  <a:cubicBezTo>
                    <a:pt x="8931" y="4335"/>
                    <a:pt x="8597" y="4692"/>
                    <a:pt x="8169" y="4763"/>
                  </a:cubicBezTo>
                  <a:cubicBezTo>
                    <a:pt x="7740" y="3858"/>
                    <a:pt x="6835" y="3263"/>
                    <a:pt x="5787" y="3215"/>
                  </a:cubicBezTo>
                  <a:lnTo>
                    <a:pt x="5787" y="2263"/>
                  </a:lnTo>
                  <a:lnTo>
                    <a:pt x="5882" y="2263"/>
                  </a:lnTo>
                  <a:cubicBezTo>
                    <a:pt x="6168" y="2263"/>
                    <a:pt x="6406" y="2025"/>
                    <a:pt x="6406" y="1715"/>
                  </a:cubicBezTo>
                  <a:lnTo>
                    <a:pt x="6406" y="1310"/>
                  </a:lnTo>
                  <a:close/>
                  <a:moveTo>
                    <a:pt x="5716" y="3572"/>
                  </a:moveTo>
                  <a:cubicBezTo>
                    <a:pt x="7049" y="3572"/>
                    <a:pt x="8121" y="4644"/>
                    <a:pt x="8121" y="5978"/>
                  </a:cubicBezTo>
                  <a:lnTo>
                    <a:pt x="8121" y="6121"/>
                  </a:lnTo>
                  <a:lnTo>
                    <a:pt x="4739" y="6121"/>
                  </a:lnTo>
                  <a:cubicBezTo>
                    <a:pt x="4668" y="6121"/>
                    <a:pt x="4573" y="6192"/>
                    <a:pt x="4573" y="6263"/>
                  </a:cubicBezTo>
                  <a:cubicBezTo>
                    <a:pt x="4549" y="6383"/>
                    <a:pt x="4644" y="6454"/>
                    <a:pt x="4739" y="6454"/>
                  </a:cubicBezTo>
                  <a:lnTo>
                    <a:pt x="8121" y="6454"/>
                  </a:lnTo>
                  <a:lnTo>
                    <a:pt x="8121" y="10145"/>
                  </a:lnTo>
                  <a:lnTo>
                    <a:pt x="4692" y="10145"/>
                  </a:lnTo>
                  <a:cubicBezTo>
                    <a:pt x="4596" y="10145"/>
                    <a:pt x="4525" y="10217"/>
                    <a:pt x="4525" y="10288"/>
                  </a:cubicBezTo>
                  <a:cubicBezTo>
                    <a:pt x="4501" y="10407"/>
                    <a:pt x="4573" y="10502"/>
                    <a:pt x="4692" y="10502"/>
                  </a:cubicBezTo>
                  <a:lnTo>
                    <a:pt x="8121" y="10502"/>
                  </a:lnTo>
                  <a:lnTo>
                    <a:pt x="8121" y="10836"/>
                  </a:lnTo>
                  <a:cubicBezTo>
                    <a:pt x="8121" y="11217"/>
                    <a:pt x="7811" y="11503"/>
                    <a:pt x="7430" y="11503"/>
                  </a:cubicBezTo>
                  <a:lnTo>
                    <a:pt x="1024" y="11503"/>
                  </a:lnTo>
                  <a:cubicBezTo>
                    <a:pt x="643" y="11503"/>
                    <a:pt x="334" y="11217"/>
                    <a:pt x="334" y="10836"/>
                  </a:cubicBezTo>
                  <a:lnTo>
                    <a:pt x="334" y="10502"/>
                  </a:lnTo>
                  <a:lnTo>
                    <a:pt x="3930" y="10502"/>
                  </a:lnTo>
                  <a:cubicBezTo>
                    <a:pt x="4025" y="10502"/>
                    <a:pt x="4096" y="10431"/>
                    <a:pt x="4120" y="10336"/>
                  </a:cubicBezTo>
                  <a:cubicBezTo>
                    <a:pt x="4120" y="10240"/>
                    <a:pt x="4049" y="10145"/>
                    <a:pt x="3930" y="10145"/>
                  </a:cubicBezTo>
                  <a:lnTo>
                    <a:pt x="334" y="10145"/>
                  </a:lnTo>
                  <a:lnTo>
                    <a:pt x="334" y="6454"/>
                  </a:lnTo>
                  <a:lnTo>
                    <a:pt x="3930" y="6454"/>
                  </a:lnTo>
                  <a:cubicBezTo>
                    <a:pt x="4025" y="6454"/>
                    <a:pt x="4096" y="6406"/>
                    <a:pt x="4120" y="6311"/>
                  </a:cubicBezTo>
                  <a:cubicBezTo>
                    <a:pt x="4120" y="6216"/>
                    <a:pt x="4049" y="6121"/>
                    <a:pt x="3930" y="6121"/>
                  </a:cubicBezTo>
                  <a:lnTo>
                    <a:pt x="334" y="6121"/>
                  </a:lnTo>
                  <a:lnTo>
                    <a:pt x="334" y="5978"/>
                  </a:lnTo>
                  <a:cubicBezTo>
                    <a:pt x="334" y="4644"/>
                    <a:pt x="1429" y="3572"/>
                    <a:pt x="2739" y="3572"/>
                  </a:cubicBezTo>
                  <a:close/>
                  <a:moveTo>
                    <a:pt x="2596" y="0"/>
                  </a:moveTo>
                  <a:cubicBezTo>
                    <a:pt x="2286" y="0"/>
                    <a:pt x="2048" y="238"/>
                    <a:pt x="2048" y="548"/>
                  </a:cubicBezTo>
                  <a:lnTo>
                    <a:pt x="2048" y="1715"/>
                  </a:lnTo>
                  <a:cubicBezTo>
                    <a:pt x="2048" y="2001"/>
                    <a:pt x="2286" y="2239"/>
                    <a:pt x="2596" y="2239"/>
                  </a:cubicBezTo>
                  <a:lnTo>
                    <a:pt x="2691" y="2239"/>
                  </a:lnTo>
                  <a:lnTo>
                    <a:pt x="2691" y="3215"/>
                  </a:lnTo>
                  <a:cubicBezTo>
                    <a:pt x="1191" y="3263"/>
                    <a:pt x="0" y="4477"/>
                    <a:pt x="0" y="5978"/>
                  </a:cubicBezTo>
                  <a:lnTo>
                    <a:pt x="0" y="10836"/>
                  </a:lnTo>
                  <a:cubicBezTo>
                    <a:pt x="0" y="11384"/>
                    <a:pt x="453" y="11860"/>
                    <a:pt x="1024" y="11860"/>
                  </a:cubicBezTo>
                  <a:lnTo>
                    <a:pt x="7430" y="11860"/>
                  </a:lnTo>
                  <a:cubicBezTo>
                    <a:pt x="8002" y="11860"/>
                    <a:pt x="8478" y="11384"/>
                    <a:pt x="8478" y="10812"/>
                  </a:cubicBezTo>
                  <a:lnTo>
                    <a:pt x="8478" y="5978"/>
                  </a:lnTo>
                  <a:cubicBezTo>
                    <a:pt x="8478" y="5668"/>
                    <a:pt x="8430" y="5359"/>
                    <a:pt x="8311" y="5073"/>
                  </a:cubicBezTo>
                  <a:cubicBezTo>
                    <a:pt x="8859" y="4954"/>
                    <a:pt x="9288" y="4477"/>
                    <a:pt x="9288" y="3906"/>
                  </a:cubicBezTo>
                  <a:lnTo>
                    <a:pt x="9288" y="2572"/>
                  </a:lnTo>
                  <a:cubicBezTo>
                    <a:pt x="9288" y="1667"/>
                    <a:pt x="8550" y="953"/>
                    <a:pt x="7668" y="953"/>
                  </a:cubicBezTo>
                  <a:lnTo>
                    <a:pt x="6406" y="953"/>
                  </a:lnTo>
                  <a:lnTo>
                    <a:pt x="6406" y="548"/>
                  </a:lnTo>
                  <a:cubicBezTo>
                    <a:pt x="6406" y="238"/>
                    <a:pt x="6168" y="0"/>
                    <a:pt x="58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8" name="Google Shape;1448;p76"/>
          <p:cNvGrpSpPr/>
          <p:nvPr/>
        </p:nvGrpSpPr>
        <p:grpSpPr>
          <a:xfrm>
            <a:off x="4071540" y="1979477"/>
            <a:ext cx="277337" cy="344385"/>
            <a:chOff x="3431625" y="2186225"/>
            <a:chExt cx="238775" cy="296500"/>
          </a:xfrm>
        </p:grpSpPr>
        <p:sp>
          <p:nvSpPr>
            <p:cNvPr id="1449" name="Google Shape;1449;p76"/>
            <p:cNvSpPr/>
            <p:nvPr/>
          </p:nvSpPr>
          <p:spPr>
            <a:xfrm>
              <a:off x="3431625" y="2186225"/>
              <a:ext cx="238775" cy="296500"/>
            </a:xfrm>
            <a:custGeom>
              <a:rect b="b" l="l" r="r" t="t"/>
              <a:pathLst>
                <a:path extrusionOk="0" h="11860" w="9551">
                  <a:moveTo>
                    <a:pt x="7764" y="358"/>
                  </a:moveTo>
                  <a:cubicBezTo>
                    <a:pt x="7860" y="358"/>
                    <a:pt x="7883" y="500"/>
                    <a:pt x="7883" y="524"/>
                  </a:cubicBezTo>
                  <a:lnTo>
                    <a:pt x="8098" y="1620"/>
                  </a:lnTo>
                  <a:lnTo>
                    <a:pt x="2382" y="1620"/>
                  </a:lnTo>
                  <a:lnTo>
                    <a:pt x="2573" y="524"/>
                  </a:lnTo>
                  <a:cubicBezTo>
                    <a:pt x="2597" y="500"/>
                    <a:pt x="2620" y="358"/>
                    <a:pt x="2716" y="358"/>
                  </a:cubicBezTo>
                  <a:close/>
                  <a:moveTo>
                    <a:pt x="930" y="3739"/>
                  </a:moveTo>
                  <a:lnTo>
                    <a:pt x="930" y="5049"/>
                  </a:lnTo>
                  <a:lnTo>
                    <a:pt x="644" y="5049"/>
                  </a:lnTo>
                  <a:cubicBezTo>
                    <a:pt x="477" y="5049"/>
                    <a:pt x="334" y="4930"/>
                    <a:pt x="334" y="4763"/>
                  </a:cubicBezTo>
                  <a:lnTo>
                    <a:pt x="334" y="4025"/>
                  </a:lnTo>
                  <a:cubicBezTo>
                    <a:pt x="334" y="3858"/>
                    <a:pt x="477" y="3739"/>
                    <a:pt x="644" y="3739"/>
                  </a:cubicBezTo>
                  <a:close/>
                  <a:moveTo>
                    <a:pt x="930" y="6859"/>
                  </a:moveTo>
                  <a:lnTo>
                    <a:pt x="930" y="8169"/>
                  </a:lnTo>
                  <a:lnTo>
                    <a:pt x="620" y="8169"/>
                  </a:lnTo>
                  <a:cubicBezTo>
                    <a:pt x="477" y="8169"/>
                    <a:pt x="334" y="8050"/>
                    <a:pt x="334" y="7883"/>
                  </a:cubicBezTo>
                  <a:lnTo>
                    <a:pt x="334" y="7145"/>
                  </a:lnTo>
                  <a:cubicBezTo>
                    <a:pt x="334" y="7002"/>
                    <a:pt x="477" y="6859"/>
                    <a:pt x="644" y="6859"/>
                  </a:cubicBezTo>
                  <a:close/>
                  <a:moveTo>
                    <a:pt x="8717" y="1977"/>
                  </a:moveTo>
                  <a:cubicBezTo>
                    <a:pt x="9003" y="1977"/>
                    <a:pt x="9217" y="2191"/>
                    <a:pt x="9217" y="2453"/>
                  </a:cubicBezTo>
                  <a:lnTo>
                    <a:pt x="9217" y="9407"/>
                  </a:lnTo>
                  <a:cubicBezTo>
                    <a:pt x="9217" y="9669"/>
                    <a:pt x="9003" y="9883"/>
                    <a:pt x="8717" y="9883"/>
                  </a:cubicBezTo>
                  <a:lnTo>
                    <a:pt x="1763" y="9883"/>
                  </a:lnTo>
                  <a:cubicBezTo>
                    <a:pt x="1501" y="9883"/>
                    <a:pt x="1287" y="9669"/>
                    <a:pt x="1287" y="9407"/>
                  </a:cubicBezTo>
                  <a:lnTo>
                    <a:pt x="1287" y="2453"/>
                  </a:lnTo>
                  <a:cubicBezTo>
                    <a:pt x="1287" y="2191"/>
                    <a:pt x="1501" y="1977"/>
                    <a:pt x="1763" y="1977"/>
                  </a:cubicBezTo>
                  <a:close/>
                  <a:moveTo>
                    <a:pt x="8098" y="10240"/>
                  </a:moveTo>
                  <a:lnTo>
                    <a:pt x="7907" y="11336"/>
                  </a:lnTo>
                  <a:cubicBezTo>
                    <a:pt x="7883" y="11360"/>
                    <a:pt x="7860" y="11503"/>
                    <a:pt x="7764" y="11503"/>
                  </a:cubicBezTo>
                  <a:lnTo>
                    <a:pt x="2716" y="11503"/>
                  </a:lnTo>
                  <a:cubicBezTo>
                    <a:pt x="2620" y="11503"/>
                    <a:pt x="2597" y="11360"/>
                    <a:pt x="2573" y="11336"/>
                  </a:cubicBezTo>
                  <a:lnTo>
                    <a:pt x="2382" y="10240"/>
                  </a:lnTo>
                  <a:close/>
                  <a:moveTo>
                    <a:pt x="2740" y="0"/>
                  </a:moveTo>
                  <a:cubicBezTo>
                    <a:pt x="2501" y="0"/>
                    <a:pt x="2311" y="191"/>
                    <a:pt x="2263" y="453"/>
                  </a:cubicBezTo>
                  <a:lnTo>
                    <a:pt x="2049" y="1620"/>
                  </a:lnTo>
                  <a:lnTo>
                    <a:pt x="1763" y="1620"/>
                  </a:lnTo>
                  <a:cubicBezTo>
                    <a:pt x="1311" y="1620"/>
                    <a:pt x="930" y="2001"/>
                    <a:pt x="930" y="2453"/>
                  </a:cubicBezTo>
                  <a:lnTo>
                    <a:pt x="930" y="3382"/>
                  </a:lnTo>
                  <a:lnTo>
                    <a:pt x="644" y="3382"/>
                  </a:lnTo>
                  <a:cubicBezTo>
                    <a:pt x="287" y="3382"/>
                    <a:pt x="1" y="3668"/>
                    <a:pt x="1" y="4025"/>
                  </a:cubicBezTo>
                  <a:lnTo>
                    <a:pt x="1" y="4763"/>
                  </a:lnTo>
                  <a:cubicBezTo>
                    <a:pt x="1" y="5120"/>
                    <a:pt x="287" y="5406"/>
                    <a:pt x="644" y="5406"/>
                  </a:cubicBezTo>
                  <a:lnTo>
                    <a:pt x="930" y="5406"/>
                  </a:lnTo>
                  <a:lnTo>
                    <a:pt x="906" y="6502"/>
                  </a:lnTo>
                  <a:lnTo>
                    <a:pt x="644" y="6502"/>
                  </a:lnTo>
                  <a:cubicBezTo>
                    <a:pt x="287" y="6502"/>
                    <a:pt x="1" y="6811"/>
                    <a:pt x="1" y="7145"/>
                  </a:cubicBezTo>
                  <a:lnTo>
                    <a:pt x="1" y="7883"/>
                  </a:lnTo>
                  <a:cubicBezTo>
                    <a:pt x="1" y="8240"/>
                    <a:pt x="287" y="8526"/>
                    <a:pt x="644" y="8526"/>
                  </a:cubicBezTo>
                  <a:lnTo>
                    <a:pt x="906" y="8526"/>
                  </a:lnTo>
                  <a:lnTo>
                    <a:pt x="906" y="9407"/>
                  </a:lnTo>
                  <a:cubicBezTo>
                    <a:pt x="906" y="9859"/>
                    <a:pt x="1287" y="10240"/>
                    <a:pt x="1739" y="10240"/>
                  </a:cubicBezTo>
                  <a:lnTo>
                    <a:pt x="2025" y="10240"/>
                  </a:lnTo>
                  <a:lnTo>
                    <a:pt x="2239" y="11407"/>
                  </a:lnTo>
                  <a:cubicBezTo>
                    <a:pt x="2287" y="11669"/>
                    <a:pt x="2478" y="11860"/>
                    <a:pt x="2716" y="11860"/>
                  </a:cubicBezTo>
                  <a:lnTo>
                    <a:pt x="7741" y="11860"/>
                  </a:lnTo>
                  <a:cubicBezTo>
                    <a:pt x="7979" y="11860"/>
                    <a:pt x="8169" y="11669"/>
                    <a:pt x="8241" y="11407"/>
                  </a:cubicBezTo>
                  <a:lnTo>
                    <a:pt x="8431" y="10240"/>
                  </a:lnTo>
                  <a:lnTo>
                    <a:pt x="8717" y="10240"/>
                  </a:lnTo>
                  <a:cubicBezTo>
                    <a:pt x="9193" y="10240"/>
                    <a:pt x="9551" y="9859"/>
                    <a:pt x="9551" y="9407"/>
                  </a:cubicBezTo>
                  <a:lnTo>
                    <a:pt x="9551" y="2453"/>
                  </a:lnTo>
                  <a:cubicBezTo>
                    <a:pt x="9551" y="2001"/>
                    <a:pt x="9193" y="1620"/>
                    <a:pt x="8717" y="1620"/>
                  </a:cubicBezTo>
                  <a:lnTo>
                    <a:pt x="8431" y="1620"/>
                  </a:lnTo>
                  <a:lnTo>
                    <a:pt x="8241" y="453"/>
                  </a:lnTo>
                  <a:cubicBezTo>
                    <a:pt x="8193" y="191"/>
                    <a:pt x="8003" y="0"/>
                    <a:pt x="77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76"/>
            <p:cNvSpPr/>
            <p:nvPr/>
          </p:nvSpPr>
          <p:spPr>
            <a:xfrm>
              <a:off x="3476875" y="2251125"/>
              <a:ext cx="172100" cy="167300"/>
            </a:xfrm>
            <a:custGeom>
              <a:rect b="b" l="l" r="r" t="t"/>
              <a:pathLst>
                <a:path extrusionOk="0" h="6692" w="6884">
                  <a:moveTo>
                    <a:pt x="6526" y="762"/>
                  </a:moveTo>
                  <a:lnTo>
                    <a:pt x="6526" y="1381"/>
                  </a:lnTo>
                  <a:lnTo>
                    <a:pt x="4668" y="2596"/>
                  </a:lnTo>
                  <a:lnTo>
                    <a:pt x="4692" y="2548"/>
                  </a:lnTo>
                  <a:cubicBezTo>
                    <a:pt x="4740" y="2453"/>
                    <a:pt x="4740" y="2358"/>
                    <a:pt x="4692" y="2262"/>
                  </a:cubicBezTo>
                  <a:cubicBezTo>
                    <a:pt x="4651" y="2180"/>
                    <a:pt x="4574" y="2115"/>
                    <a:pt x="4476" y="2115"/>
                  </a:cubicBezTo>
                  <a:cubicBezTo>
                    <a:pt x="4461" y="2115"/>
                    <a:pt x="4446" y="2116"/>
                    <a:pt x="4430" y="2120"/>
                  </a:cubicBezTo>
                  <a:lnTo>
                    <a:pt x="6526" y="762"/>
                  </a:lnTo>
                  <a:close/>
                  <a:moveTo>
                    <a:pt x="4335" y="2477"/>
                  </a:moveTo>
                  <a:lnTo>
                    <a:pt x="3930" y="3096"/>
                  </a:lnTo>
                  <a:lnTo>
                    <a:pt x="3906" y="3096"/>
                  </a:lnTo>
                  <a:lnTo>
                    <a:pt x="3382" y="3929"/>
                  </a:lnTo>
                  <a:lnTo>
                    <a:pt x="3335" y="3286"/>
                  </a:lnTo>
                  <a:cubicBezTo>
                    <a:pt x="3311" y="3120"/>
                    <a:pt x="3287" y="3048"/>
                    <a:pt x="3144" y="2977"/>
                  </a:cubicBezTo>
                  <a:lnTo>
                    <a:pt x="2597" y="2620"/>
                  </a:lnTo>
                  <a:lnTo>
                    <a:pt x="3763" y="2524"/>
                  </a:lnTo>
                  <a:lnTo>
                    <a:pt x="3787" y="2524"/>
                  </a:lnTo>
                  <a:lnTo>
                    <a:pt x="4335" y="2477"/>
                  </a:lnTo>
                  <a:close/>
                  <a:moveTo>
                    <a:pt x="1477" y="5096"/>
                  </a:moveTo>
                  <a:lnTo>
                    <a:pt x="1477" y="6335"/>
                  </a:lnTo>
                  <a:lnTo>
                    <a:pt x="334" y="6335"/>
                  </a:lnTo>
                  <a:lnTo>
                    <a:pt x="334" y="5835"/>
                  </a:lnTo>
                  <a:lnTo>
                    <a:pt x="1477" y="5096"/>
                  </a:lnTo>
                  <a:close/>
                  <a:moveTo>
                    <a:pt x="2811" y="3167"/>
                  </a:moveTo>
                  <a:lnTo>
                    <a:pt x="2954" y="3263"/>
                  </a:lnTo>
                  <a:cubicBezTo>
                    <a:pt x="2954" y="3263"/>
                    <a:pt x="2978" y="3286"/>
                    <a:pt x="2978" y="3286"/>
                  </a:cubicBezTo>
                  <a:lnTo>
                    <a:pt x="2978" y="3310"/>
                  </a:lnTo>
                  <a:lnTo>
                    <a:pt x="3001" y="3691"/>
                  </a:lnTo>
                  <a:lnTo>
                    <a:pt x="2382" y="4072"/>
                  </a:lnTo>
                  <a:lnTo>
                    <a:pt x="2382" y="4096"/>
                  </a:lnTo>
                  <a:cubicBezTo>
                    <a:pt x="2335" y="4120"/>
                    <a:pt x="2311" y="4168"/>
                    <a:pt x="2311" y="4239"/>
                  </a:cubicBezTo>
                  <a:lnTo>
                    <a:pt x="2311" y="6335"/>
                  </a:lnTo>
                  <a:lnTo>
                    <a:pt x="1811" y="6335"/>
                  </a:lnTo>
                  <a:lnTo>
                    <a:pt x="1811" y="4763"/>
                  </a:lnTo>
                  <a:cubicBezTo>
                    <a:pt x="1811" y="4672"/>
                    <a:pt x="1728" y="4595"/>
                    <a:pt x="1636" y="4595"/>
                  </a:cubicBezTo>
                  <a:cubicBezTo>
                    <a:pt x="1607" y="4595"/>
                    <a:pt x="1577" y="4603"/>
                    <a:pt x="1549" y="4620"/>
                  </a:cubicBezTo>
                  <a:lnTo>
                    <a:pt x="334" y="5406"/>
                  </a:lnTo>
                  <a:lnTo>
                    <a:pt x="334" y="4787"/>
                  </a:lnTo>
                  <a:lnTo>
                    <a:pt x="2811" y="3167"/>
                  </a:lnTo>
                  <a:close/>
                  <a:moveTo>
                    <a:pt x="168" y="0"/>
                  </a:moveTo>
                  <a:cubicBezTo>
                    <a:pt x="72" y="0"/>
                    <a:pt x="1" y="72"/>
                    <a:pt x="1" y="167"/>
                  </a:cubicBezTo>
                  <a:lnTo>
                    <a:pt x="1" y="6525"/>
                  </a:lnTo>
                  <a:cubicBezTo>
                    <a:pt x="1" y="6620"/>
                    <a:pt x="72" y="6692"/>
                    <a:pt x="168" y="6692"/>
                  </a:cubicBezTo>
                  <a:lnTo>
                    <a:pt x="3049" y="6692"/>
                  </a:lnTo>
                  <a:cubicBezTo>
                    <a:pt x="3121" y="6692"/>
                    <a:pt x="3216" y="6620"/>
                    <a:pt x="3216" y="6525"/>
                  </a:cubicBezTo>
                  <a:cubicBezTo>
                    <a:pt x="3240" y="6430"/>
                    <a:pt x="3144" y="6335"/>
                    <a:pt x="3049" y="6335"/>
                  </a:cubicBezTo>
                  <a:lnTo>
                    <a:pt x="2668" y="6335"/>
                  </a:lnTo>
                  <a:lnTo>
                    <a:pt x="2668" y="4310"/>
                  </a:lnTo>
                  <a:lnTo>
                    <a:pt x="3049" y="4072"/>
                  </a:lnTo>
                  <a:lnTo>
                    <a:pt x="3049" y="4215"/>
                  </a:lnTo>
                  <a:cubicBezTo>
                    <a:pt x="3049" y="4334"/>
                    <a:pt x="3121" y="4430"/>
                    <a:pt x="3216" y="4453"/>
                  </a:cubicBezTo>
                  <a:cubicBezTo>
                    <a:pt x="3240" y="4453"/>
                    <a:pt x="3263" y="4477"/>
                    <a:pt x="3287" y="4477"/>
                  </a:cubicBezTo>
                  <a:cubicBezTo>
                    <a:pt x="3382" y="4477"/>
                    <a:pt x="3454" y="4430"/>
                    <a:pt x="3502" y="4358"/>
                  </a:cubicBezTo>
                  <a:lnTo>
                    <a:pt x="4192" y="3334"/>
                  </a:lnTo>
                  <a:lnTo>
                    <a:pt x="6550" y="1810"/>
                  </a:lnTo>
                  <a:lnTo>
                    <a:pt x="6550" y="6335"/>
                  </a:lnTo>
                  <a:lnTo>
                    <a:pt x="3859" y="6335"/>
                  </a:lnTo>
                  <a:cubicBezTo>
                    <a:pt x="3763" y="6335"/>
                    <a:pt x="3692" y="6406"/>
                    <a:pt x="3692" y="6478"/>
                  </a:cubicBezTo>
                  <a:cubicBezTo>
                    <a:pt x="3668" y="6597"/>
                    <a:pt x="3740" y="6692"/>
                    <a:pt x="3859" y="6692"/>
                  </a:cubicBezTo>
                  <a:lnTo>
                    <a:pt x="6693" y="6692"/>
                  </a:lnTo>
                  <a:cubicBezTo>
                    <a:pt x="6788" y="6692"/>
                    <a:pt x="6883" y="6597"/>
                    <a:pt x="6883" y="6501"/>
                  </a:cubicBezTo>
                  <a:lnTo>
                    <a:pt x="6883" y="167"/>
                  </a:lnTo>
                  <a:cubicBezTo>
                    <a:pt x="6883" y="72"/>
                    <a:pt x="6788" y="0"/>
                    <a:pt x="6693" y="0"/>
                  </a:cubicBezTo>
                  <a:lnTo>
                    <a:pt x="3859" y="0"/>
                  </a:lnTo>
                  <a:cubicBezTo>
                    <a:pt x="3763" y="0"/>
                    <a:pt x="3692" y="72"/>
                    <a:pt x="3692" y="143"/>
                  </a:cubicBezTo>
                  <a:cubicBezTo>
                    <a:pt x="3668" y="262"/>
                    <a:pt x="3740" y="357"/>
                    <a:pt x="3859" y="357"/>
                  </a:cubicBezTo>
                  <a:lnTo>
                    <a:pt x="6550" y="357"/>
                  </a:lnTo>
                  <a:lnTo>
                    <a:pt x="3716" y="2191"/>
                  </a:lnTo>
                  <a:lnTo>
                    <a:pt x="2311" y="2310"/>
                  </a:lnTo>
                  <a:lnTo>
                    <a:pt x="2287" y="2310"/>
                  </a:lnTo>
                  <a:cubicBezTo>
                    <a:pt x="2192" y="2310"/>
                    <a:pt x="2096" y="2405"/>
                    <a:pt x="2073" y="2501"/>
                  </a:cubicBezTo>
                  <a:cubicBezTo>
                    <a:pt x="2049" y="2596"/>
                    <a:pt x="2096" y="2691"/>
                    <a:pt x="2192" y="2763"/>
                  </a:cubicBezTo>
                  <a:lnTo>
                    <a:pt x="2501" y="2977"/>
                  </a:lnTo>
                  <a:lnTo>
                    <a:pt x="334" y="4358"/>
                  </a:lnTo>
                  <a:lnTo>
                    <a:pt x="334" y="357"/>
                  </a:lnTo>
                  <a:lnTo>
                    <a:pt x="3049" y="357"/>
                  </a:lnTo>
                  <a:cubicBezTo>
                    <a:pt x="3121" y="357"/>
                    <a:pt x="3216" y="286"/>
                    <a:pt x="3216" y="191"/>
                  </a:cubicBezTo>
                  <a:cubicBezTo>
                    <a:pt x="3240" y="95"/>
                    <a:pt x="3144" y="0"/>
                    <a:pt x="30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76"/>
            <p:cNvSpPr/>
            <p:nvPr/>
          </p:nvSpPr>
          <p:spPr>
            <a:xfrm>
              <a:off x="3596550" y="2379700"/>
              <a:ext cx="26825" cy="8975"/>
            </a:xfrm>
            <a:custGeom>
              <a:rect b="b" l="l" r="r" t="t"/>
              <a:pathLst>
                <a:path extrusionOk="0" h="359" w="1073">
                  <a:moveTo>
                    <a:pt x="191" y="1"/>
                  </a:moveTo>
                  <a:cubicBezTo>
                    <a:pt x="120" y="1"/>
                    <a:pt x="24" y="72"/>
                    <a:pt x="24" y="144"/>
                  </a:cubicBezTo>
                  <a:cubicBezTo>
                    <a:pt x="1" y="263"/>
                    <a:pt x="96" y="358"/>
                    <a:pt x="191" y="358"/>
                  </a:cubicBezTo>
                  <a:lnTo>
                    <a:pt x="882" y="358"/>
                  </a:lnTo>
                  <a:cubicBezTo>
                    <a:pt x="977" y="358"/>
                    <a:pt x="1048" y="287"/>
                    <a:pt x="1048" y="191"/>
                  </a:cubicBezTo>
                  <a:cubicBezTo>
                    <a:pt x="1072" y="96"/>
                    <a:pt x="977" y="1"/>
                    <a:pt x="88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76"/>
            <p:cNvSpPr/>
            <p:nvPr/>
          </p:nvSpPr>
          <p:spPr>
            <a:xfrm>
              <a:off x="3596550" y="2363050"/>
              <a:ext cx="26825" cy="8350"/>
            </a:xfrm>
            <a:custGeom>
              <a:rect b="b" l="l" r="r" t="t"/>
              <a:pathLst>
                <a:path extrusionOk="0" h="334" w="1073">
                  <a:moveTo>
                    <a:pt x="191" y="0"/>
                  </a:moveTo>
                  <a:cubicBezTo>
                    <a:pt x="120" y="0"/>
                    <a:pt x="24" y="48"/>
                    <a:pt x="24" y="143"/>
                  </a:cubicBezTo>
                  <a:cubicBezTo>
                    <a:pt x="1" y="238"/>
                    <a:pt x="96" y="334"/>
                    <a:pt x="191" y="334"/>
                  </a:cubicBezTo>
                  <a:lnTo>
                    <a:pt x="882" y="334"/>
                  </a:lnTo>
                  <a:cubicBezTo>
                    <a:pt x="977" y="334"/>
                    <a:pt x="1048" y="286"/>
                    <a:pt x="1048" y="191"/>
                  </a:cubicBezTo>
                  <a:cubicBezTo>
                    <a:pt x="1072" y="95"/>
                    <a:pt x="977" y="0"/>
                    <a:pt x="8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 name="Google Shape;1453;p76"/>
          <p:cNvGrpSpPr/>
          <p:nvPr/>
        </p:nvGrpSpPr>
        <p:grpSpPr>
          <a:xfrm>
            <a:off x="3440207" y="1979477"/>
            <a:ext cx="344385" cy="303587"/>
            <a:chOff x="2888075" y="2186225"/>
            <a:chExt cx="296500" cy="261375"/>
          </a:xfrm>
        </p:grpSpPr>
        <p:sp>
          <p:nvSpPr>
            <p:cNvPr id="1454" name="Google Shape;1454;p76"/>
            <p:cNvSpPr/>
            <p:nvPr/>
          </p:nvSpPr>
          <p:spPr>
            <a:xfrm>
              <a:off x="2989275" y="2338025"/>
              <a:ext cx="94100" cy="94100"/>
            </a:xfrm>
            <a:custGeom>
              <a:rect b="b" l="l" r="r" t="t"/>
              <a:pathLst>
                <a:path extrusionOk="0" h="3764" w="3764">
                  <a:moveTo>
                    <a:pt x="1882" y="358"/>
                  </a:moveTo>
                  <a:cubicBezTo>
                    <a:pt x="2739" y="358"/>
                    <a:pt x="3406" y="1025"/>
                    <a:pt x="3406" y="1882"/>
                  </a:cubicBezTo>
                  <a:cubicBezTo>
                    <a:pt x="3406" y="2716"/>
                    <a:pt x="2739" y="3406"/>
                    <a:pt x="1882" y="3406"/>
                  </a:cubicBezTo>
                  <a:cubicBezTo>
                    <a:pt x="1049" y="3406"/>
                    <a:pt x="358" y="2716"/>
                    <a:pt x="358" y="1882"/>
                  </a:cubicBezTo>
                  <a:cubicBezTo>
                    <a:pt x="358" y="1025"/>
                    <a:pt x="1049" y="358"/>
                    <a:pt x="1882" y="358"/>
                  </a:cubicBezTo>
                  <a:close/>
                  <a:moveTo>
                    <a:pt x="1882" y="1"/>
                  </a:moveTo>
                  <a:cubicBezTo>
                    <a:pt x="858" y="1"/>
                    <a:pt x="1" y="834"/>
                    <a:pt x="1" y="1882"/>
                  </a:cubicBezTo>
                  <a:cubicBezTo>
                    <a:pt x="1" y="2906"/>
                    <a:pt x="858" y="3764"/>
                    <a:pt x="1882" y="3764"/>
                  </a:cubicBezTo>
                  <a:cubicBezTo>
                    <a:pt x="2930" y="3764"/>
                    <a:pt x="3763" y="2906"/>
                    <a:pt x="3763" y="1882"/>
                  </a:cubicBezTo>
                  <a:cubicBezTo>
                    <a:pt x="3763" y="834"/>
                    <a:pt x="2930" y="1"/>
                    <a:pt x="188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76"/>
            <p:cNvSpPr/>
            <p:nvPr/>
          </p:nvSpPr>
          <p:spPr>
            <a:xfrm>
              <a:off x="3008325" y="2357100"/>
              <a:ext cx="56000" cy="55975"/>
            </a:xfrm>
            <a:custGeom>
              <a:rect b="b" l="l" r="r" t="t"/>
              <a:pathLst>
                <a:path extrusionOk="0" h="2239" w="2240">
                  <a:moveTo>
                    <a:pt x="1120" y="333"/>
                  </a:moveTo>
                  <a:cubicBezTo>
                    <a:pt x="1549" y="333"/>
                    <a:pt x="1906" y="691"/>
                    <a:pt x="1906" y="1119"/>
                  </a:cubicBezTo>
                  <a:cubicBezTo>
                    <a:pt x="1906" y="1548"/>
                    <a:pt x="1549" y="1881"/>
                    <a:pt x="1120" y="1881"/>
                  </a:cubicBezTo>
                  <a:cubicBezTo>
                    <a:pt x="691" y="1881"/>
                    <a:pt x="334" y="1548"/>
                    <a:pt x="334" y="1119"/>
                  </a:cubicBezTo>
                  <a:cubicBezTo>
                    <a:pt x="334" y="691"/>
                    <a:pt x="691" y="333"/>
                    <a:pt x="1120" y="333"/>
                  </a:cubicBezTo>
                  <a:close/>
                  <a:moveTo>
                    <a:pt x="1120" y="0"/>
                  </a:moveTo>
                  <a:cubicBezTo>
                    <a:pt x="501" y="0"/>
                    <a:pt x="1" y="500"/>
                    <a:pt x="1" y="1119"/>
                  </a:cubicBezTo>
                  <a:cubicBezTo>
                    <a:pt x="1" y="1738"/>
                    <a:pt x="501" y="2239"/>
                    <a:pt x="1120" y="2239"/>
                  </a:cubicBezTo>
                  <a:cubicBezTo>
                    <a:pt x="1739" y="2239"/>
                    <a:pt x="2239" y="1738"/>
                    <a:pt x="2239" y="1119"/>
                  </a:cubicBezTo>
                  <a:cubicBezTo>
                    <a:pt x="2239" y="500"/>
                    <a:pt x="1739" y="0"/>
                    <a:pt x="11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76"/>
            <p:cNvSpPr/>
            <p:nvPr/>
          </p:nvSpPr>
          <p:spPr>
            <a:xfrm>
              <a:off x="3008325" y="2232075"/>
              <a:ext cx="56600" cy="32150"/>
            </a:xfrm>
            <a:custGeom>
              <a:rect b="b" l="l" r="r" t="t"/>
              <a:pathLst>
                <a:path extrusionOk="0" h="1286" w="2264">
                  <a:moveTo>
                    <a:pt x="1906" y="357"/>
                  </a:moveTo>
                  <a:lnTo>
                    <a:pt x="1906" y="953"/>
                  </a:lnTo>
                  <a:lnTo>
                    <a:pt x="334" y="953"/>
                  </a:lnTo>
                  <a:lnTo>
                    <a:pt x="334" y="357"/>
                  </a:lnTo>
                  <a:close/>
                  <a:moveTo>
                    <a:pt x="287" y="0"/>
                  </a:moveTo>
                  <a:cubicBezTo>
                    <a:pt x="120" y="0"/>
                    <a:pt x="1" y="119"/>
                    <a:pt x="1" y="286"/>
                  </a:cubicBezTo>
                  <a:lnTo>
                    <a:pt x="1" y="1000"/>
                  </a:lnTo>
                  <a:cubicBezTo>
                    <a:pt x="1" y="1167"/>
                    <a:pt x="120" y="1286"/>
                    <a:pt x="287" y="1286"/>
                  </a:cubicBezTo>
                  <a:lnTo>
                    <a:pt x="1977" y="1286"/>
                  </a:lnTo>
                  <a:cubicBezTo>
                    <a:pt x="2120" y="1286"/>
                    <a:pt x="2263" y="1167"/>
                    <a:pt x="2263" y="1000"/>
                  </a:cubicBezTo>
                  <a:lnTo>
                    <a:pt x="2263" y="286"/>
                  </a:lnTo>
                  <a:cubicBezTo>
                    <a:pt x="2263" y="119"/>
                    <a:pt x="2120" y="0"/>
                    <a:pt x="19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76"/>
            <p:cNvSpPr/>
            <p:nvPr/>
          </p:nvSpPr>
          <p:spPr>
            <a:xfrm>
              <a:off x="2888075" y="2186225"/>
              <a:ext cx="296500" cy="261375"/>
            </a:xfrm>
            <a:custGeom>
              <a:rect b="b" l="l" r="r" t="t"/>
              <a:pathLst>
                <a:path extrusionOk="0" h="10455" w="11860">
                  <a:moveTo>
                    <a:pt x="6621" y="358"/>
                  </a:moveTo>
                  <a:cubicBezTo>
                    <a:pt x="6740" y="358"/>
                    <a:pt x="6859" y="453"/>
                    <a:pt x="6859" y="596"/>
                  </a:cubicBezTo>
                  <a:lnTo>
                    <a:pt x="6859" y="1072"/>
                  </a:lnTo>
                  <a:lnTo>
                    <a:pt x="6335" y="1072"/>
                  </a:lnTo>
                  <a:cubicBezTo>
                    <a:pt x="6240" y="1072"/>
                    <a:pt x="6168" y="1120"/>
                    <a:pt x="6144" y="1215"/>
                  </a:cubicBezTo>
                  <a:cubicBezTo>
                    <a:pt x="6144" y="1310"/>
                    <a:pt x="6216" y="1405"/>
                    <a:pt x="6311" y="1405"/>
                  </a:cubicBezTo>
                  <a:lnTo>
                    <a:pt x="7121" y="1405"/>
                  </a:lnTo>
                  <a:cubicBezTo>
                    <a:pt x="7288" y="1405"/>
                    <a:pt x="7478" y="1572"/>
                    <a:pt x="7478" y="1739"/>
                  </a:cubicBezTo>
                  <a:lnTo>
                    <a:pt x="7478" y="3191"/>
                  </a:lnTo>
                  <a:cubicBezTo>
                    <a:pt x="7478" y="3239"/>
                    <a:pt x="7454" y="3311"/>
                    <a:pt x="7430" y="3358"/>
                  </a:cubicBezTo>
                  <a:cubicBezTo>
                    <a:pt x="7359" y="3477"/>
                    <a:pt x="7240" y="3549"/>
                    <a:pt x="7121" y="3549"/>
                  </a:cubicBezTo>
                  <a:lnTo>
                    <a:pt x="4739" y="3549"/>
                  </a:lnTo>
                  <a:cubicBezTo>
                    <a:pt x="4549" y="3549"/>
                    <a:pt x="4382" y="3382"/>
                    <a:pt x="4382" y="3191"/>
                  </a:cubicBezTo>
                  <a:lnTo>
                    <a:pt x="4382" y="1715"/>
                  </a:lnTo>
                  <a:cubicBezTo>
                    <a:pt x="4382" y="1667"/>
                    <a:pt x="4430" y="1596"/>
                    <a:pt x="4454" y="1548"/>
                  </a:cubicBezTo>
                  <a:cubicBezTo>
                    <a:pt x="4525" y="1477"/>
                    <a:pt x="4620" y="1405"/>
                    <a:pt x="4739" y="1405"/>
                  </a:cubicBezTo>
                  <a:lnTo>
                    <a:pt x="5501" y="1405"/>
                  </a:lnTo>
                  <a:cubicBezTo>
                    <a:pt x="5573" y="1405"/>
                    <a:pt x="5668" y="1358"/>
                    <a:pt x="5668" y="1262"/>
                  </a:cubicBezTo>
                  <a:cubicBezTo>
                    <a:pt x="5692" y="1167"/>
                    <a:pt x="5597" y="1072"/>
                    <a:pt x="5501" y="1072"/>
                  </a:cubicBezTo>
                  <a:lnTo>
                    <a:pt x="4978" y="1072"/>
                  </a:lnTo>
                  <a:lnTo>
                    <a:pt x="4978" y="596"/>
                  </a:lnTo>
                  <a:cubicBezTo>
                    <a:pt x="4978" y="453"/>
                    <a:pt x="5097" y="358"/>
                    <a:pt x="5239" y="358"/>
                  </a:cubicBezTo>
                  <a:close/>
                  <a:moveTo>
                    <a:pt x="6859" y="3882"/>
                  </a:moveTo>
                  <a:lnTo>
                    <a:pt x="6859" y="5430"/>
                  </a:lnTo>
                  <a:lnTo>
                    <a:pt x="4978" y="5430"/>
                  </a:lnTo>
                  <a:lnTo>
                    <a:pt x="4978" y="3882"/>
                  </a:lnTo>
                  <a:close/>
                  <a:moveTo>
                    <a:pt x="4025" y="1858"/>
                  </a:moveTo>
                  <a:lnTo>
                    <a:pt x="4025" y="3191"/>
                  </a:lnTo>
                  <a:cubicBezTo>
                    <a:pt x="4025" y="3263"/>
                    <a:pt x="4049" y="3334"/>
                    <a:pt x="4073" y="3406"/>
                  </a:cubicBezTo>
                  <a:cubicBezTo>
                    <a:pt x="2453" y="3787"/>
                    <a:pt x="1310" y="4596"/>
                    <a:pt x="1024" y="5573"/>
                  </a:cubicBezTo>
                  <a:cubicBezTo>
                    <a:pt x="596" y="5192"/>
                    <a:pt x="357" y="4787"/>
                    <a:pt x="357" y="4335"/>
                  </a:cubicBezTo>
                  <a:cubicBezTo>
                    <a:pt x="357" y="3239"/>
                    <a:pt x="1858" y="2239"/>
                    <a:pt x="4025" y="1858"/>
                  </a:cubicBezTo>
                  <a:close/>
                  <a:moveTo>
                    <a:pt x="7835" y="1858"/>
                  </a:moveTo>
                  <a:cubicBezTo>
                    <a:pt x="10002" y="2239"/>
                    <a:pt x="11526" y="3239"/>
                    <a:pt x="11526" y="4335"/>
                  </a:cubicBezTo>
                  <a:cubicBezTo>
                    <a:pt x="11526" y="4763"/>
                    <a:pt x="11288" y="5192"/>
                    <a:pt x="10836" y="5573"/>
                  </a:cubicBezTo>
                  <a:cubicBezTo>
                    <a:pt x="10550" y="4596"/>
                    <a:pt x="9407" y="3787"/>
                    <a:pt x="7811" y="3406"/>
                  </a:cubicBezTo>
                  <a:cubicBezTo>
                    <a:pt x="7811" y="3334"/>
                    <a:pt x="7835" y="3263"/>
                    <a:pt x="7835" y="3191"/>
                  </a:cubicBezTo>
                  <a:lnTo>
                    <a:pt x="7835" y="1858"/>
                  </a:lnTo>
                  <a:close/>
                  <a:moveTo>
                    <a:pt x="7597" y="3739"/>
                  </a:moveTo>
                  <a:cubicBezTo>
                    <a:pt x="8383" y="3906"/>
                    <a:pt x="9097" y="4192"/>
                    <a:pt x="9621" y="4573"/>
                  </a:cubicBezTo>
                  <a:cubicBezTo>
                    <a:pt x="10121" y="4930"/>
                    <a:pt x="10407" y="5359"/>
                    <a:pt x="10502" y="5811"/>
                  </a:cubicBezTo>
                  <a:cubicBezTo>
                    <a:pt x="10193" y="6002"/>
                    <a:pt x="9812" y="6216"/>
                    <a:pt x="9383" y="6359"/>
                  </a:cubicBezTo>
                  <a:cubicBezTo>
                    <a:pt x="9336" y="6097"/>
                    <a:pt x="9097" y="5906"/>
                    <a:pt x="8812" y="5906"/>
                  </a:cubicBezTo>
                  <a:lnTo>
                    <a:pt x="8573" y="5906"/>
                  </a:lnTo>
                  <a:cubicBezTo>
                    <a:pt x="8502" y="5644"/>
                    <a:pt x="8264" y="5430"/>
                    <a:pt x="7954" y="5430"/>
                  </a:cubicBezTo>
                  <a:lnTo>
                    <a:pt x="7216" y="5430"/>
                  </a:lnTo>
                  <a:lnTo>
                    <a:pt x="7216" y="3906"/>
                  </a:lnTo>
                  <a:cubicBezTo>
                    <a:pt x="7359" y="3882"/>
                    <a:pt x="7478" y="3811"/>
                    <a:pt x="7597" y="3739"/>
                  </a:cubicBezTo>
                  <a:close/>
                  <a:moveTo>
                    <a:pt x="4263" y="3739"/>
                  </a:moveTo>
                  <a:cubicBezTo>
                    <a:pt x="4358" y="3811"/>
                    <a:pt x="4501" y="3882"/>
                    <a:pt x="4644" y="3906"/>
                  </a:cubicBezTo>
                  <a:lnTo>
                    <a:pt x="4644" y="5430"/>
                  </a:lnTo>
                  <a:lnTo>
                    <a:pt x="3882" y="5430"/>
                  </a:lnTo>
                  <a:cubicBezTo>
                    <a:pt x="3596" y="5430"/>
                    <a:pt x="3358" y="5644"/>
                    <a:pt x="3263" y="5906"/>
                  </a:cubicBezTo>
                  <a:lnTo>
                    <a:pt x="3025" y="5906"/>
                  </a:lnTo>
                  <a:cubicBezTo>
                    <a:pt x="2739" y="5906"/>
                    <a:pt x="2501" y="6121"/>
                    <a:pt x="2453" y="6383"/>
                  </a:cubicBezTo>
                  <a:cubicBezTo>
                    <a:pt x="2025" y="6216"/>
                    <a:pt x="1667" y="6025"/>
                    <a:pt x="1358" y="5811"/>
                  </a:cubicBezTo>
                  <a:cubicBezTo>
                    <a:pt x="1429" y="5359"/>
                    <a:pt x="1739" y="4930"/>
                    <a:pt x="2239" y="4573"/>
                  </a:cubicBezTo>
                  <a:cubicBezTo>
                    <a:pt x="2763" y="4192"/>
                    <a:pt x="3453" y="3906"/>
                    <a:pt x="4263" y="3739"/>
                  </a:cubicBezTo>
                  <a:close/>
                  <a:moveTo>
                    <a:pt x="357" y="5359"/>
                  </a:moveTo>
                  <a:cubicBezTo>
                    <a:pt x="453" y="5501"/>
                    <a:pt x="572" y="5644"/>
                    <a:pt x="715" y="5787"/>
                  </a:cubicBezTo>
                  <a:cubicBezTo>
                    <a:pt x="810" y="5859"/>
                    <a:pt x="905" y="5954"/>
                    <a:pt x="1024" y="6025"/>
                  </a:cubicBezTo>
                  <a:cubicBezTo>
                    <a:pt x="1024" y="6025"/>
                    <a:pt x="1024" y="6025"/>
                    <a:pt x="1048" y="6049"/>
                  </a:cubicBezTo>
                  <a:cubicBezTo>
                    <a:pt x="1429" y="6311"/>
                    <a:pt x="1905" y="6549"/>
                    <a:pt x="2429" y="6764"/>
                  </a:cubicBezTo>
                  <a:lnTo>
                    <a:pt x="2429" y="8478"/>
                  </a:lnTo>
                  <a:cubicBezTo>
                    <a:pt x="1120" y="7978"/>
                    <a:pt x="357" y="7240"/>
                    <a:pt x="357" y="6454"/>
                  </a:cubicBezTo>
                  <a:lnTo>
                    <a:pt x="357" y="5359"/>
                  </a:lnTo>
                  <a:close/>
                  <a:moveTo>
                    <a:pt x="11503" y="5359"/>
                  </a:moveTo>
                  <a:lnTo>
                    <a:pt x="11503" y="6454"/>
                  </a:lnTo>
                  <a:lnTo>
                    <a:pt x="11526" y="6454"/>
                  </a:lnTo>
                  <a:cubicBezTo>
                    <a:pt x="11526" y="7240"/>
                    <a:pt x="10741" y="7978"/>
                    <a:pt x="9431" y="8478"/>
                  </a:cubicBezTo>
                  <a:lnTo>
                    <a:pt x="9431" y="6740"/>
                  </a:lnTo>
                  <a:cubicBezTo>
                    <a:pt x="9979" y="6549"/>
                    <a:pt x="10455" y="6311"/>
                    <a:pt x="10812" y="6025"/>
                  </a:cubicBezTo>
                  <a:lnTo>
                    <a:pt x="10836" y="6025"/>
                  </a:lnTo>
                  <a:cubicBezTo>
                    <a:pt x="10955" y="5930"/>
                    <a:pt x="11050" y="5859"/>
                    <a:pt x="11145" y="5787"/>
                  </a:cubicBezTo>
                  <a:cubicBezTo>
                    <a:pt x="11288" y="5644"/>
                    <a:pt x="11407" y="5501"/>
                    <a:pt x="11503" y="5359"/>
                  </a:cubicBezTo>
                  <a:close/>
                  <a:moveTo>
                    <a:pt x="3239" y="6263"/>
                  </a:moveTo>
                  <a:lnTo>
                    <a:pt x="3239" y="9645"/>
                  </a:lnTo>
                  <a:lnTo>
                    <a:pt x="3001" y="9645"/>
                  </a:lnTo>
                  <a:cubicBezTo>
                    <a:pt x="2882" y="9645"/>
                    <a:pt x="2787" y="9526"/>
                    <a:pt x="2787" y="9407"/>
                  </a:cubicBezTo>
                  <a:lnTo>
                    <a:pt x="2787" y="6478"/>
                  </a:lnTo>
                  <a:cubicBezTo>
                    <a:pt x="2787" y="6359"/>
                    <a:pt x="2882" y="6263"/>
                    <a:pt x="3001" y="6263"/>
                  </a:cubicBezTo>
                  <a:close/>
                  <a:moveTo>
                    <a:pt x="8859" y="6263"/>
                  </a:moveTo>
                  <a:cubicBezTo>
                    <a:pt x="8978" y="6263"/>
                    <a:pt x="9074" y="6359"/>
                    <a:pt x="9074" y="6478"/>
                  </a:cubicBezTo>
                  <a:lnTo>
                    <a:pt x="9074" y="9407"/>
                  </a:lnTo>
                  <a:cubicBezTo>
                    <a:pt x="9074" y="9526"/>
                    <a:pt x="8978" y="9645"/>
                    <a:pt x="8859" y="9645"/>
                  </a:cubicBezTo>
                  <a:lnTo>
                    <a:pt x="8621" y="9645"/>
                  </a:lnTo>
                  <a:lnTo>
                    <a:pt x="8621" y="6263"/>
                  </a:lnTo>
                  <a:close/>
                  <a:moveTo>
                    <a:pt x="5239" y="0"/>
                  </a:moveTo>
                  <a:cubicBezTo>
                    <a:pt x="4906" y="0"/>
                    <a:pt x="4644" y="262"/>
                    <a:pt x="4644" y="596"/>
                  </a:cubicBezTo>
                  <a:lnTo>
                    <a:pt x="4644" y="1072"/>
                  </a:lnTo>
                  <a:cubicBezTo>
                    <a:pt x="4382" y="1120"/>
                    <a:pt x="4192" y="1286"/>
                    <a:pt x="4096" y="1501"/>
                  </a:cubicBezTo>
                  <a:cubicBezTo>
                    <a:pt x="1667" y="1882"/>
                    <a:pt x="48" y="3001"/>
                    <a:pt x="0" y="4287"/>
                  </a:cubicBezTo>
                  <a:lnTo>
                    <a:pt x="0" y="4311"/>
                  </a:lnTo>
                  <a:lnTo>
                    <a:pt x="0" y="6478"/>
                  </a:lnTo>
                  <a:cubicBezTo>
                    <a:pt x="0" y="6978"/>
                    <a:pt x="262" y="7478"/>
                    <a:pt x="739" y="7907"/>
                  </a:cubicBezTo>
                  <a:cubicBezTo>
                    <a:pt x="1143" y="8288"/>
                    <a:pt x="1739" y="8621"/>
                    <a:pt x="2453" y="8883"/>
                  </a:cubicBezTo>
                  <a:lnTo>
                    <a:pt x="2453" y="9407"/>
                  </a:lnTo>
                  <a:cubicBezTo>
                    <a:pt x="2453" y="9717"/>
                    <a:pt x="2691" y="9979"/>
                    <a:pt x="3025" y="9979"/>
                  </a:cubicBezTo>
                  <a:lnTo>
                    <a:pt x="3263" y="9979"/>
                  </a:lnTo>
                  <a:cubicBezTo>
                    <a:pt x="3334" y="10240"/>
                    <a:pt x="3596" y="10455"/>
                    <a:pt x="3882" y="10455"/>
                  </a:cubicBezTo>
                  <a:lnTo>
                    <a:pt x="5525" y="10455"/>
                  </a:lnTo>
                  <a:cubicBezTo>
                    <a:pt x="5620" y="10455"/>
                    <a:pt x="5692" y="10383"/>
                    <a:pt x="5716" y="10288"/>
                  </a:cubicBezTo>
                  <a:cubicBezTo>
                    <a:pt x="5716" y="10193"/>
                    <a:pt x="5644" y="10098"/>
                    <a:pt x="5525" y="10098"/>
                  </a:cubicBezTo>
                  <a:lnTo>
                    <a:pt x="3906" y="10098"/>
                  </a:lnTo>
                  <a:cubicBezTo>
                    <a:pt x="3739" y="10098"/>
                    <a:pt x="3596" y="9955"/>
                    <a:pt x="3596" y="9812"/>
                  </a:cubicBezTo>
                  <a:lnTo>
                    <a:pt x="3596" y="6073"/>
                  </a:lnTo>
                  <a:cubicBezTo>
                    <a:pt x="3596" y="5930"/>
                    <a:pt x="3739" y="5787"/>
                    <a:pt x="3906" y="5787"/>
                  </a:cubicBezTo>
                  <a:lnTo>
                    <a:pt x="7978" y="5787"/>
                  </a:lnTo>
                  <a:cubicBezTo>
                    <a:pt x="8145" y="5787"/>
                    <a:pt x="8288" y="5930"/>
                    <a:pt x="8288" y="6073"/>
                  </a:cubicBezTo>
                  <a:lnTo>
                    <a:pt x="8288" y="9812"/>
                  </a:lnTo>
                  <a:cubicBezTo>
                    <a:pt x="8288" y="9955"/>
                    <a:pt x="8145" y="10098"/>
                    <a:pt x="7978" y="10098"/>
                  </a:cubicBezTo>
                  <a:lnTo>
                    <a:pt x="6287" y="10098"/>
                  </a:lnTo>
                  <a:cubicBezTo>
                    <a:pt x="6192" y="10098"/>
                    <a:pt x="6121" y="10169"/>
                    <a:pt x="6097" y="10240"/>
                  </a:cubicBezTo>
                  <a:cubicBezTo>
                    <a:pt x="6097" y="10360"/>
                    <a:pt x="6168" y="10455"/>
                    <a:pt x="6263" y="10455"/>
                  </a:cubicBezTo>
                  <a:lnTo>
                    <a:pt x="8002" y="10455"/>
                  </a:lnTo>
                  <a:cubicBezTo>
                    <a:pt x="8288" y="10455"/>
                    <a:pt x="8526" y="10240"/>
                    <a:pt x="8597" y="9979"/>
                  </a:cubicBezTo>
                  <a:lnTo>
                    <a:pt x="8859" y="9979"/>
                  </a:lnTo>
                  <a:cubicBezTo>
                    <a:pt x="9169" y="9979"/>
                    <a:pt x="9431" y="9717"/>
                    <a:pt x="9431" y="9407"/>
                  </a:cubicBezTo>
                  <a:lnTo>
                    <a:pt x="9431" y="8883"/>
                  </a:lnTo>
                  <a:cubicBezTo>
                    <a:pt x="10145" y="8621"/>
                    <a:pt x="10717" y="8288"/>
                    <a:pt x="11145" y="7907"/>
                  </a:cubicBezTo>
                  <a:cubicBezTo>
                    <a:pt x="11622" y="7478"/>
                    <a:pt x="11860" y="6978"/>
                    <a:pt x="11860" y="6478"/>
                  </a:cubicBezTo>
                  <a:lnTo>
                    <a:pt x="11860" y="4335"/>
                  </a:lnTo>
                  <a:cubicBezTo>
                    <a:pt x="11860" y="3025"/>
                    <a:pt x="10217" y="1882"/>
                    <a:pt x="7764" y="1501"/>
                  </a:cubicBezTo>
                  <a:cubicBezTo>
                    <a:pt x="7669" y="1286"/>
                    <a:pt x="7454" y="1120"/>
                    <a:pt x="7216" y="1072"/>
                  </a:cubicBezTo>
                  <a:lnTo>
                    <a:pt x="7216" y="596"/>
                  </a:lnTo>
                  <a:cubicBezTo>
                    <a:pt x="7216" y="262"/>
                    <a:pt x="6930" y="0"/>
                    <a:pt x="66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8" name="Google Shape;1458;p76"/>
          <p:cNvSpPr/>
          <p:nvPr/>
        </p:nvSpPr>
        <p:spPr>
          <a:xfrm>
            <a:off x="2901539" y="1979510"/>
            <a:ext cx="332654" cy="344385"/>
          </a:xfrm>
          <a:custGeom>
            <a:rect b="b" l="l" r="r" t="t"/>
            <a:pathLst>
              <a:path extrusionOk="0" h="11860" w="11456">
                <a:moveTo>
                  <a:pt x="7217" y="334"/>
                </a:moveTo>
                <a:cubicBezTo>
                  <a:pt x="7359" y="334"/>
                  <a:pt x="7479" y="453"/>
                  <a:pt x="7479" y="596"/>
                </a:cubicBezTo>
                <a:lnTo>
                  <a:pt x="7479" y="1239"/>
                </a:lnTo>
                <a:cubicBezTo>
                  <a:pt x="7479" y="1382"/>
                  <a:pt x="7359" y="1501"/>
                  <a:pt x="7217" y="1501"/>
                </a:cubicBezTo>
                <a:lnTo>
                  <a:pt x="4240" y="1501"/>
                </a:lnTo>
                <a:cubicBezTo>
                  <a:pt x="4097" y="1501"/>
                  <a:pt x="4002" y="1382"/>
                  <a:pt x="4002" y="1239"/>
                </a:cubicBezTo>
                <a:lnTo>
                  <a:pt x="4002" y="596"/>
                </a:lnTo>
                <a:cubicBezTo>
                  <a:pt x="4002" y="453"/>
                  <a:pt x="4121" y="334"/>
                  <a:pt x="4240" y="334"/>
                </a:cubicBezTo>
                <a:close/>
                <a:moveTo>
                  <a:pt x="9169" y="1429"/>
                </a:moveTo>
                <a:lnTo>
                  <a:pt x="10122" y="1953"/>
                </a:lnTo>
                <a:lnTo>
                  <a:pt x="9884" y="2429"/>
                </a:lnTo>
                <a:lnTo>
                  <a:pt x="8907" y="1882"/>
                </a:lnTo>
                <a:lnTo>
                  <a:pt x="9169" y="1429"/>
                </a:lnTo>
                <a:close/>
                <a:moveTo>
                  <a:pt x="6026" y="1858"/>
                </a:moveTo>
                <a:lnTo>
                  <a:pt x="6026" y="2501"/>
                </a:lnTo>
                <a:lnTo>
                  <a:pt x="5335" y="2501"/>
                </a:lnTo>
                <a:lnTo>
                  <a:pt x="5335" y="1858"/>
                </a:lnTo>
                <a:close/>
                <a:moveTo>
                  <a:pt x="10432" y="2144"/>
                </a:moveTo>
                <a:lnTo>
                  <a:pt x="10884" y="2406"/>
                </a:lnTo>
                <a:cubicBezTo>
                  <a:pt x="11003" y="2477"/>
                  <a:pt x="11051" y="2620"/>
                  <a:pt x="10979" y="2739"/>
                </a:cubicBezTo>
                <a:cubicBezTo>
                  <a:pt x="10955" y="2810"/>
                  <a:pt x="10884" y="2858"/>
                  <a:pt x="10836" y="2882"/>
                </a:cubicBezTo>
                <a:cubicBezTo>
                  <a:pt x="10765" y="2882"/>
                  <a:pt x="10693" y="2882"/>
                  <a:pt x="10622" y="2858"/>
                </a:cubicBezTo>
                <a:lnTo>
                  <a:pt x="10170" y="2596"/>
                </a:lnTo>
                <a:lnTo>
                  <a:pt x="10432" y="2144"/>
                </a:lnTo>
                <a:close/>
                <a:moveTo>
                  <a:pt x="7002" y="2834"/>
                </a:moveTo>
                <a:cubicBezTo>
                  <a:pt x="7121" y="2834"/>
                  <a:pt x="7240" y="2929"/>
                  <a:pt x="7264" y="3072"/>
                </a:cubicBezTo>
                <a:cubicBezTo>
                  <a:pt x="7264" y="3215"/>
                  <a:pt x="7145" y="3334"/>
                  <a:pt x="7002" y="3334"/>
                </a:cubicBezTo>
                <a:lnTo>
                  <a:pt x="4454" y="3334"/>
                </a:lnTo>
                <a:cubicBezTo>
                  <a:pt x="4311" y="3334"/>
                  <a:pt x="4192" y="3215"/>
                  <a:pt x="4192" y="3096"/>
                </a:cubicBezTo>
                <a:cubicBezTo>
                  <a:pt x="4192" y="2953"/>
                  <a:pt x="4311" y="2834"/>
                  <a:pt x="4454" y="2834"/>
                </a:cubicBezTo>
                <a:close/>
                <a:moveTo>
                  <a:pt x="6026" y="3668"/>
                </a:moveTo>
                <a:lnTo>
                  <a:pt x="6026" y="6645"/>
                </a:lnTo>
                <a:lnTo>
                  <a:pt x="5335" y="6645"/>
                </a:lnTo>
                <a:lnTo>
                  <a:pt x="5335" y="3668"/>
                </a:lnTo>
                <a:close/>
                <a:moveTo>
                  <a:pt x="5002" y="5287"/>
                </a:moveTo>
                <a:lnTo>
                  <a:pt x="5002" y="6692"/>
                </a:lnTo>
                <a:cubicBezTo>
                  <a:pt x="4907" y="6764"/>
                  <a:pt x="4835" y="6859"/>
                  <a:pt x="4835" y="6978"/>
                </a:cubicBezTo>
                <a:lnTo>
                  <a:pt x="4835" y="7954"/>
                </a:lnTo>
                <a:lnTo>
                  <a:pt x="3621" y="7954"/>
                </a:lnTo>
                <a:lnTo>
                  <a:pt x="3811" y="7621"/>
                </a:lnTo>
                <a:cubicBezTo>
                  <a:pt x="3883" y="7526"/>
                  <a:pt x="3883" y="7407"/>
                  <a:pt x="3835" y="7311"/>
                </a:cubicBezTo>
                <a:lnTo>
                  <a:pt x="5002" y="5287"/>
                </a:lnTo>
                <a:close/>
                <a:moveTo>
                  <a:pt x="6383" y="5287"/>
                </a:moveTo>
                <a:lnTo>
                  <a:pt x="7550" y="7311"/>
                </a:lnTo>
                <a:cubicBezTo>
                  <a:pt x="7502" y="7407"/>
                  <a:pt x="7502" y="7526"/>
                  <a:pt x="7574" y="7621"/>
                </a:cubicBezTo>
                <a:lnTo>
                  <a:pt x="7764" y="7954"/>
                </a:lnTo>
                <a:lnTo>
                  <a:pt x="6550" y="7954"/>
                </a:lnTo>
                <a:lnTo>
                  <a:pt x="6550" y="6978"/>
                </a:lnTo>
                <a:cubicBezTo>
                  <a:pt x="6550" y="6859"/>
                  <a:pt x="6478" y="6764"/>
                  <a:pt x="6383" y="6692"/>
                </a:cubicBezTo>
                <a:lnTo>
                  <a:pt x="6383" y="5287"/>
                </a:lnTo>
                <a:close/>
                <a:moveTo>
                  <a:pt x="4859" y="8312"/>
                </a:moveTo>
                <a:lnTo>
                  <a:pt x="4859" y="9002"/>
                </a:lnTo>
                <a:lnTo>
                  <a:pt x="3025" y="9002"/>
                </a:lnTo>
                <a:lnTo>
                  <a:pt x="3430" y="8312"/>
                </a:lnTo>
                <a:close/>
                <a:moveTo>
                  <a:pt x="7955" y="8312"/>
                </a:moveTo>
                <a:lnTo>
                  <a:pt x="8360" y="9002"/>
                </a:lnTo>
                <a:lnTo>
                  <a:pt x="6550" y="9002"/>
                </a:lnTo>
                <a:lnTo>
                  <a:pt x="6550" y="8312"/>
                </a:lnTo>
                <a:close/>
                <a:moveTo>
                  <a:pt x="6193" y="7002"/>
                </a:moveTo>
                <a:lnTo>
                  <a:pt x="6193" y="10026"/>
                </a:lnTo>
                <a:lnTo>
                  <a:pt x="5192" y="10026"/>
                </a:lnTo>
                <a:lnTo>
                  <a:pt x="5192" y="7002"/>
                </a:lnTo>
                <a:close/>
                <a:moveTo>
                  <a:pt x="2644" y="6978"/>
                </a:moveTo>
                <a:lnTo>
                  <a:pt x="3502" y="7478"/>
                </a:lnTo>
                <a:lnTo>
                  <a:pt x="1977" y="10098"/>
                </a:lnTo>
                <a:lnTo>
                  <a:pt x="1120" y="9598"/>
                </a:lnTo>
                <a:lnTo>
                  <a:pt x="2644" y="6978"/>
                </a:lnTo>
                <a:close/>
                <a:moveTo>
                  <a:pt x="8741" y="6978"/>
                </a:moveTo>
                <a:lnTo>
                  <a:pt x="10265" y="9598"/>
                </a:lnTo>
                <a:lnTo>
                  <a:pt x="9384" y="10098"/>
                </a:lnTo>
                <a:lnTo>
                  <a:pt x="8812" y="9097"/>
                </a:lnTo>
                <a:lnTo>
                  <a:pt x="7883" y="7478"/>
                </a:lnTo>
                <a:lnTo>
                  <a:pt x="8741" y="6978"/>
                </a:lnTo>
                <a:close/>
                <a:moveTo>
                  <a:pt x="10312" y="9979"/>
                </a:moveTo>
                <a:lnTo>
                  <a:pt x="10884" y="10979"/>
                </a:lnTo>
                <a:cubicBezTo>
                  <a:pt x="10979" y="11145"/>
                  <a:pt x="10932" y="11360"/>
                  <a:pt x="10765" y="11455"/>
                </a:cubicBezTo>
                <a:cubicBezTo>
                  <a:pt x="10708" y="11488"/>
                  <a:pt x="10645" y="11504"/>
                  <a:pt x="10583" y="11504"/>
                </a:cubicBezTo>
                <a:cubicBezTo>
                  <a:pt x="10465" y="11504"/>
                  <a:pt x="10351" y="11445"/>
                  <a:pt x="10289" y="11336"/>
                </a:cubicBezTo>
                <a:lnTo>
                  <a:pt x="9693" y="10336"/>
                </a:lnTo>
                <a:lnTo>
                  <a:pt x="10312" y="9979"/>
                </a:lnTo>
                <a:close/>
                <a:moveTo>
                  <a:pt x="6026" y="10383"/>
                </a:moveTo>
                <a:lnTo>
                  <a:pt x="6026" y="11169"/>
                </a:lnTo>
                <a:cubicBezTo>
                  <a:pt x="6026" y="11348"/>
                  <a:pt x="5880" y="11505"/>
                  <a:pt x="5686" y="11505"/>
                </a:cubicBezTo>
                <a:cubicBezTo>
                  <a:pt x="5672" y="11505"/>
                  <a:pt x="5659" y="11504"/>
                  <a:pt x="5645" y="11503"/>
                </a:cubicBezTo>
                <a:cubicBezTo>
                  <a:pt x="5454" y="11479"/>
                  <a:pt x="5335" y="11336"/>
                  <a:pt x="5335" y="11145"/>
                </a:cubicBezTo>
                <a:lnTo>
                  <a:pt x="5335" y="10383"/>
                </a:lnTo>
                <a:close/>
                <a:moveTo>
                  <a:pt x="1072" y="9979"/>
                </a:moveTo>
                <a:lnTo>
                  <a:pt x="1668" y="10336"/>
                </a:lnTo>
                <a:lnTo>
                  <a:pt x="1096" y="11336"/>
                </a:lnTo>
                <a:cubicBezTo>
                  <a:pt x="1049" y="11431"/>
                  <a:pt x="977" y="11479"/>
                  <a:pt x="882" y="11503"/>
                </a:cubicBezTo>
                <a:cubicBezTo>
                  <a:pt x="856" y="11509"/>
                  <a:pt x="831" y="11512"/>
                  <a:pt x="806" y="11512"/>
                </a:cubicBezTo>
                <a:cubicBezTo>
                  <a:pt x="737" y="11512"/>
                  <a:pt x="672" y="11490"/>
                  <a:pt x="620" y="11455"/>
                </a:cubicBezTo>
                <a:cubicBezTo>
                  <a:pt x="453" y="11360"/>
                  <a:pt x="406" y="11145"/>
                  <a:pt x="501" y="10979"/>
                </a:cubicBezTo>
                <a:lnTo>
                  <a:pt x="1072" y="9979"/>
                </a:lnTo>
                <a:close/>
                <a:moveTo>
                  <a:pt x="4240" y="0"/>
                </a:moveTo>
                <a:cubicBezTo>
                  <a:pt x="3906" y="0"/>
                  <a:pt x="3644" y="286"/>
                  <a:pt x="3644" y="596"/>
                </a:cubicBezTo>
                <a:lnTo>
                  <a:pt x="3644" y="1262"/>
                </a:lnTo>
                <a:cubicBezTo>
                  <a:pt x="3644" y="1596"/>
                  <a:pt x="3906" y="1858"/>
                  <a:pt x="4240" y="1858"/>
                </a:cubicBezTo>
                <a:lnTo>
                  <a:pt x="4978" y="1858"/>
                </a:lnTo>
                <a:lnTo>
                  <a:pt x="4978" y="2501"/>
                </a:lnTo>
                <a:lnTo>
                  <a:pt x="4430" y="2501"/>
                </a:lnTo>
                <a:cubicBezTo>
                  <a:pt x="4097" y="2501"/>
                  <a:pt x="3835" y="2763"/>
                  <a:pt x="3835" y="3096"/>
                </a:cubicBezTo>
                <a:cubicBezTo>
                  <a:pt x="3835" y="3382"/>
                  <a:pt x="4049" y="3620"/>
                  <a:pt x="4311" y="3668"/>
                </a:cubicBezTo>
                <a:lnTo>
                  <a:pt x="3716" y="4716"/>
                </a:lnTo>
                <a:cubicBezTo>
                  <a:pt x="3668" y="4811"/>
                  <a:pt x="3692" y="4906"/>
                  <a:pt x="3763" y="4954"/>
                </a:cubicBezTo>
                <a:cubicBezTo>
                  <a:pt x="3787" y="4978"/>
                  <a:pt x="3835" y="4978"/>
                  <a:pt x="3859" y="4978"/>
                </a:cubicBezTo>
                <a:cubicBezTo>
                  <a:pt x="3906" y="4978"/>
                  <a:pt x="3978" y="4954"/>
                  <a:pt x="4002" y="4906"/>
                </a:cubicBezTo>
                <a:lnTo>
                  <a:pt x="4716" y="3692"/>
                </a:lnTo>
                <a:lnTo>
                  <a:pt x="4978" y="3692"/>
                </a:lnTo>
                <a:lnTo>
                  <a:pt x="4978" y="4596"/>
                </a:lnTo>
                <a:lnTo>
                  <a:pt x="3549" y="7097"/>
                </a:lnTo>
                <a:lnTo>
                  <a:pt x="2930" y="6740"/>
                </a:lnTo>
                <a:lnTo>
                  <a:pt x="3621" y="5573"/>
                </a:lnTo>
                <a:cubicBezTo>
                  <a:pt x="3644" y="5501"/>
                  <a:pt x="3644" y="5406"/>
                  <a:pt x="3573" y="5359"/>
                </a:cubicBezTo>
                <a:cubicBezTo>
                  <a:pt x="3545" y="5330"/>
                  <a:pt x="3505" y="5317"/>
                  <a:pt x="3465" y="5317"/>
                </a:cubicBezTo>
                <a:cubicBezTo>
                  <a:pt x="3404" y="5317"/>
                  <a:pt x="3340" y="5348"/>
                  <a:pt x="3311" y="5406"/>
                </a:cubicBezTo>
                <a:lnTo>
                  <a:pt x="2620" y="6621"/>
                </a:lnTo>
                <a:cubicBezTo>
                  <a:pt x="2501" y="6621"/>
                  <a:pt x="2406" y="6668"/>
                  <a:pt x="2335" y="6764"/>
                </a:cubicBezTo>
                <a:lnTo>
                  <a:pt x="810" y="9455"/>
                </a:lnTo>
                <a:cubicBezTo>
                  <a:pt x="739" y="9550"/>
                  <a:pt x="739" y="9669"/>
                  <a:pt x="787" y="9764"/>
                </a:cubicBezTo>
                <a:lnTo>
                  <a:pt x="191" y="10812"/>
                </a:lnTo>
                <a:cubicBezTo>
                  <a:pt x="1" y="11145"/>
                  <a:pt x="120" y="11574"/>
                  <a:pt x="453" y="11765"/>
                </a:cubicBezTo>
                <a:cubicBezTo>
                  <a:pt x="549" y="11836"/>
                  <a:pt x="668" y="11860"/>
                  <a:pt x="787" y="11860"/>
                </a:cubicBezTo>
                <a:cubicBezTo>
                  <a:pt x="858" y="11860"/>
                  <a:pt x="906" y="11836"/>
                  <a:pt x="977" y="11836"/>
                </a:cubicBezTo>
                <a:cubicBezTo>
                  <a:pt x="1144" y="11788"/>
                  <a:pt x="1311" y="11669"/>
                  <a:pt x="1382" y="11503"/>
                </a:cubicBezTo>
                <a:lnTo>
                  <a:pt x="2001" y="10455"/>
                </a:lnTo>
                <a:cubicBezTo>
                  <a:pt x="2096" y="10455"/>
                  <a:pt x="2216" y="10383"/>
                  <a:pt x="2263" y="10288"/>
                </a:cubicBezTo>
                <a:lnTo>
                  <a:pt x="2811" y="9359"/>
                </a:lnTo>
                <a:lnTo>
                  <a:pt x="4835" y="9359"/>
                </a:lnTo>
                <a:lnTo>
                  <a:pt x="4835" y="10050"/>
                </a:lnTo>
                <a:cubicBezTo>
                  <a:pt x="4835" y="10169"/>
                  <a:pt x="4883" y="10264"/>
                  <a:pt x="4978" y="10336"/>
                </a:cubicBezTo>
                <a:lnTo>
                  <a:pt x="4978" y="11145"/>
                </a:lnTo>
                <a:cubicBezTo>
                  <a:pt x="4978" y="11526"/>
                  <a:pt x="5288" y="11860"/>
                  <a:pt x="5669" y="11860"/>
                </a:cubicBezTo>
                <a:cubicBezTo>
                  <a:pt x="6050" y="11860"/>
                  <a:pt x="6383" y="11550"/>
                  <a:pt x="6383" y="11169"/>
                </a:cubicBezTo>
                <a:lnTo>
                  <a:pt x="6383" y="10336"/>
                </a:lnTo>
                <a:cubicBezTo>
                  <a:pt x="6383" y="10336"/>
                  <a:pt x="6526" y="10193"/>
                  <a:pt x="6526" y="10074"/>
                </a:cubicBezTo>
                <a:lnTo>
                  <a:pt x="6526" y="9359"/>
                </a:lnTo>
                <a:lnTo>
                  <a:pt x="8550" y="9359"/>
                </a:lnTo>
                <a:lnTo>
                  <a:pt x="9098" y="10312"/>
                </a:lnTo>
                <a:cubicBezTo>
                  <a:pt x="9169" y="10407"/>
                  <a:pt x="9265" y="10455"/>
                  <a:pt x="9360" y="10455"/>
                </a:cubicBezTo>
                <a:lnTo>
                  <a:pt x="9979" y="11503"/>
                </a:lnTo>
                <a:cubicBezTo>
                  <a:pt x="10098" y="11741"/>
                  <a:pt x="10336" y="11860"/>
                  <a:pt x="10574" y="11860"/>
                </a:cubicBezTo>
                <a:cubicBezTo>
                  <a:pt x="10693" y="11860"/>
                  <a:pt x="10813" y="11836"/>
                  <a:pt x="10932" y="11765"/>
                </a:cubicBezTo>
                <a:cubicBezTo>
                  <a:pt x="11265" y="11574"/>
                  <a:pt x="11384" y="11145"/>
                  <a:pt x="11194" y="10812"/>
                </a:cubicBezTo>
                <a:lnTo>
                  <a:pt x="10574" y="9764"/>
                </a:lnTo>
                <a:cubicBezTo>
                  <a:pt x="10622" y="9669"/>
                  <a:pt x="10622" y="9550"/>
                  <a:pt x="10574" y="9455"/>
                </a:cubicBezTo>
                <a:lnTo>
                  <a:pt x="9026" y="6787"/>
                </a:lnTo>
                <a:cubicBezTo>
                  <a:pt x="8979" y="6692"/>
                  <a:pt x="8860" y="6621"/>
                  <a:pt x="8765" y="6621"/>
                </a:cubicBezTo>
                <a:lnTo>
                  <a:pt x="8074" y="5430"/>
                </a:lnTo>
                <a:cubicBezTo>
                  <a:pt x="8042" y="5366"/>
                  <a:pt x="7979" y="5335"/>
                  <a:pt x="7919" y="5335"/>
                </a:cubicBezTo>
                <a:cubicBezTo>
                  <a:pt x="7889" y="5335"/>
                  <a:pt x="7860" y="5343"/>
                  <a:pt x="7836" y="5359"/>
                </a:cubicBezTo>
                <a:cubicBezTo>
                  <a:pt x="7740" y="5406"/>
                  <a:pt x="7717" y="5525"/>
                  <a:pt x="7764" y="5597"/>
                </a:cubicBezTo>
                <a:lnTo>
                  <a:pt x="8431" y="6740"/>
                </a:lnTo>
                <a:lnTo>
                  <a:pt x="7836" y="7097"/>
                </a:lnTo>
                <a:lnTo>
                  <a:pt x="6383" y="4596"/>
                </a:lnTo>
                <a:lnTo>
                  <a:pt x="6383" y="3692"/>
                </a:lnTo>
                <a:lnTo>
                  <a:pt x="6645" y="3692"/>
                </a:lnTo>
                <a:lnTo>
                  <a:pt x="7359" y="4906"/>
                </a:lnTo>
                <a:cubicBezTo>
                  <a:pt x="7383" y="4954"/>
                  <a:pt x="7455" y="5001"/>
                  <a:pt x="7502" y="5001"/>
                </a:cubicBezTo>
                <a:cubicBezTo>
                  <a:pt x="7550" y="5001"/>
                  <a:pt x="7574" y="4978"/>
                  <a:pt x="7598" y="4978"/>
                </a:cubicBezTo>
                <a:cubicBezTo>
                  <a:pt x="7669" y="4930"/>
                  <a:pt x="7717" y="4811"/>
                  <a:pt x="7669" y="4739"/>
                </a:cubicBezTo>
                <a:lnTo>
                  <a:pt x="7050" y="3692"/>
                </a:lnTo>
                <a:cubicBezTo>
                  <a:pt x="7359" y="3668"/>
                  <a:pt x="7598" y="3430"/>
                  <a:pt x="7598" y="3120"/>
                </a:cubicBezTo>
                <a:cubicBezTo>
                  <a:pt x="7621" y="2787"/>
                  <a:pt x="7336" y="2501"/>
                  <a:pt x="7002" y="2501"/>
                </a:cubicBezTo>
                <a:lnTo>
                  <a:pt x="6359" y="2501"/>
                </a:lnTo>
                <a:lnTo>
                  <a:pt x="6359" y="1858"/>
                </a:lnTo>
                <a:lnTo>
                  <a:pt x="7193" y="1858"/>
                </a:lnTo>
                <a:cubicBezTo>
                  <a:pt x="7193" y="1858"/>
                  <a:pt x="7812" y="1596"/>
                  <a:pt x="7788" y="1262"/>
                </a:cubicBezTo>
                <a:lnTo>
                  <a:pt x="7788" y="1143"/>
                </a:lnTo>
                <a:lnTo>
                  <a:pt x="8645" y="1644"/>
                </a:lnTo>
                <a:lnTo>
                  <a:pt x="8574" y="1763"/>
                </a:lnTo>
                <a:cubicBezTo>
                  <a:pt x="8503" y="1905"/>
                  <a:pt x="8550" y="2072"/>
                  <a:pt x="8693" y="2144"/>
                </a:cubicBezTo>
                <a:lnTo>
                  <a:pt x="10455" y="3144"/>
                </a:lnTo>
                <a:cubicBezTo>
                  <a:pt x="10551" y="3215"/>
                  <a:pt x="10646" y="3239"/>
                  <a:pt x="10765" y="3239"/>
                </a:cubicBezTo>
                <a:cubicBezTo>
                  <a:pt x="10813" y="3239"/>
                  <a:pt x="10860" y="3215"/>
                  <a:pt x="10908" y="3215"/>
                </a:cubicBezTo>
                <a:cubicBezTo>
                  <a:pt x="11075" y="3168"/>
                  <a:pt x="11217" y="3072"/>
                  <a:pt x="11289" y="2929"/>
                </a:cubicBezTo>
                <a:cubicBezTo>
                  <a:pt x="11456" y="2644"/>
                  <a:pt x="11360" y="2263"/>
                  <a:pt x="11051" y="2096"/>
                </a:cubicBezTo>
                <a:lnTo>
                  <a:pt x="9312" y="1096"/>
                </a:lnTo>
                <a:cubicBezTo>
                  <a:pt x="9270" y="1068"/>
                  <a:pt x="9220" y="1056"/>
                  <a:pt x="9172" y="1056"/>
                </a:cubicBezTo>
                <a:cubicBezTo>
                  <a:pt x="9137" y="1056"/>
                  <a:pt x="9104" y="1062"/>
                  <a:pt x="9074" y="1072"/>
                </a:cubicBezTo>
                <a:cubicBezTo>
                  <a:pt x="9003" y="1096"/>
                  <a:pt x="8931" y="1143"/>
                  <a:pt x="8907" y="1215"/>
                </a:cubicBezTo>
                <a:lnTo>
                  <a:pt x="8836" y="1334"/>
                </a:lnTo>
                <a:lnTo>
                  <a:pt x="7812" y="762"/>
                </a:lnTo>
                <a:lnTo>
                  <a:pt x="7812" y="619"/>
                </a:lnTo>
                <a:cubicBezTo>
                  <a:pt x="7812" y="286"/>
                  <a:pt x="7217" y="0"/>
                  <a:pt x="72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9" name="Google Shape;1459;p76"/>
          <p:cNvGrpSpPr/>
          <p:nvPr/>
        </p:nvGrpSpPr>
        <p:grpSpPr>
          <a:xfrm>
            <a:off x="4630977" y="1980174"/>
            <a:ext cx="328501" cy="343688"/>
            <a:chOff x="3913275" y="2186825"/>
            <a:chExt cx="282825" cy="295900"/>
          </a:xfrm>
        </p:grpSpPr>
        <p:sp>
          <p:nvSpPr>
            <p:cNvPr id="1460" name="Google Shape;1460;p76"/>
            <p:cNvSpPr/>
            <p:nvPr/>
          </p:nvSpPr>
          <p:spPr>
            <a:xfrm>
              <a:off x="3954375" y="2248725"/>
              <a:ext cx="40500" cy="36350"/>
            </a:xfrm>
            <a:custGeom>
              <a:rect b="b" l="l" r="r" t="t"/>
              <a:pathLst>
                <a:path extrusionOk="0" h="1454" w="1620">
                  <a:moveTo>
                    <a:pt x="834" y="358"/>
                  </a:moveTo>
                  <a:cubicBezTo>
                    <a:pt x="953" y="358"/>
                    <a:pt x="1024" y="406"/>
                    <a:pt x="1095" y="477"/>
                  </a:cubicBezTo>
                  <a:cubicBezTo>
                    <a:pt x="1238" y="644"/>
                    <a:pt x="1215" y="882"/>
                    <a:pt x="1048" y="1025"/>
                  </a:cubicBezTo>
                  <a:cubicBezTo>
                    <a:pt x="990" y="1064"/>
                    <a:pt x="915" y="1103"/>
                    <a:pt x="838" y="1103"/>
                  </a:cubicBezTo>
                  <a:cubicBezTo>
                    <a:pt x="821" y="1103"/>
                    <a:pt x="803" y="1101"/>
                    <a:pt x="786" y="1096"/>
                  </a:cubicBezTo>
                  <a:cubicBezTo>
                    <a:pt x="691" y="1096"/>
                    <a:pt x="595" y="1049"/>
                    <a:pt x="524" y="977"/>
                  </a:cubicBezTo>
                  <a:cubicBezTo>
                    <a:pt x="381" y="811"/>
                    <a:pt x="405" y="572"/>
                    <a:pt x="572" y="453"/>
                  </a:cubicBezTo>
                  <a:cubicBezTo>
                    <a:pt x="643" y="382"/>
                    <a:pt x="714" y="358"/>
                    <a:pt x="810" y="358"/>
                  </a:cubicBezTo>
                  <a:close/>
                  <a:moveTo>
                    <a:pt x="857" y="1"/>
                  </a:moveTo>
                  <a:cubicBezTo>
                    <a:pt x="667" y="1"/>
                    <a:pt x="476" y="48"/>
                    <a:pt x="333" y="191"/>
                  </a:cubicBezTo>
                  <a:cubicBezTo>
                    <a:pt x="24" y="453"/>
                    <a:pt x="0" y="906"/>
                    <a:pt x="262" y="1215"/>
                  </a:cubicBezTo>
                  <a:cubicBezTo>
                    <a:pt x="381" y="1358"/>
                    <a:pt x="572" y="1430"/>
                    <a:pt x="762" y="1453"/>
                  </a:cubicBezTo>
                  <a:lnTo>
                    <a:pt x="810" y="1453"/>
                  </a:lnTo>
                  <a:cubicBezTo>
                    <a:pt x="976" y="1453"/>
                    <a:pt x="1143" y="1406"/>
                    <a:pt x="1286" y="1287"/>
                  </a:cubicBezTo>
                  <a:cubicBezTo>
                    <a:pt x="1572" y="1025"/>
                    <a:pt x="1619" y="572"/>
                    <a:pt x="1357" y="263"/>
                  </a:cubicBezTo>
                  <a:cubicBezTo>
                    <a:pt x="1238" y="120"/>
                    <a:pt x="1048" y="25"/>
                    <a:pt x="8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76"/>
            <p:cNvSpPr/>
            <p:nvPr/>
          </p:nvSpPr>
          <p:spPr>
            <a:xfrm>
              <a:off x="4000200" y="2215275"/>
              <a:ext cx="38725" cy="36450"/>
            </a:xfrm>
            <a:custGeom>
              <a:rect b="b" l="l" r="r" t="t"/>
              <a:pathLst>
                <a:path extrusionOk="0" h="1458" w="1549">
                  <a:moveTo>
                    <a:pt x="763" y="339"/>
                  </a:moveTo>
                  <a:cubicBezTo>
                    <a:pt x="858" y="362"/>
                    <a:pt x="953" y="386"/>
                    <a:pt x="1025" y="482"/>
                  </a:cubicBezTo>
                  <a:cubicBezTo>
                    <a:pt x="1144" y="624"/>
                    <a:pt x="1144" y="863"/>
                    <a:pt x="977" y="1005"/>
                  </a:cubicBezTo>
                  <a:cubicBezTo>
                    <a:pt x="906" y="1077"/>
                    <a:pt x="810" y="1101"/>
                    <a:pt x="715" y="1101"/>
                  </a:cubicBezTo>
                  <a:cubicBezTo>
                    <a:pt x="596" y="1077"/>
                    <a:pt x="501" y="1029"/>
                    <a:pt x="453" y="958"/>
                  </a:cubicBezTo>
                  <a:cubicBezTo>
                    <a:pt x="382" y="886"/>
                    <a:pt x="358" y="791"/>
                    <a:pt x="358" y="696"/>
                  </a:cubicBezTo>
                  <a:cubicBezTo>
                    <a:pt x="358" y="601"/>
                    <a:pt x="406" y="505"/>
                    <a:pt x="477" y="434"/>
                  </a:cubicBezTo>
                  <a:cubicBezTo>
                    <a:pt x="548" y="362"/>
                    <a:pt x="644" y="339"/>
                    <a:pt x="739" y="339"/>
                  </a:cubicBezTo>
                  <a:close/>
                  <a:moveTo>
                    <a:pt x="713" y="1"/>
                  </a:moveTo>
                  <a:cubicBezTo>
                    <a:pt x="548" y="1"/>
                    <a:pt x="387" y="68"/>
                    <a:pt x="263" y="172"/>
                  </a:cubicBezTo>
                  <a:cubicBezTo>
                    <a:pt x="120" y="291"/>
                    <a:pt x="25" y="482"/>
                    <a:pt x="1" y="672"/>
                  </a:cubicBezTo>
                  <a:cubicBezTo>
                    <a:pt x="1" y="863"/>
                    <a:pt x="48" y="1053"/>
                    <a:pt x="191" y="1196"/>
                  </a:cubicBezTo>
                  <a:cubicBezTo>
                    <a:pt x="310" y="1339"/>
                    <a:pt x="477" y="1434"/>
                    <a:pt x="668" y="1434"/>
                  </a:cubicBezTo>
                  <a:lnTo>
                    <a:pt x="739" y="1434"/>
                  </a:lnTo>
                  <a:lnTo>
                    <a:pt x="739" y="1458"/>
                  </a:lnTo>
                  <a:cubicBezTo>
                    <a:pt x="906" y="1458"/>
                    <a:pt x="1072" y="1386"/>
                    <a:pt x="1191" y="1267"/>
                  </a:cubicBezTo>
                  <a:cubicBezTo>
                    <a:pt x="1501" y="1005"/>
                    <a:pt x="1549" y="553"/>
                    <a:pt x="1287" y="243"/>
                  </a:cubicBezTo>
                  <a:cubicBezTo>
                    <a:pt x="1144" y="100"/>
                    <a:pt x="977" y="5"/>
                    <a:pt x="787" y="5"/>
                  </a:cubicBezTo>
                  <a:cubicBezTo>
                    <a:pt x="762" y="2"/>
                    <a:pt x="737" y="1"/>
                    <a:pt x="7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76"/>
            <p:cNvSpPr/>
            <p:nvPr/>
          </p:nvSpPr>
          <p:spPr>
            <a:xfrm>
              <a:off x="3913275" y="2186825"/>
              <a:ext cx="282825" cy="295900"/>
            </a:xfrm>
            <a:custGeom>
              <a:rect b="b" l="l" r="r" t="t"/>
              <a:pathLst>
                <a:path extrusionOk="0" h="11836" w="11313">
                  <a:moveTo>
                    <a:pt x="6764" y="6573"/>
                  </a:moveTo>
                  <a:lnTo>
                    <a:pt x="6764" y="8907"/>
                  </a:lnTo>
                  <a:lnTo>
                    <a:pt x="4716" y="7859"/>
                  </a:lnTo>
                  <a:lnTo>
                    <a:pt x="5573" y="6573"/>
                  </a:lnTo>
                  <a:close/>
                  <a:moveTo>
                    <a:pt x="7526" y="6573"/>
                  </a:moveTo>
                  <a:lnTo>
                    <a:pt x="7526" y="8907"/>
                  </a:lnTo>
                  <a:cubicBezTo>
                    <a:pt x="7455" y="8883"/>
                    <a:pt x="7407" y="8883"/>
                    <a:pt x="7336" y="8883"/>
                  </a:cubicBezTo>
                  <a:cubicBezTo>
                    <a:pt x="7264" y="8883"/>
                    <a:pt x="7193" y="8883"/>
                    <a:pt x="7121" y="8907"/>
                  </a:cubicBezTo>
                  <a:lnTo>
                    <a:pt x="7121" y="6573"/>
                  </a:lnTo>
                  <a:close/>
                  <a:moveTo>
                    <a:pt x="4526" y="8145"/>
                  </a:moveTo>
                  <a:lnTo>
                    <a:pt x="6597" y="9192"/>
                  </a:lnTo>
                  <a:cubicBezTo>
                    <a:pt x="6431" y="9335"/>
                    <a:pt x="6335" y="9526"/>
                    <a:pt x="6312" y="9740"/>
                  </a:cubicBezTo>
                  <a:lnTo>
                    <a:pt x="4168" y="8645"/>
                  </a:lnTo>
                  <a:cubicBezTo>
                    <a:pt x="4216" y="8573"/>
                    <a:pt x="4287" y="8502"/>
                    <a:pt x="4335" y="8407"/>
                  </a:cubicBezTo>
                  <a:lnTo>
                    <a:pt x="4526" y="8145"/>
                  </a:lnTo>
                  <a:close/>
                  <a:moveTo>
                    <a:pt x="7312" y="9240"/>
                  </a:moveTo>
                  <a:cubicBezTo>
                    <a:pt x="7383" y="9240"/>
                    <a:pt x="7455" y="9240"/>
                    <a:pt x="7526" y="9264"/>
                  </a:cubicBezTo>
                  <a:cubicBezTo>
                    <a:pt x="7669" y="9312"/>
                    <a:pt x="7788" y="9383"/>
                    <a:pt x="7883" y="9502"/>
                  </a:cubicBezTo>
                  <a:cubicBezTo>
                    <a:pt x="7955" y="9621"/>
                    <a:pt x="8026" y="9764"/>
                    <a:pt x="8026" y="9931"/>
                  </a:cubicBezTo>
                  <a:cubicBezTo>
                    <a:pt x="8026" y="10074"/>
                    <a:pt x="7979" y="10240"/>
                    <a:pt x="7883" y="10336"/>
                  </a:cubicBezTo>
                  <a:cubicBezTo>
                    <a:pt x="7741" y="10502"/>
                    <a:pt x="7550" y="10621"/>
                    <a:pt x="7312" y="10621"/>
                  </a:cubicBezTo>
                  <a:cubicBezTo>
                    <a:pt x="7098" y="10621"/>
                    <a:pt x="6907" y="10502"/>
                    <a:pt x="6764" y="10336"/>
                  </a:cubicBezTo>
                  <a:cubicBezTo>
                    <a:pt x="6693" y="10240"/>
                    <a:pt x="6621" y="10074"/>
                    <a:pt x="6621" y="9931"/>
                  </a:cubicBezTo>
                  <a:cubicBezTo>
                    <a:pt x="6621" y="9764"/>
                    <a:pt x="6669" y="9621"/>
                    <a:pt x="6764" y="9502"/>
                  </a:cubicBezTo>
                  <a:cubicBezTo>
                    <a:pt x="6859" y="9383"/>
                    <a:pt x="6978" y="9312"/>
                    <a:pt x="7121" y="9264"/>
                  </a:cubicBezTo>
                  <a:cubicBezTo>
                    <a:pt x="7193" y="9240"/>
                    <a:pt x="7240" y="9240"/>
                    <a:pt x="7312" y="9240"/>
                  </a:cubicBezTo>
                  <a:close/>
                  <a:moveTo>
                    <a:pt x="8360" y="10097"/>
                  </a:moveTo>
                  <a:lnTo>
                    <a:pt x="10003" y="10931"/>
                  </a:lnTo>
                  <a:lnTo>
                    <a:pt x="9717" y="11502"/>
                  </a:lnTo>
                  <a:lnTo>
                    <a:pt x="8074" y="10645"/>
                  </a:lnTo>
                  <a:cubicBezTo>
                    <a:pt x="8217" y="10502"/>
                    <a:pt x="8312" y="10312"/>
                    <a:pt x="8360" y="10097"/>
                  </a:cubicBezTo>
                  <a:close/>
                  <a:moveTo>
                    <a:pt x="5692" y="0"/>
                  </a:moveTo>
                  <a:cubicBezTo>
                    <a:pt x="4407" y="0"/>
                    <a:pt x="3121" y="453"/>
                    <a:pt x="2073" y="1262"/>
                  </a:cubicBezTo>
                  <a:cubicBezTo>
                    <a:pt x="2001" y="1334"/>
                    <a:pt x="2001" y="1453"/>
                    <a:pt x="2073" y="1524"/>
                  </a:cubicBezTo>
                  <a:cubicBezTo>
                    <a:pt x="2099" y="1564"/>
                    <a:pt x="2147" y="1581"/>
                    <a:pt x="2196" y="1581"/>
                  </a:cubicBezTo>
                  <a:cubicBezTo>
                    <a:pt x="2237" y="1581"/>
                    <a:pt x="2279" y="1569"/>
                    <a:pt x="2311" y="1548"/>
                  </a:cubicBezTo>
                  <a:cubicBezTo>
                    <a:pt x="3263" y="762"/>
                    <a:pt x="4478" y="334"/>
                    <a:pt x="5692" y="334"/>
                  </a:cubicBezTo>
                  <a:cubicBezTo>
                    <a:pt x="8312" y="334"/>
                    <a:pt x="10622" y="2262"/>
                    <a:pt x="10932" y="4692"/>
                  </a:cubicBezTo>
                  <a:cubicBezTo>
                    <a:pt x="10932" y="4763"/>
                    <a:pt x="10979" y="5096"/>
                    <a:pt x="10979" y="5192"/>
                  </a:cubicBezTo>
                  <a:cubicBezTo>
                    <a:pt x="10979" y="5311"/>
                    <a:pt x="10979" y="5430"/>
                    <a:pt x="10574" y="5430"/>
                  </a:cubicBezTo>
                  <a:lnTo>
                    <a:pt x="7526" y="5430"/>
                  </a:lnTo>
                  <a:cubicBezTo>
                    <a:pt x="7431" y="5430"/>
                    <a:pt x="7359" y="5477"/>
                    <a:pt x="7359" y="5573"/>
                  </a:cubicBezTo>
                  <a:cubicBezTo>
                    <a:pt x="7336" y="5668"/>
                    <a:pt x="7431" y="5763"/>
                    <a:pt x="7526" y="5763"/>
                  </a:cubicBezTo>
                  <a:lnTo>
                    <a:pt x="10193" y="5763"/>
                  </a:lnTo>
                  <a:cubicBezTo>
                    <a:pt x="10170" y="5811"/>
                    <a:pt x="10122" y="5858"/>
                    <a:pt x="10098" y="5906"/>
                  </a:cubicBezTo>
                  <a:cubicBezTo>
                    <a:pt x="9884" y="6120"/>
                    <a:pt x="9574" y="6239"/>
                    <a:pt x="9146" y="6239"/>
                  </a:cubicBezTo>
                  <a:lnTo>
                    <a:pt x="5478" y="6239"/>
                  </a:lnTo>
                  <a:cubicBezTo>
                    <a:pt x="5431" y="6239"/>
                    <a:pt x="5383" y="6263"/>
                    <a:pt x="5335" y="6311"/>
                  </a:cubicBezTo>
                  <a:lnTo>
                    <a:pt x="4049" y="8216"/>
                  </a:lnTo>
                  <a:cubicBezTo>
                    <a:pt x="3906" y="8407"/>
                    <a:pt x="3835" y="8526"/>
                    <a:pt x="3644" y="8597"/>
                  </a:cubicBezTo>
                  <a:cubicBezTo>
                    <a:pt x="3549" y="8645"/>
                    <a:pt x="3454" y="8663"/>
                    <a:pt x="3353" y="8663"/>
                  </a:cubicBezTo>
                  <a:cubicBezTo>
                    <a:pt x="3251" y="8663"/>
                    <a:pt x="3144" y="8645"/>
                    <a:pt x="3025" y="8621"/>
                  </a:cubicBezTo>
                  <a:lnTo>
                    <a:pt x="1287" y="8192"/>
                  </a:lnTo>
                  <a:lnTo>
                    <a:pt x="977" y="7621"/>
                  </a:lnTo>
                  <a:lnTo>
                    <a:pt x="3144" y="8168"/>
                  </a:lnTo>
                  <a:cubicBezTo>
                    <a:pt x="3240" y="8192"/>
                    <a:pt x="3287" y="8192"/>
                    <a:pt x="3359" y="8192"/>
                  </a:cubicBezTo>
                  <a:cubicBezTo>
                    <a:pt x="3478" y="8192"/>
                    <a:pt x="3549" y="8145"/>
                    <a:pt x="3644" y="8002"/>
                  </a:cubicBezTo>
                  <a:cubicBezTo>
                    <a:pt x="3644" y="7978"/>
                    <a:pt x="5145" y="5763"/>
                    <a:pt x="5145" y="5763"/>
                  </a:cubicBezTo>
                  <a:lnTo>
                    <a:pt x="6740" y="5763"/>
                  </a:lnTo>
                  <a:cubicBezTo>
                    <a:pt x="6812" y="5763"/>
                    <a:pt x="6907" y="5716"/>
                    <a:pt x="6907" y="5620"/>
                  </a:cubicBezTo>
                  <a:cubicBezTo>
                    <a:pt x="6931" y="5525"/>
                    <a:pt x="6836" y="5430"/>
                    <a:pt x="6740" y="5430"/>
                  </a:cubicBezTo>
                  <a:lnTo>
                    <a:pt x="5073" y="5430"/>
                  </a:lnTo>
                  <a:cubicBezTo>
                    <a:pt x="5002" y="5430"/>
                    <a:pt x="4954" y="5454"/>
                    <a:pt x="4930" y="5501"/>
                  </a:cubicBezTo>
                  <a:cubicBezTo>
                    <a:pt x="4930" y="5501"/>
                    <a:pt x="3335" y="7835"/>
                    <a:pt x="3311" y="7859"/>
                  </a:cubicBezTo>
                  <a:cubicBezTo>
                    <a:pt x="3287" y="7859"/>
                    <a:pt x="668" y="7192"/>
                    <a:pt x="668" y="7192"/>
                  </a:cubicBezTo>
                  <a:cubicBezTo>
                    <a:pt x="620" y="7192"/>
                    <a:pt x="549" y="7168"/>
                    <a:pt x="549" y="7049"/>
                  </a:cubicBezTo>
                  <a:lnTo>
                    <a:pt x="453" y="5597"/>
                  </a:lnTo>
                  <a:cubicBezTo>
                    <a:pt x="358" y="4334"/>
                    <a:pt x="787" y="3120"/>
                    <a:pt x="1668" y="2143"/>
                  </a:cubicBezTo>
                  <a:cubicBezTo>
                    <a:pt x="1739" y="2072"/>
                    <a:pt x="1715" y="1953"/>
                    <a:pt x="1644" y="1905"/>
                  </a:cubicBezTo>
                  <a:cubicBezTo>
                    <a:pt x="1608" y="1870"/>
                    <a:pt x="1567" y="1852"/>
                    <a:pt x="1525" y="1852"/>
                  </a:cubicBezTo>
                  <a:cubicBezTo>
                    <a:pt x="1483" y="1852"/>
                    <a:pt x="1442" y="1870"/>
                    <a:pt x="1406" y="1905"/>
                  </a:cubicBezTo>
                  <a:cubicBezTo>
                    <a:pt x="477" y="2953"/>
                    <a:pt x="1" y="4263"/>
                    <a:pt x="96" y="5620"/>
                  </a:cubicBezTo>
                  <a:lnTo>
                    <a:pt x="191" y="7073"/>
                  </a:lnTo>
                  <a:cubicBezTo>
                    <a:pt x="215" y="7287"/>
                    <a:pt x="334" y="7454"/>
                    <a:pt x="501" y="7525"/>
                  </a:cubicBezTo>
                  <a:lnTo>
                    <a:pt x="1025" y="8430"/>
                  </a:lnTo>
                  <a:cubicBezTo>
                    <a:pt x="1049" y="8478"/>
                    <a:pt x="1096" y="8502"/>
                    <a:pt x="1144" y="8502"/>
                  </a:cubicBezTo>
                  <a:lnTo>
                    <a:pt x="2954" y="8954"/>
                  </a:lnTo>
                  <a:cubicBezTo>
                    <a:pt x="3097" y="9002"/>
                    <a:pt x="3240" y="9026"/>
                    <a:pt x="3359" y="9026"/>
                  </a:cubicBezTo>
                  <a:cubicBezTo>
                    <a:pt x="3502" y="9026"/>
                    <a:pt x="3644" y="9002"/>
                    <a:pt x="3787" y="8931"/>
                  </a:cubicBezTo>
                  <a:cubicBezTo>
                    <a:pt x="3811" y="8907"/>
                    <a:pt x="3859" y="8907"/>
                    <a:pt x="3883" y="8883"/>
                  </a:cubicBezTo>
                  <a:lnTo>
                    <a:pt x="6312" y="10145"/>
                  </a:lnTo>
                  <a:cubicBezTo>
                    <a:pt x="6407" y="10621"/>
                    <a:pt x="6836" y="10979"/>
                    <a:pt x="7336" y="10979"/>
                  </a:cubicBezTo>
                  <a:cubicBezTo>
                    <a:pt x="7479" y="10979"/>
                    <a:pt x="7621" y="10931"/>
                    <a:pt x="7764" y="10883"/>
                  </a:cubicBezTo>
                  <a:lnTo>
                    <a:pt x="9574" y="11812"/>
                  </a:lnTo>
                  <a:cubicBezTo>
                    <a:pt x="9622" y="11836"/>
                    <a:pt x="9670" y="11836"/>
                    <a:pt x="9741" y="11836"/>
                  </a:cubicBezTo>
                  <a:lnTo>
                    <a:pt x="9836" y="11836"/>
                  </a:lnTo>
                  <a:cubicBezTo>
                    <a:pt x="9931" y="11788"/>
                    <a:pt x="9979" y="11741"/>
                    <a:pt x="10027" y="11669"/>
                  </a:cubicBezTo>
                  <a:lnTo>
                    <a:pt x="10312" y="11098"/>
                  </a:lnTo>
                  <a:cubicBezTo>
                    <a:pt x="10360" y="11002"/>
                    <a:pt x="10360" y="10931"/>
                    <a:pt x="10336" y="10836"/>
                  </a:cubicBezTo>
                  <a:cubicBezTo>
                    <a:pt x="10312" y="10740"/>
                    <a:pt x="10265" y="10669"/>
                    <a:pt x="10170" y="10645"/>
                  </a:cubicBezTo>
                  <a:lnTo>
                    <a:pt x="8360" y="9693"/>
                  </a:lnTo>
                  <a:cubicBezTo>
                    <a:pt x="8288" y="9431"/>
                    <a:pt x="8122" y="9192"/>
                    <a:pt x="7883" y="9050"/>
                  </a:cubicBezTo>
                  <a:lnTo>
                    <a:pt x="7883" y="6597"/>
                  </a:lnTo>
                  <a:lnTo>
                    <a:pt x="9169" y="6597"/>
                  </a:lnTo>
                  <a:cubicBezTo>
                    <a:pt x="9693" y="6597"/>
                    <a:pt x="10074" y="6454"/>
                    <a:pt x="10360" y="6144"/>
                  </a:cubicBezTo>
                  <a:cubicBezTo>
                    <a:pt x="10455" y="6049"/>
                    <a:pt x="10551" y="5906"/>
                    <a:pt x="10598" y="5787"/>
                  </a:cubicBezTo>
                  <a:cubicBezTo>
                    <a:pt x="10813" y="5787"/>
                    <a:pt x="11313" y="5739"/>
                    <a:pt x="11313" y="5215"/>
                  </a:cubicBezTo>
                  <a:cubicBezTo>
                    <a:pt x="11313" y="5073"/>
                    <a:pt x="11289" y="4763"/>
                    <a:pt x="11289" y="4692"/>
                  </a:cubicBezTo>
                  <a:cubicBezTo>
                    <a:pt x="11122" y="3429"/>
                    <a:pt x="10503" y="2286"/>
                    <a:pt x="9479" y="1405"/>
                  </a:cubicBezTo>
                  <a:cubicBezTo>
                    <a:pt x="8431" y="500"/>
                    <a:pt x="7074" y="0"/>
                    <a:pt x="56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3" name="Google Shape;1463;p76"/>
          <p:cNvSpPr/>
          <p:nvPr/>
        </p:nvSpPr>
        <p:spPr>
          <a:xfrm>
            <a:off x="1719059" y="1979510"/>
            <a:ext cx="345779" cy="344385"/>
          </a:xfrm>
          <a:custGeom>
            <a:rect b="b" l="l" r="r" t="t"/>
            <a:pathLst>
              <a:path extrusionOk="0" h="11860" w="11908">
                <a:moveTo>
                  <a:pt x="11502" y="405"/>
                </a:moveTo>
                <a:lnTo>
                  <a:pt x="11502" y="405"/>
                </a:lnTo>
                <a:cubicBezTo>
                  <a:pt x="11431" y="691"/>
                  <a:pt x="11288" y="1072"/>
                  <a:pt x="11169" y="1191"/>
                </a:cubicBezTo>
                <a:lnTo>
                  <a:pt x="10931" y="1429"/>
                </a:lnTo>
                <a:lnTo>
                  <a:pt x="10478" y="977"/>
                </a:lnTo>
                <a:lnTo>
                  <a:pt x="10717" y="739"/>
                </a:lnTo>
                <a:cubicBezTo>
                  <a:pt x="10836" y="619"/>
                  <a:pt x="11217" y="477"/>
                  <a:pt x="11502" y="405"/>
                </a:cubicBezTo>
                <a:close/>
                <a:moveTo>
                  <a:pt x="7883" y="3572"/>
                </a:moveTo>
                <a:lnTo>
                  <a:pt x="8335" y="4025"/>
                </a:lnTo>
                <a:lnTo>
                  <a:pt x="7644" y="4692"/>
                </a:lnTo>
                <a:lnTo>
                  <a:pt x="7216" y="4239"/>
                </a:lnTo>
                <a:lnTo>
                  <a:pt x="7883" y="3572"/>
                </a:lnTo>
                <a:close/>
                <a:moveTo>
                  <a:pt x="6406" y="4120"/>
                </a:moveTo>
                <a:cubicBezTo>
                  <a:pt x="6501" y="4120"/>
                  <a:pt x="6620" y="4144"/>
                  <a:pt x="6692" y="4215"/>
                </a:cubicBezTo>
                <a:lnTo>
                  <a:pt x="7692" y="5216"/>
                </a:lnTo>
                <a:cubicBezTo>
                  <a:pt x="7835" y="5359"/>
                  <a:pt x="7835" y="5621"/>
                  <a:pt x="7692" y="5763"/>
                </a:cubicBezTo>
                <a:lnTo>
                  <a:pt x="6120" y="7311"/>
                </a:lnTo>
                <a:cubicBezTo>
                  <a:pt x="6049" y="7383"/>
                  <a:pt x="5954" y="7430"/>
                  <a:pt x="5858" y="7430"/>
                </a:cubicBezTo>
                <a:cubicBezTo>
                  <a:pt x="5739" y="7430"/>
                  <a:pt x="5644" y="7383"/>
                  <a:pt x="5573" y="7311"/>
                </a:cubicBezTo>
                <a:lnTo>
                  <a:pt x="4596" y="6311"/>
                </a:lnTo>
                <a:cubicBezTo>
                  <a:pt x="4430" y="6168"/>
                  <a:pt x="4430" y="5930"/>
                  <a:pt x="4596" y="5787"/>
                </a:cubicBezTo>
                <a:lnTo>
                  <a:pt x="6144" y="4215"/>
                </a:lnTo>
                <a:cubicBezTo>
                  <a:pt x="6216" y="4144"/>
                  <a:pt x="6311" y="4120"/>
                  <a:pt x="6406" y="4120"/>
                </a:cubicBezTo>
                <a:close/>
                <a:moveTo>
                  <a:pt x="11693" y="0"/>
                </a:moveTo>
                <a:cubicBezTo>
                  <a:pt x="11431" y="48"/>
                  <a:pt x="10693" y="262"/>
                  <a:pt x="10455" y="500"/>
                </a:cubicBezTo>
                <a:lnTo>
                  <a:pt x="10240" y="739"/>
                </a:lnTo>
                <a:lnTo>
                  <a:pt x="10193" y="715"/>
                </a:lnTo>
                <a:cubicBezTo>
                  <a:pt x="10074" y="572"/>
                  <a:pt x="9883" y="500"/>
                  <a:pt x="9693" y="500"/>
                </a:cubicBezTo>
                <a:cubicBezTo>
                  <a:pt x="9502" y="500"/>
                  <a:pt x="9311" y="572"/>
                  <a:pt x="9169" y="715"/>
                </a:cubicBezTo>
                <a:lnTo>
                  <a:pt x="8692" y="1167"/>
                </a:lnTo>
                <a:cubicBezTo>
                  <a:pt x="8621" y="1239"/>
                  <a:pt x="8621" y="1358"/>
                  <a:pt x="8692" y="1429"/>
                </a:cubicBezTo>
                <a:cubicBezTo>
                  <a:pt x="8728" y="1465"/>
                  <a:pt x="8776" y="1483"/>
                  <a:pt x="8823" y="1483"/>
                </a:cubicBezTo>
                <a:cubicBezTo>
                  <a:pt x="8871" y="1483"/>
                  <a:pt x="8919" y="1465"/>
                  <a:pt x="8954" y="1429"/>
                </a:cubicBezTo>
                <a:lnTo>
                  <a:pt x="9431" y="953"/>
                </a:lnTo>
                <a:cubicBezTo>
                  <a:pt x="9502" y="881"/>
                  <a:pt x="9597" y="846"/>
                  <a:pt x="9693" y="846"/>
                </a:cubicBezTo>
                <a:cubicBezTo>
                  <a:pt x="9788" y="846"/>
                  <a:pt x="9883" y="881"/>
                  <a:pt x="9954" y="953"/>
                </a:cubicBezTo>
                <a:lnTo>
                  <a:pt x="10955" y="1953"/>
                </a:lnTo>
                <a:cubicBezTo>
                  <a:pt x="11026" y="2025"/>
                  <a:pt x="11074" y="2120"/>
                  <a:pt x="11074" y="2215"/>
                </a:cubicBezTo>
                <a:cubicBezTo>
                  <a:pt x="11074" y="2310"/>
                  <a:pt x="11026" y="2406"/>
                  <a:pt x="10955" y="2477"/>
                </a:cubicBezTo>
                <a:lnTo>
                  <a:pt x="9383" y="4049"/>
                </a:lnTo>
                <a:cubicBezTo>
                  <a:pt x="9311" y="4120"/>
                  <a:pt x="9216" y="4168"/>
                  <a:pt x="9121" y="4168"/>
                </a:cubicBezTo>
                <a:cubicBezTo>
                  <a:pt x="9026" y="4168"/>
                  <a:pt x="8930" y="4120"/>
                  <a:pt x="8859" y="4049"/>
                </a:cubicBezTo>
                <a:lnTo>
                  <a:pt x="7859" y="3049"/>
                </a:lnTo>
                <a:cubicBezTo>
                  <a:pt x="7787" y="2977"/>
                  <a:pt x="7740" y="2882"/>
                  <a:pt x="7740" y="2787"/>
                </a:cubicBezTo>
                <a:cubicBezTo>
                  <a:pt x="7740" y="2691"/>
                  <a:pt x="7787" y="2596"/>
                  <a:pt x="7859" y="2525"/>
                </a:cubicBezTo>
                <a:lnTo>
                  <a:pt x="8335" y="2025"/>
                </a:lnTo>
                <a:cubicBezTo>
                  <a:pt x="8407" y="1953"/>
                  <a:pt x="8407" y="1858"/>
                  <a:pt x="8335" y="1786"/>
                </a:cubicBezTo>
                <a:cubicBezTo>
                  <a:pt x="8299" y="1751"/>
                  <a:pt x="8258" y="1733"/>
                  <a:pt x="8216" y="1733"/>
                </a:cubicBezTo>
                <a:cubicBezTo>
                  <a:pt x="8174" y="1733"/>
                  <a:pt x="8133" y="1751"/>
                  <a:pt x="8097" y="1786"/>
                </a:cubicBezTo>
                <a:lnTo>
                  <a:pt x="7621" y="2263"/>
                </a:lnTo>
                <a:cubicBezTo>
                  <a:pt x="7478" y="2406"/>
                  <a:pt x="7406" y="2596"/>
                  <a:pt x="7406" y="2787"/>
                </a:cubicBezTo>
                <a:cubicBezTo>
                  <a:pt x="7406" y="2977"/>
                  <a:pt x="7478" y="3168"/>
                  <a:pt x="7621" y="3287"/>
                </a:cubicBezTo>
                <a:lnTo>
                  <a:pt x="7644" y="3311"/>
                </a:lnTo>
                <a:lnTo>
                  <a:pt x="6954" y="4001"/>
                </a:lnTo>
                <a:lnTo>
                  <a:pt x="6930" y="3977"/>
                </a:lnTo>
                <a:cubicBezTo>
                  <a:pt x="6787" y="3834"/>
                  <a:pt x="6620" y="3763"/>
                  <a:pt x="6406" y="3763"/>
                </a:cubicBezTo>
                <a:cubicBezTo>
                  <a:pt x="6216" y="3763"/>
                  <a:pt x="6025" y="3834"/>
                  <a:pt x="5906" y="3977"/>
                </a:cubicBezTo>
                <a:lnTo>
                  <a:pt x="4334" y="5525"/>
                </a:lnTo>
                <a:cubicBezTo>
                  <a:pt x="4048" y="5811"/>
                  <a:pt x="4048" y="6287"/>
                  <a:pt x="4334" y="6573"/>
                </a:cubicBezTo>
                <a:lnTo>
                  <a:pt x="4358" y="6597"/>
                </a:lnTo>
                <a:lnTo>
                  <a:pt x="2524" y="8454"/>
                </a:lnTo>
                <a:lnTo>
                  <a:pt x="2524" y="7764"/>
                </a:lnTo>
                <a:cubicBezTo>
                  <a:pt x="2524" y="7597"/>
                  <a:pt x="2381" y="7478"/>
                  <a:pt x="2215" y="7478"/>
                </a:cubicBezTo>
                <a:lnTo>
                  <a:pt x="1477" y="7478"/>
                </a:lnTo>
                <a:cubicBezTo>
                  <a:pt x="1310" y="7478"/>
                  <a:pt x="1167" y="7621"/>
                  <a:pt x="1167" y="7764"/>
                </a:cubicBezTo>
                <a:lnTo>
                  <a:pt x="1167" y="9788"/>
                </a:lnTo>
                <a:lnTo>
                  <a:pt x="119" y="10836"/>
                </a:lnTo>
                <a:cubicBezTo>
                  <a:pt x="0" y="10955"/>
                  <a:pt x="0" y="11145"/>
                  <a:pt x="119" y="11265"/>
                </a:cubicBezTo>
                <a:lnTo>
                  <a:pt x="619" y="11765"/>
                </a:lnTo>
                <a:cubicBezTo>
                  <a:pt x="691" y="11836"/>
                  <a:pt x="762" y="11860"/>
                  <a:pt x="857" y="11860"/>
                </a:cubicBezTo>
                <a:cubicBezTo>
                  <a:pt x="929" y="11860"/>
                  <a:pt x="1000" y="11836"/>
                  <a:pt x="1072" y="11765"/>
                </a:cubicBezTo>
                <a:lnTo>
                  <a:pt x="1858" y="10979"/>
                </a:lnTo>
                <a:cubicBezTo>
                  <a:pt x="1929" y="10907"/>
                  <a:pt x="1929" y="10812"/>
                  <a:pt x="1881" y="10741"/>
                </a:cubicBezTo>
                <a:cubicBezTo>
                  <a:pt x="1840" y="10699"/>
                  <a:pt x="1782" y="10674"/>
                  <a:pt x="1727" y="10674"/>
                </a:cubicBezTo>
                <a:cubicBezTo>
                  <a:pt x="1688" y="10674"/>
                  <a:pt x="1649" y="10687"/>
                  <a:pt x="1619" y="10717"/>
                </a:cubicBezTo>
                <a:lnTo>
                  <a:pt x="857" y="11503"/>
                </a:lnTo>
                <a:lnTo>
                  <a:pt x="405" y="11050"/>
                </a:lnTo>
                <a:lnTo>
                  <a:pt x="1477" y="9979"/>
                </a:lnTo>
                <a:cubicBezTo>
                  <a:pt x="1500" y="9955"/>
                  <a:pt x="1524" y="9907"/>
                  <a:pt x="1524" y="9859"/>
                </a:cubicBezTo>
                <a:lnTo>
                  <a:pt x="1524" y="7835"/>
                </a:lnTo>
                <a:lnTo>
                  <a:pt x="2167" y="7835"/>
                </a:lnTo>
                <a:lnTo>
                  <a:pt x="2167" y="8859"/>
                </a:lnTo>
                <a:cubicBezTo>
                  <a:pt x="2167" y="8907"/>
                  <a:pt x="2191" y="8955"/>
                  <a:pt x="2215" y="8978"/>
                </a:cubicBezTo>
                <a:cubicBezTo>
                  <a:pt x="2250" y="9014"/>
                  <a:pt x="2298" y="9032"/>
                  <a:pt x="2346" y="9032"/>
                </a:cubicBezTo>
                <a:cubicBezTo>
                  <a:pt x="2393" y="9032"/>
                  <a:pt x="2441" y="9014"/>
                  <a:pt x="2477" y="8978"/>
                </a:cubicBezTo>
                <a:lnTo>
                  <a:pt x="4668" y="6787"/>
                </a:lnTo>
                <a:lnTo>
                  <a:pt x="5120" y="7264"/>
                </a:lnTo>
                <a:lnTo>
                  <a:pt x="4048" y="8335"/>
                </a:lnTo>
                <a:cubicBezTo>
                  <a:pt x="4001" y="8359"/>
                  <a:pt x="4001" y="8407"/>
                  <a:pt x="4001" y="8454"/>
                </a:cubicBezTo>
                <a:cubicBezTo>
                  <a:pt x="4001" y="8550"/>
                  <a:pt x="4072" y="8645"/>
                  <a:pt x="4168" y="8645"/>
                </a:cubicBezTo>
                <a:lnTo>
                  <a:pt x="5001" y="8645"/>
                </a:lnTo>
                <a:lnTo>
                  <a:pt x="5025" y="8669"/>
                </a:lnTo>
                <a:lnTo>
                  <a:pt x="5406" y="9288"/>
                </a:lnTo>
                <a:lnTo>
                  <a:pt x="3144" y="9288"/>
                </a:lnTo>
                <a:cubicBezTo>
                  <a:pt x="3096" y="9288"/>
                  <a:pt x="3048" y="9312"/>
                  <a:pt x="3024" y="9336"/>
                </a:cubicBezTo>
                <a:lnTo>
                  <a:pt x="2191" y="10145"/>
                </a:lnTo>
                <a:cubicBezTo>
                  <a:pt x="2143" y="10217"/>
                  <a:pt x="2120" y="10312"/>
                  <a:pt x="2167" y="10383"/>
                </a:cubicBezTo>
                <a:cubicBezTo>
                  <a:pt x="2205" y="10434"/>
                  <a:pt x="2257" y="10458"/>
                  <a:pt x="2312" y="10458"/>
                </a:cubicBezTo>
                <a:cubicBezTo>
                  <a:pt x="2359" y="10458"/>
                  <a:pt x="2409" y="10440"/>
                  <a:pt x="2453" y="10407"/>
                </a:cubicBezTo>
                <a:lnTo>
                  <a:pt x="3215" y="9621"/>
                </a:lnTo>
                <a:lnTo>
                  <a:pt x="5477" y="9621"/>
                </a:lnTo>
                <a:cubicBezTo>
                  <a:pt x="5477" y="9621"/>
                  <a:pt x="5692" y="9550"/>
                  <a:pt x="5763" y="9455"/>
                </a:cubicBezTo>
                <a:cubicBezTo>
                  <a:pt x="5787" y="9383"/>
                  <a:pt x="5787" y="9312"/>
                  <a:pt x="5739" y="9240"/>
                </a:cubicBezTo>
                <a:lnTo>
                  <a:pt x="5263" y="8502"/>
                </a:lnTo>
                <a:cubicBezTo>
                  <a:pt x="5263" y="8502"/>
                  <a:pt x="5239" y="8478"/>
                  <a:pt x="5239" y="8454"/>
                </a:cubicBezTo>
                <a:cubicBezTo>
                  <a:pt x="5215" y="8407"/>
                  <a:pt x="5144" y="8288"/>
                  <a:pt x="5001" y="8288"/>
                </a:cubicBezTo>
                <a:lnTo>
                  <a:pt x="4549" y="8288"/>
                </a:lnTo>
                <a:lnTo>
                  <a:pt x="5311" y="7526"/>
                </a:lnTo>
                <a:lnTo>
                  <a:pt x="5334" y="7549"/>
                </a:lnTo>
                <a:cubicBezTo>
                  <a:pt x="5477" y="7692"/>
                  <a:pt x="5668" y="7764"/>
                  <a:pt x="5858" y="7764"/>
                </a:cubicBezTo>
                <a:cubicBezTo>
                  <a:pt x="6049" y="7764"/>
                  <a:pt x="6239" y="7692"/>
                  <a:pt x="6358" y="7549"/>
                </a:cubicBezTo>
                <a:lnTo>
                  <a:pt x="7930" y="6002"/>
                </a:lnTo>
                <a:cubicBezTo>
                  <a:pt x="8216" y="5716"/>
                  <a:pt x="8216" y="5263"/>
                  <a:pt x="7930" y="4978"/>
                </a:cubicBezTo>
                <a:lnTo>
                  <a:pt x="7906" y="4954"/>
                </a:lnTo>
                <a:lnTo>
                  <a:pt x="8597" y="4263"/>
                </a:lnTo>
                <a:lnTo>
                  <a:pt x="8621" y="4287"/>
                </a:lnTo>
                <a:cubicBezTo>
                  <a:pt x="8740" y="4430"/>
                  <a:pt x="8930" y="4501"/>
                  <a:pt x="9121" y="4501"/>
                </a:cubicBezTo>
                <a:cubicBezTo>
                  <a:pt x="9335" y="4501"/>
                  <a:pt x="9502" y="4430"/>
                  <a:pt x="9645" y="4287"/>
                </a:cubicBezTo>
                <a:lnTo>
                  <a:pt x="11217" y="2739"/>
                </a:lnTo>
                <a:cubicBezTo>
                  <a:pt x="11336" y="2596"/>
                  <a:pt x="11407" y="2406"/>
                  <a:pt x="11407" y="2215"/>
                </a:cubicBezTo>
                <a:cubicBezTo>
                  <a:pt x="11407" y="2025"/>
                  <a:pt x="11336" y="1834"/>
                  <a:pt x="11217" y="1691"/>
                </a:cubicBezTo>
                <a:lnTo>
                  <a:pt x="11169" y="1667"/>
                </a:lnTo>
                <a:lnTo>
                  <a:pt x="11407" y="1429"/>
                </a:lnTo>
                <a:cubicBezTo>
                  <a:pt x="11645" y="1215"/>
                  <a:pt x="11883" y="477"/>
                  <a:pt x="11907" y="191"/>
                </a:cubicBezTo>
                <a:lnTo>
                  <a:pt x="11883" y="191"/>
                </a:lnTo>
                <a:cubicBezTo>
                  <a:pt x="11907" y="143"/>
                  <a:pt x="11883" y="96"/>
                  <a:pt x="11836" y="72"/>
                </a:cubicBezTo>
                <a:cubicBezTo>
                  <a:pt x="11812" y="24"/>
                  <a:pt x="11764" y="0"/>
                  <a:pt x="116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4" name="Google Shape;1464;p76"/>
          <p:cNvGrpSpPr/>
          <p:nvPr/>
        </p:nvGrpSpPr>
        <p:grpSpPr>
          <a:xfrm>
            <a:off x="2315120" y="1979477"/>
            <a:ext cx="330563" cy="344385"/>
            <a:chOff x="1919425" y="2186225"/>
            <a:chExt cx="284600" cy="296500"/>
          </a:xfrm>
        </p:grpSpPr>
        <p:sp>
          <p:nvSpPr>
            <p:cNvPr id="1465" name="Google Shape;1465;p76"/>
            <p:cNvSpPr/>
            <p:nvPr/>
          </p:nvSpPr>
          <p:spPr>
            <a:xfrm>
              <a:off x="1961675" y="2300525"/>
              <a:ext cx="62550" cy="8375"/>
            </a:xfrm>
            <a:custGeom>
              <a:rect b="b" l="l" r="r" t="t"/>
              <a:pathLst>
                <a:path extrusionOk="0" h="335" w="2502">
                  <a:moveTo>
                    <a:pt x="191" y="1"/>
                  </a:moveTo>
                  <a:cubicBezTo>
                    <a:pt x="96" y="1"/>
                    <a:pt x="1" y="48"/>
                    <a:pt x="1" y="144"/>
                  </a:cubicBezTo>
                  <a:cubicBezTo>
                    <a:pt x="1" y="263"/>
                    <a:pt x="72" y="334"/>
                    <a:pt x="168" y="334"/>
                  </a:cubicBezTo>
                  <a:lnTo>
                    <a:pt x="2311" y="334"/>
                  </a:lnTo>
                  <a:cubicBezTo>
                    <a:pt x="2406" y="334"/>
                    <a:pt x="2478" y="286"/>
                    <a:pt x="2501" y="191"/>
                  </a:cubicBezTo>
                  <a:cubicBezTo>
                    <a:pt x="2501" y="96"/>
                    <a:pt x="2430" y="1"/>
                    <a:pt x="23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76"/>
            <p:cNvSpPr/>
            <p:nvPr/>
          </p:nvSpPr>
          <p:spPr>
            <a:xfrm>
              <a:off x="2095650" y="2278500"/>
              <a:ext cx="63125" cy="8350"/>
            </a:xfrm>
            <a:custGeom>
              <a:rect b="b" l="l" r="r" t="t"/>
              <a:pathLst>
                <a:path extrusionOk="0" h="334" w="2525">
                  <a:moveTo>
                    <a:pt x="191" y="1"/>
                  </a:moveTo>
                  <a:cubicBezTo>
                    <a:pt x="95" y="1"/>
                    <a:pt x="0" y="96"/>
                    <a:pt x="24" y="191"/>
                  </a:cubicBezTo>
                  <a:cubicBezTo>
                    <a:pt x="24" y="286"/>
                    <a:pt x="119" y="334"/>
                    <a:pt x="191" y="334"/>
                  </a:cubicBezTo>
                  <a:lnTo>
                    <a:pt x="2334" y="334"/>
                  </a:lnTo>
                  <a:cubicBezTo>
                    <a:pt x="2429" y="334"/>
                    <a:pt x="2501" y="286"/>
                    <a:pt x="2501" y="191"/>
                  </a:cubicBezTo>
                  <a:cubicBezTo>
                    <a:pt x="2525" y="96"/>
                    <a:pt x="2429" y="1"/>
                    <a:pt x="23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76"/>
            <p:cNvSpPr/>
            <p:nvPr/>
          </p:nvSpPr>
          <p:spPr>
            <a:xfrm>
              <a:off x="1919425" y="2186225"/>
              <a:ext cx="284600" cy="296500"/>
            </a:xfrm>
            <a:custGeom>
              <a:rect b="b" l="l" r="r" t="t"/>
              <a:pathLst>
                <a:path extrusionOk="0" h="11860" w="11384">
                  <a:moveTo>
                    <a:pt x="5716" y="358"/>
                  </a:moveTo>
                  <a:cubicBezTo>
                    <a:pt x="6168" y="358"/>
                    <a:pt x="6525" y="715"/>
                    <a:pt x="6525" y="1143"/>
                  </a:cubicBezTo>
                  <a:cubicBezTo>
                    <a:pt x="6525" y="1596"/>
                    <a:pt x="6168" y="1929"/>
                    <a:pt x="5716" y="1929"/>
                  </a:cubicBezTo>
                  <a:cubicBezTo>
                    <a:pt x="5263" y="1929"/>
                    <a:pt x="4906" y="1596"/>
                    <a:pt x="4906" y="1143"/>
                  </a:cubicBezTo>
                  <a:cubicBezTo>
                    <a:pt x="4906" y="715"/>
                    <a:pt x="5263" y="358"/>
                    <a:pt x="5716" y="358"/>
                  </a:cubicBezTo>
                  <a:close/>
                  <a:moveTo>
                    <a:pt x="4906" y="3834"/>
                  </a:moveTo>
                  <a:lnTo>
                    <a:pt x="4906" y="5597"/>
                  </a:lnTo>
                  <a:lnTo>
                    <a:pt x="1286" y="5597"/>
                  </a:lnTo>
                  <a:lnTo>
                    <a:pt x="453" y="4716"/>
                  </a:lnTo>
                  <a:lnTo>
                    <a:pt x="1286" y="3834"/>
                  </a:lnTo>
                  <a:close/>
                  <a:moveTo>
                    <a:pt x="6668" y="9740"/>
                  </a:moveTo>
                  <a:cubicBezTo>
                    <a:pt x="6716" y="9740"/>
                    <a:pt x="6740" y="9788"/>
                    <a:pt x="6740" y="9836"/>
                  </a:cubicBezTo>
                  <a:lnTo>
                    <a:pt x="6740" y="10431"/>
                  </a:lnTo>
                  <a:lnTo>
                    <a:pt x="4668" y="10431"/>
                  </a:lnTo>
                  <a:lnTo>
                    <a:pt x="4668" y="9836"/>
                  </a:lnTo>
                  <a:cubicBezTo>
                    <a:pt x="4668" y="9788"/>
                    <a:pt x="4692" y="9740"/>
                    <a:pt x="4739" y="9740"/>
                  </a:cubicBezTo>
                  <a:close/>
                  <a:moveTo>
                    <a:pt x="7954" y="10764"/>
                  </a:moveTo>
                  <a:cubicBezTo>
                    <a:pt x="8145" y="10764"/>
                    <a:pt x="8311" y="10931"/>
                    <a:pt x="8311" y="11145"/>
                  </a:cubicBezTo>
                  <a:lnTo>
                    <a:pt x="8311" y="11503"/>
                  </a:lnTo>
                  <a:lnTo>
                    <a:pt x="3096" y="11503"/>
                  </a:lnTo>
                  <a:lnTo>
                    <a:pt x="3096" y="11145"/>
                  </a:lnTo>
                  <a:cubicBezTo>
                    <a:pt x="3096" y="10931"/>
                    <a:pt x="3263" y="10764"/>
                    <a:pt x="3453" y="10764"/>
                  </a:cubicBezTo>
                  <a:close/>
                  <a:moveTo>
                    <a:pt x="8621" y="9002"/>
                  </a:moveTo>
                  <a:cubicBezTo>
                    <a:pt x="8811" y="9002"/>
                    <a:pt x="8978" y="9097"/>
                    <a:pt x="9073" y="9240"/>
                  </a:cubicBezTo>
                  <a:cubicBezTo>
                    <a:pt x="9097" y="9312"/>
                    <a:pt x="9169" y="9336"/>
                    <a:pt x="9240" y="9336"/>
                  </a:cubicBezTo>
                  <a:lnTo>
                    <a:pt x="9288" y="9336"/>
                  </a:lnTo>
                  <a:cubicBezTo>
                    <a:pt x="9645" y="9336"/>
                    <a:pt x="9931" y="9621"/>
                    <a:pt x="9931" y="9955"/>
                  </a:cubicBezTo>
                  <a:cubicBezTo>
                    <a:pt x="9931" y="10002"/>
                    <a:pt x="9931" y="10050"/>
                    <a:pt x="9907" y="10121"/>
                  </a:cubicBezTo>
                  <a:cubicBezTo>
                    <a:pt x="9883" y="10193"/>
                    <a:pt x="9931" y="10288"/>
                    <a:pt x="10002" y="10336"/>
                  </a:cubicBezTo>
                  <a:cubicBezTo>
                    <a:pt x="10359" y="10455"/>
                    <a:pt x="10574" y="10788"/>
                    <a:pt x="10574" y="11169"/>
                  </a:cubicBezTo>
                  <a:cubicBezTo>
                    <a:pt x="10574" y="11288"/>
                    <a:pt x="10550" y="11407"/>
                    <a:pt x="10526" y="11503"/>
                  </a:cubicBezTo>
                  <a:lnTo>
                    <a:pt x="8669" y="11503"/>
                  </a:lnTo>
                  <a:lnTo>
                    <a:pt x="8669" y="11145"/>
                  </a:lnTo>
                  <a:cubicBezTo>
                    <a:pt x="8669" y="10741"/>
                    <a:pt x="8335" y="10431"/>
                    <a:pt x="7954" y="10431"/>
                  </a:cubicBezTo>
                  <a:lnTo>
                    <a:pt x="7097" y="10431"/>
                  </a:lnTo>
                  <a:lnTo>
                    <a:pt x="7097" y="9836"/>
                  </a:lnTo>
                  <a:cubicBezTo>
                    <a:pt x="7097" y="9812"/>
                    <a:pt x="7097" y="9788"/>
                    <a:pt x="7097" y="9764"/>
                  </a:cubicBezTo>
                  <a:cubicBezTo>
                    <a:pt x="7335" y="9621"/>
                    <a:pt x="7621" y="9550"/>
                    <a:pt x="7930" y="9550"/>
                  </a:cubicBezTo>
                  <a:cubicBezTo>
                    <a:pt x="8002" y="9550"/>
                    <a:pt x="8073" y="9478"/>
                    <a:pt x="8097" y="9407"/>
                  </a:cubicBezTo>
                  <a:cubicBezTo>
                    <a:pt x="8145" y="9169"/>
                    <a:pt x="8359" y="9002"/>
                    <a:pt x="8621" y="9002"/>
                  </a:cubicBezTo>
                  <a:close/>
                  <a:moveTo>
                    <a:pt x="5692" y="0"/>
                  </a:moveTo>
                  <a:cubicBezTo>
                    <a:pt x="5049" y="0"/>
                    <a:pt x="4549" y="524"/>
                    <a:pt x="4549" y="1143"/>
                  </a:cubicBezTo>
                  <a:cubicBezTo>
                    <a:pt x="4549" y="1477"/>
                    <a:pt x="4668" y="1763"/>
                    <a:pt x="4882" y="1953"/>
                  </a:cubicBezTo>
                  <a:lnTo>
                    <a:pt x="4882" y="3501"/>
                  </a:lnTo>
                  <a:lnTo>
                    <a:pt x="1191" y="3501"/>
                  </a:lnTo>
                  <a:cubicBezTo>
                    <a:pt x="1143" y="3501"/>
                    <a:pt x="1096" y="3525"/>
                    <a:pt x="1072" y="3572"/>
                  </a:cubicBezTo>
                  <a:lnTo>
                    <a:pt x="72" y="4620"/>
                  </a:lnTo>
                  <a:cubicBezTo>
                    <a:pt x="0" y="4692"/>
                    <a:pt x="0" y="4787"/>
                    <a:pt x="72" y="4858"/>
                  </a:cubicBezTo>
                  <a:lnTo>
                    <a:pt x="1072" y="5906"/>
                  </a:lnTo>
                  <a:cubicBezTo>
                    <a:pt x="1096" y="5954"/>
                    <a:pt x="1143" y="5954"/>
                    <a:pt x="1191" y="5954"/>
                  </a:cubicBezTo>
                  <a:lnTo>
                    <a:pt x="4906" y="5954"/>
                  </a:lnTo>
                  <a:lnTo>
                    <a:pt x="4906" y="9407"/>
                  </a:lnTo>
                  <a:lnTo>
                    <a:pt x="4763" y="9407"/>
                  </a:lnTo>
                  <a:cubicBezTo>
                    <a:pt x="4525" y="9407"/>
                    <a:pt x="4334" y="9598"/>
                    <a:pt x="4334" y="9836"/>
                  </a:cubicBezTo>
                  <a:lnTo>
                    <a:pt x="4334" y="10431"/>
                  </a:lnTo>
                  <a:lnTo>
                    <a:pt x="3477" y="10431"/>
                  </a:lnTo>
                  <a:cubicBezTo>
                    <a:pt x="3096" y="10431"/>
                    <a:pt x="2763" y="10764"/>
                    <a:pt x="2763" y="11145"/>
                  </a:cubicBezTo>
                  <a:lnTo>
                    <a:pt x="2763" y="11526"/>
                  </a:lnTo>
                  <a:lnTo>
                    <a:pt x="715" y="11526"/>
                  </a:lnTo>
                  <a:cubicBezTo>
                    <a:pt x="643" y="11526"/>
                    <a:pt x="548" y="11574"/>
                    <a:pt x="548" y="11669"/>
                  </a:cubicBezTo>
                  <a:cubicBezTo>
                    <a:pt x="524" y="11788"/>
                    <a:pt x="619" y="11860"/>
                    <a:pt x="715" y="11860"/>
                  </a:cubicBezTo>
                  <a:lnTo>
                    <a:pt x="11169" y="11860"/>
                  </a:lnTo>
                  <a:cubicBezTo>
                    <a:pt x="11264" y="11860"/>
                    <a:pt x="11336" y="11812"/>
                    <a:pt x="11360" y="11717"/>
                  </a:cubicBezTo>
                  <a:cubicBezTo>
                    <a:pt x="11360" y="11622"/>
                    <a:pt x="11288" y="11526"/>
                    <a:pt x="11193" y="11526"/>
                  </a:cubicBezTo>
                  <a:lnTo>
                    <a:pt x="11193" y="11503"/>
                  </a:lnTo>
                  <a:lnTo>
                    <a:pt x="10860" y="11503"/>
                  </a:lnTo>
                  <a:cubicBezTo>
                    <a:pt x="10883" y="11407"/>
                    <a:pt x="10907" y="11288"/>
                    <a:pt x="10907" y="11169"/>
                  </a:cubicBezTo>
                  <a:cubicBezTo>
                    <a:pt x="10907" y="10693"/>
                    <a:pt x="10645" y="10264"/>
                    <a:pt x="10264" y="10050"/>
                  </a:cubicBezTo>
                  <a:cubicBezTo>
                    <a:pt x="10264" y="10026"/>
                    <a:pt x="10264" y="9979"/>
                    <a:pt x="10264" y="9931"/>
                  </a:cubicBezTo>
                  <a:cubicBezTo>
                    <a:pt x="10264" y="9407"/>
                    <a:pt x="9835" y="8978"/>
                    <a:pt x="9288" y="8978"/>
                  </a:cubicBezTo>
                  <a:cubicBezTo>
                    <a:pt x="9145" y="8764"/>
                    <a:pt x="8883" y="8645"/>
                    <a:pt x="8597" y="8645"/>
                  </a:cubicBezTo>
                  <a:cubicBezTo>
                    <a:pt x="8240" y="8645"/>
                    <a:pt x="7907" y="8859"/>
                    <a:pt x="7787" y="9193"/>
                  </a:cubicBezTo>
                  <a:cubicBezTo>
                    <a:pt x="7478" y="9216"/>
                    <a:pt x="7168" y="9312"/>
                    <a:pt x="6882" y="9478"/>
                  </a:cubicBezTo>
                  <a:cubicBezTo>
                    <a:pt x="6811" y="9431"/>
                    <a:pt x="6740" y="9407"/>
                    <a:pt x="6668" y="9407"/>
                  </a:cubicBezTo>
                  <a:lnTo>
                    <a:pt x="6501" y="9407"/>
                  </a:lnTo>
                  <a:lnTo>
                    <a:pt x="6501" y="7692"/>
                  </a:lnTo>
                  <a:cubicBezTo>
                    <a:pt x="6501" y="7597"/>
                    <a:pt x="6454" y="7526"/>
                    <a:pt x="6359" y="7502"/>
                  </a:cubicBezTo>
                  <a:cubicBezTo>
                    <a:pt x="6263" y="7502"/>
                    <a:pt x="6168" y="7573"/>
                    <a:pt x="6168" y="7669"/>
                  </a:cubicBezTo>
                  <a:lnTo>
                    <a:pt x="6168" y="9407"/>
                  </a:lnTo>
                  <a:lnTo>
                    <a:pt x="5239" y="9407"/>
                  </a:lnTo>
                  <a:lnTo>
                    <a:pt x="5239" y="2191"/>
                  </a:lnTo>
                  <a:cubicBezTo>
                    <a:pt x="5382" y="2263"/>
                    <a:pt x="5525" y="2286"/>
                    <a:pt x="5692" y="2286"/>
                  </a:cubicBezTo>
                  <a:cubicBezTo>
                    <a:pt x="5858" y="2286"/>
                    <a:pt x="6025" y="2263"/>
                    <a:pt x="6168" y="2191"/>
                  </a:cubicBezTo>
                  <a:lnTo>
                    <a:pt x="6168" y="6883"/>
                  </a:lnTo>
                  <a:cubicBezTo>
                    <a:pt x="6168" y="6954"/>
                    <a:pt x="6216" y="7026"/>
                    <a:pt x="6311" y="7049"/>
                  </a:cubicBezTo>
                  <a:cubicBezTo>
                    <a:pt x="6323" y="7052"/>
                    <a:pt x="6336" y="7054"/>
                    <a:pt x="6348" y="7054"/>
                  </a:cubicBezTo>
                  <a:cubicBezTo>
                    <a:pt x="6429" y="7054"/>
                    <a:pt x="6501" y="6986"/>
                    <a:pt x="6501" y="6883"/>
                  </a:cubicBezTo>
                  <a:lnTo>
                    <a:pt x="6501" y="5097"/>
                  </a:lnTo>
                  <a:lnTo>
                    <a:pt x="10193" y="5097"/>
                  </a:lnTo>
                  <a:cubicBezTo>
                    <a:pt x="10240" y="5097"/>
                    <a:pt x="10288" y="5073"/>
                    <a:pt x="10312" y="5049"/>
                  </a:cubicBezTo>
                  <a:lnTo>
                    <a:pt x="11312" y="4001"/>
                  </a:lnTo>
                  <a:cubicBezTo>
                    <a:pt x="11383" y="3930"/>
                    <a:pt x="11383" y="3834"/>
                    <a:pt x="11312" y="3763"/>
                  </a:cubicBezTo>
                  <a:lnTo>
                    <a:pt x="10312" y="2691"/>
                  </a:lnTo>
                  <a:cubicBezTo>
                    <a:pt x="10288" y="2668"/>
                    <a:pt x="10240" y="2644"/>
                    <a:pt x="10193" y="2644"/>
                  </a:cubicBezTo>
                  <a:lnTo>
                    <a:pt x="8883" y="2644"/>
                  </a:lnTo>
                  <a:cubicBezTo>
                    <a:pt x="8788" y="2644"/>
                    <a:pt x="8692" y="2715"/>
                    <a:pt x="8692" y="2810"/>
                  </a:cubicBezTo>
                  <a:cubicBezTo>
                    <a:pt x="8692" y="2906"/>
                    <a:pt x="8764" y="3001"/>
                    <a:pt x="8859" y="3001"/>
                  </a:cubicBezTo>
                  <a:lnTo>
                    <a:pt x="10145" y="3001"/>
                  </a:lnTo>
                  <a:lnTo>
                    <a:pt x="10979" y="3882"/>
                  </a:lnTo>
                  <a:lnTo>
                    <a:pt x="10145" y="4763"/>
                  </a:lnTo>
                  <a:lnTo>
                    <a:pt x="6501" y="4763"/>
                  </a:lnTo>
                  <a:lnTo>
                    <a:pt x="6501" y="3001"/>
                  </a:lnTo>
                  <a:lnTo>
                    <a:pt x="8049" y="3001"/>
                  </a:lnTo>
                  <a:cubicBezTo>
                    <a:pt x="8145" y="3001"/>
                    <a:pt x="8216" y="2929"/>
                    <a:pt x="8240" y="2858"/>
                  </a:cubicBezTo>
                  <a:cubicBezTo>
                    <a:pt x="8240" y="2739"/>
                    <a:pt x="8168" y="2644"/>
                    <a:pt x="8049" y="2644"/>
                  </a:cubicBezTo>
                  <a:lnTo>
                    <a:pt x="6501" y="2644"/>
                  </a:lnTo>
                  <a:lnTo>
                    <a:pt x="6501" y="1953"/>
                  </a:lnTo>
                  <a:cubicBezTo>
                    <a:pt x="6740" y="1763"/>
                    <a:pt x="6859" y="1453"/>
                    <a:pt x="6859" y="1143"/>
                  </a:cubicBezTo>
                  <a:cubicBezTo>
                    <a:pt x="6859" y="524"/>
                    <a:pt x="6335" y="0"/>
                    <a:pt x="56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71" name="Shape 1471"/>
        <p:cNvGrpSpPr/>
        <p:nvPr/>
      </p:nvGrpSpPr>
      <p:grpSpPr>
        <a:xfrm>
          <a:off x="0" y="0"/>
          <a:ext cx="0" cy="0"/>
          <a:chOff x="0" y="0"/>
          <a:chExt cx="0" cy="0"/>
        </a:xfrm>
      </p:grpSpPr>
      <p:sp>
        <p:nvSpPr>
          <p:cNvPr id="1472" name="Google Shape;1472;p77"/>
          <p:cNvSpPr txBox="1"/>
          <p:nvPr>
            <p:ph idx="4294967295" type="body"/>
          </p:nvPr>
        </p:nvSpPr>
        <p:spPr>
          <a:xfrm>
            <a:off x="720000" y="1315575"/>
            <a:ext cx="7704000" cy="2080500"/>
          </a:xfrm>
          <a:prstGeom prst="rect">
            <a:avLst/>
          </a:prstGeom>
        </p:spPr>
        <p:txBody>
          <a:bodyPr anchorCtr="0" anchor="t" bIns="91425" lIns="91425" spcFirstLastPara="1" rIns="91425" wrap="square" tIns="91425">
            <a:noAutofit/>
          </a:bodyPr>
          <a:lstStyle/>
          <a:p>
            <a:pPr indent="0" lvl="0" marL="0" marR="0" rtl="0" algn="l">
              <a:lnSpc>
                <a:spcPct val="100000"/>
              </a:lnSpc>
              <a:spcBef>
                <a:spcPts val="0"/>
              </a:spcBef>
              <a:spcAft>
                <a:spcPts val="0"/>
              </a:spcAft>
              <a:buNone/>
            </a:pPr>
            <a:r>
              <a:rPr lang="en"/>
              <a:t>Here’s an assortment of alternative resources whose style fits that of this template:</a:t>
            </a:r>
            <a:endParaRPr/>
          </a:p>
          <a:p>
            <a:pPr indent="0" lvl="0" marL="0" marR="0" rtl="0" algn="l">
              <a:lnSpc>
                <a:spcPct val="100000"/>
              </a:lnSpc>
              <a:spcBef>
                <a:spcPts val="0"/>
              </a:spcBef>
              <a:spcAft>
                <a:spcPts val="0"/>
              </a:spcAft>
              <a:buNone/>
            </a:pPr>
            <a:r>
              <a:t/>
            </a:r>
            <a:endParaRPr/>
          </a:p>
          <a:p>
            <a:pPr indent="0" lvl="0" marL="0" rtl="0" algn="l">
              <a:lnSpc>
                <a:spcPct val="100000"/>
              </a:lnSpc>
              <a:spcBef>
                <a:spcPts val="300"/>
              </a:spcBef>
              <a:spcAft>
                <a:spcPts val="0"/>
              </a:spcAft>
              <a:buNone/>
            </a:pPr>
            <a:r>
              <a:rPr b="1" lang="en" sz="1600"/>
              <a:t>PHOTOS</a:t>
            </a:r>
            <a:endParaRPr b="1" sz="1600"/>
          </a:p>
          <a:p>
            <a:pPr indent="-317500" lvl="0" marL="457200" rtl="0" algn="l">
              <a:lnSpc>
                <a:spcPct val="100000"/>
              </a:lnSpc>
              <a:spcBef>
                <a:spcPts val="800"/>
              </a:spcBef>
              <a:spcAft>
                <a:spcPts val="0"/>
              </a:spcAft>
              <a:buSzPts val="1400"/>
              <a:buChar char="●"/>
            </a:pPr>
            <a:r>
              <a:rPr lang="en">
                <a:uFill>
                  <a:noFill/>
                </a:uFill>
                <a:hlinkClick r:id="rId3"/>
              </a:rPr>
              <a:t>Hiker sitting on rock</a:t>
            </a:r>
            <a:endParaRPr/>
          </a:p>
          <a:p>
            <a:pPr indent="-317500" lvl="0" marL="457200" rtl="0" algn="l">
              <a:lnSpc>
                <a:spcPct val="100000"/>
              </a:lnSpc>
              <a:spcBef>
                <a:spcPts val="0"/>
              </a:spcBef>
              <a:spcAft>
                <a:spcPts val="0"/>
              </a:spcAft>
              <a:buSzPts val="1400"/>
              <a:buChar char="●"/>
            </a:pPr>
            <a:r>
              <a:rPr lang="en">
                <a:uFill>
                  <a:noFill/>
                </a:uFill>
                <a:hlinkClick r:id="rId4"/>
              </a:rPr>
              <a:t>Hiker friends in a forest</a:t>
            </a:r>
            <a:endParaRPr/>
          </a:p>
          <a:p>
            <a:pPr indent="-317500" lvl="0" marL="457200" rtl="0" algn="l">
              <a:lnSpc>
                <a:spcPct val="100000"/>
              </a:lnSpc>
              <a:spcBef>
                <a:spcPts val="0"/>
              </a:spcBef>
              <a:spcAft>
                <a:spcPts val="0"/>
              </a:spcAft>
              <a:buSzPts val="1400"/>
              <a:buChar char="●"/>
            </a:pPr>
            <a:r>
              <a:rPr lang="en">
                <a:uFill>
                  <a:noFill/>
                </a:uFill>
                <a:hlinkClick r:id="rId5"/>
              </a:rPr>
              <a:t>Hiker chilling on old bridge</a:t>
            </a:r>
            <a:endParaRPr/>
          </a:p>
          <a:p>
            <a:pPr indent="-317500" lvl="0" marL="457200" rtl="0" algn="l">
              <a:lnSpc>
                <a:spcPct val="100000"/>
              </a:lnSpc>
              <a:spcBef>
                <a:spcPts val="0"/>
              </a:spcBef>
              <a:spcAft>
                <a:spcPts val="0"/>
              </a:spcAft>
              <a:buSzPts val="1400"/>
              <a:buChar char="●"/>
            </a:pPr>
            <a:r>
              <a:rPr lang="en">
                <a:uFill>
                  <a:noFill/>
                </a:uFill>
                <a:hlinkClick r:id="rId6"/>
              </a:rPr>
              <a:t>Young adult using electric bike in the country side</a:t>
            </a:r>
            <a:endParaRPr/>
          </a:p>
          <a:p>
            <a:pPr indent="-317500" lvl="0" marL="457200" rtl="0" algn="l">
              <a:lnSpc>
                <a:spcPct val="100000"/>
              </a:lnSpc>
              <a:spcBef>
                <a:spcPts val="0"/>
              </a:spcBef>
              <a:spcAft>
                <a:spcPts val="0"/>
              </a:spcAft>
              <a:buSzPts val="1400"/>
              <a:buChar char="●"/>
            </a:pPr>
            <a:r>
              <a:rPr lang="en">
                <a:uFill>
                  <a:noFill/>
                </a:uFill>
                <a:hlinkClick r:id="rId7"/>
              </a:rPr>
              <a:t>Man riding a bike on mountain path</a:t>
            </a:r>
            <a:endParaRPr/>
          </a:p>
        </p:txBody>
      </p:sp>
      <p:sp>
        <p:nvSpPr>
          <p:cNvPr id="1473" name="Google Shape;1473;p77"/>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Alternative resources</a:t>
            </a:r>
            <a:endParaRPr/>
          </a:p>
        </p:txBody>
      </p:sp>
      <p:cxnSp>
        <p:nvCxnSpPr>
          <p:cNvPr id="1474" name="Google Shape;1474;p77"/>
          <p:cNvCxnSpPr/>
          <p:nvPr/>
        </p:nvCxnSpPr>
        <p:spPr>
          <a:xfrm>
            <a:off x="720000" y="1152992"/>
            <a:ext cx="530100" cy="0"/>
          </a:xfrm>
          <a:prstGeom prst="straightConnector1">
            <a:avLst/>
          </a:prstGeom>
          <a:noFill/>
          <a:ln cap="flat" cmpd="sng" w="38100">
            <a:solidFill>
              <a:schemeClr val="dk2"/>
            </a:solidFill>
            <a:prstDash val="solid"/>
            <a:round/>
            <a:headEnd len="med" w="med" type="none"/>
            <a:tailEnd len="med" w="med" type="none"/>
          </a:ln>
        </p:spPr>
      </p:cxn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78" name="Shape 1478"/>
        <p:cNvGrpSpPr/>
        <p:nvPr/>
      </p:nvGrpSpPr>
      <p:grpSpPr>
        <a:xfrm>
          <a:off x="0" y="0"/>
          <a:ext cx="0" cy="0"/>
          <a:chOff x="0" y="0"/>
          <a:chExt cx="0" cy="0"/>
        </a:xfrm>
      </p:grpSpPr>
      <p:sp>
        <p:nvSpPr>
          <p:cNvPr id="1479" name="Google Shape;1479;p78"/>
          <p:cNvSpPr txBox="1"/>
          <p:nvPr>
            <p:ph type="title"/>
          </p:nvPr>
        </p:nvSpPr>
        <p:spPr>
          <a:xfrm>
            <a:off x="720000" y="445025"/>
            <a:ext cx="67218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2"/>
                </a:solidFill>
              </a:rPr>
              <a:t>Resources</a:t>
            </a:r>
            <a:endParaRPr>
              <a:solidFill>
                <a:schemeClr val="dk2"/>
              </a:solidFill>
            </a:endParaRPr>
          </a:p>
        </p:txBody>
      </p:sp>
      <p:cxnSp>
        <p:nvCxnSpPr>
          <p:cNvPr id="1480" name="Google Shape;1480;p78"/>
          <p:cNvCxnSpPr/>
          <p:nvPr/>
        </p:nvCxnSpPr>
        <p:spPr>
          <a:xfrm>
            <a:off x="720000" y="1152992"/>
            <a:ext cx="530100" cy="0"/>
          </a:xfrm>
          <a:prstGeom prst="straightConnector1">
            <a:avLst/>
          </a:prstGeom>
          <a:noFill/>
          <a:ln cap="flat" cmpd="sng" w="38100">
            <a:solidFill>
              <a:schemeClr val="dk2"/>
            </a:solidFill>
            <a:prstDash val="solid"/>
            <a:round/>
            <a:headEnd len="med" w="med" type="none"/>
            <a:tailEnd len="med" w="med" type="none"/>
          </a:ln>
        </p:spPr>
      </p:cxnSp>
      <p:sp>
        <p:nvSpPr>
          <p:cNvPr id="1481" name="Google Shape;1481;p78"/>
          <p:cNvSpPr txBox="1"/>
          <p:nvPr>
            <p:ph idx="1" type="subTitle"/>
          </p:nvPr>
        </p:nvSpPr>
        <p:spPr>
          <a:xfrm>
            <a:off x="4660801" y="1359500"/>
            <a:ext cx="3777000" cy="3244500"/>
          </a:xfrm>
          <a:prstGeom prst="rect">
            <a:avLst/>
          </a:prstGeom>
        </p:spPr>
        <p:txBody>
          <a:bodyPr anchorCtr="0" anchor="t" bIns="91425" lIns="91425" spcFirstLastPara="1" rIns="91425" wrap="square" tIns="91425">
            <a:noAutofit/>
          </a:bodyPr>
          <a:lstStyle/>
          <a:p>
            <a:pPr indent="-304800" lvl="0" marL="457200" rtl="0" algn="l">
              <a:lnSpc>
                <a:spcPct val="100000"/>
              </a:lnSpc>
              <a:spcBef>
                <a:spcPts val="800"/>
              </a:spcBef>
              <a:spcAft>
                <a:spcPts val="0"/>
              </a:spcAft>
              <a:buSzPts val="1200"/>
              <a:buChar char="●"/>
            </a:pPr>
            <a:r>
              <a:rPr lang="en">
                <a:uFill>
                  <a:noFill/>
                </a:uFill>
                <a:hlinkClick r:id="rId3"/>
              </a:rPr>
              <a:t>Two older female friends enjoying a hike together in nature</a:t>
            </a:r>
            <a:endParaRPr/>
          </a:p>
          <a:p>
            <a:pPr indent="-304800" lvl="0" marL="457200" rtl="0" algn="l">
              <a:lnSpc>
                <a:spcPct val="100000"/>
              </a:lnSpc>
              <a:spcBef>
                <a:spcPts val="0"/>
              </a:spcBef>
              <a:spcAft>
                <a:spcPts val="0"/>
              </a:spcAft>
              <a:buSzPts val="1200"/>
              <a:buChar char="●"/>
            </a:pPr>
            <a:r>
              <a:rPr lang="en">
                <a:uFill>
                  <a:noFill/>
                </a:uFill>
                <a:hlinkClick r:id="rId4"/>
              </a:rPr>
              <a:t>Young adult using electric bike in the country side</a:t>
            </a:r>
            <a:endParaRPr/>
          </a:p>
          <a:p>
            <a:pPr indent="-304800" lvl="0" marL="457200" rtl="0" algn="l">
              <a:lnSpc>
                <a:spcPct val="100000"/>
              </a:lnSpc>
              <a:spcBef>
                <a:spcPts val="0"/>
              </a:spcBef>
              <a:spcAft>
                <a:spcPts val="0"/>
              </a:spcAft>
              <a:buSzPts val="1200"/>
              <a:buChar char="●"/>
            </a:pPr>
            <a:r>
              <a:rPr lang="en">
                <a:uFill>
                  <a:noFill/>
                </a:uFill>
                <a:hlinkClick r:id="rId5"/>
              </a:rPr>
              <a:t>Portrait senior man hiking on mountain</a:t>
            </a:r>
            <a:endParaRPr/>
          </a:p>
          <a:p>
            <a:pPr indent="-304800" lvl="0" marL="457200" rtl="0" algn="l">
              <a:lnSpc>
                <a:spcPct val="100000"/>
              </a:lnSpc>
              <a:spcBef>
                <a:spcPts val="0"/>
              </a:spcBef>
              <a:spcAft>
                <a:spcPts val="0"/>
              </a:spcAft>
              <a:buSzPts val="1200"/>
              <a:buChar char="●"/>
            </a:pPr>
            <a:r>
              <a:rPr lang="en">
                <a:uFill>
                  <a:noFill/>
                </a:uFill>
                <a:hlinkClick r:id="rId6"/>
              </a:rPr>
              <a:t>Front view of elegant businesswoman holding clipboard with copy space</a:t>
            </a:r>
            <a:endParaRPr/>
          </a:p>
          <a:p>
            <a:pPr indent="-304800" lvl="0" marL="457200" rtl="0" algn="l">
              <a:lnSpc>
                <a:spcPct val="100000"/>
              </a:lnSpc>
              <a:spcBef>
                <a:spcPts val="0"/>
              </a:spcBef>
              <a:spcAft>
                <a:spcPts val="0"/>
              </a:spcAft>
              <a:buSzPts val="1200"/>
              <a:buChar char="●"/>
            </a:pPr>
            <a:r>
              <a:rPr lang="en">
                <a:uFill>
                  <a:noFill/>
                </a:uFill>
                <a:hlinkClick r:id="rId7"/>
              </a:rPr>
              <a:t>Young male traveler hiking alone with copy space</a:t>
            </a:r>
            <a:endParaRPr/>
          </a:p>
          <a:p>
            <a:pPr indent="-304800" lvl="0" marL="457200" rtl="0" algn="l">
              <a:lnSpc>
                <a:spcPct val="100000"/>
              </a:lnSpc>
              <a:spcBef>
                <a:spcPts val="0"/>
              </a:spcBef>
              <a:spcAft>
                <a:spcPts val="0"/>
              </a:spcAft>
              <a:buSzPts val="1200"/>
              <a:buChar char="●"/>
            </a:pPr>
            <a:r>
              <a:rPr lang="en">
                <a:uFill>
                  <a:noFill/>
                </a:uFill>
                <a:hlinkClick r:id="rId8"/>
              </a:rPr>
              <a:t>Hiker climbing over tree trunk</a:t>
            </a:r>
            <a:endParaRPr/>
          </a:p>
          <a:p>
            <a:pPr indent="-304800" lvl="0" marL="457200" rtl="0" algn="l">
              <a:lnSpc>
                <a:spcPct val="100000"/>
              </a:lnSpc>
              <a:spcBef>
                <a:spcPts val="0"/>
              </a:spcBef>
              <a:spcAft>
                <a:spcPts val="0"/>
              </a:spcAft>
              <a:buSzPts val="1200"/>
              <a:buChar char="●"/>
            </a:pPr>
            <a:r>
              <a:rPr lang="en">
                <a:uFill>
                  <a:noFill/>
                </a:uFill>
                <a:hlinkClick r:id="rId9"/>
              </a:rPr>
              <a:t>Portrait of group of students celebrating their graduation</a:t>
            </a:r>
            <a:endParaRPr/>
          </a:p>
          <a:p>
            <a:pPr indent="-304800" lvl="0" marL="457200" rtl="0" algn="l">
              <a:lnSpc>
                <a:spcPct val="100000"/>
              </a:lnSpc>
              <a:spcBef>
                <a:spcPts val="0"/>
              </a:spcBef>
              <a:spcAft>
                <a:spcPts val="0"/>
              </a:spcAft>
              <a:buSzPts val="1200"/>
              <a:buChar char="●"/>
            </a:pPr>
            <a:r>
              <a:rPr lang="en">
                <a:uFill>
                  <a:noFill/>
                </a:uFill>
                <a:hlinkClick r:id="rId10"/>
              </a:rPr>
              <a:t>Hiker looking at map</a:t>
            </a:r>
            <a:endParaRPr/>
          </a:p>
          <a:p>
            <a:pPr indent="-304800" lvl="0" marL="457200" rtl="0" algn="l">
              <a:lnSpc>
                <a:spcPct val="100000"/>
              </a:lnSpc>
              <a:spcBef>
                <a:spcPts val="0"/>
              </a:spcBef>
              <a:spcAft>
                <a:spcPts val="0"/>
              </a:spcAft>
              <a:buSzPts val="1200"/>
              <a:buChar char="●"/>
            </a:pPr>
            <a:r>
              <a:rPr lang="en">
                <a:uFill>
                  <a:noFill/>
                </a:uFill>
                <a:hlinkClick r:id="rId11"/>
              </a:rPr>
              <a:t>Portrait of schoolgirl leaning against tree</a:t>
            </a:r>
            <a:endParaRPr/>
          </a:p>
          <a:p>
            <a:pPr indent="-304800" lvl="0" marL="457200" rtl="0" algn="l">
              <a:lnSpc>
                <a:spcPct val="100000"/>
              </a:lnSpc>
              <a:spcBef>
                <a:spcPts val="0"/>
              </a:spcBef>
              <a:spcAft>
                <a:spcPts val="0"/>
              </a:spcAft>
              <a:buSzPts val="1200"/>
              <a:buChar char="●"/>
            </a:pPr>
            <a:r>
              <a:rPr lang="en">
                <a:uFill>
                  <a:noFill/>
                </a:uFill>
                <a:hlinkClick r:id="rId12"/>
              </a:rPr>
              <a:t>Gradient grainy texture</a:t>
            </a:r>
            <a:endParaRPr/>
          </a:p>
        </p:txBody>
      </p:sp>
      <p:sp>
        <p:nvSpPr>
          <p:cNvPr id="1482" name="Google Shape;1482;p78"/>
          <p:cNvSpPr txBox="1"/>
          <p:nvPr>
            <p:ph idx="2" type="subTitle"/>
          </p:nvPr>
        </p:nvSpPr>
        <p:spPr>
          <a:xfrm>
            <a:off x="720000" y="1359500"/>
            <a:ext cx="3777000" cy="3244500"/>
          </a:xfrm>
          <a:prstGeom prst="rect">
            <a:avLst/>
          </a:prstGeom>
        </p:spPr>
        <p:txBody>
          <a:bodyPr anchorCtr="0" anchor="t" bIns="91425" lIns="91425" spcFirstLastPara="1" rIns="91425" wrap="square" tIns="91425">
            <a:noAutofit/>
          </a:bodyPr>
          <a:lstStyle/>
          <a:p>
            <a:pPr indent="0" lvl="0" marL="0" rtl="0" algn="l">
              <a:lnSpc>
                <a:spcPct val="100000"/>
              </a:lnSpc>
              <a:spcBef>
                <a:spcPts val="300"/>
              </a:spcBef>
              <a:spcAft>
                <a:spcPts val="0"/>
              </a:spcAft>
              <a:buClr>
                <a:schemeClr val="dk1"/>
              </a:buClr>
              <a:buSzPts val="1100"/>
              <a:buFont typeface="Arial"/>
              <a:buNone/>
            </a:pPr>
            <a:r>
              <a:rPr lang="en" sz="1200"/>
              <a:t>Did you like the resources on this template? Get them for free at our other websites:</a:t>
            </a:r>
            <a:endParaRPr sz="1200"/>
          </a:p>
          <a:p>
            <a:pPr indent="0" lvl="0" marL="0" rtl="0" algn="l">
              <a:lnSpc>
                <a:spcPct val="100000"/>
              </a:lnSpc>
              <a:spcBef>
                <a:spcPts val="300"/>
              </a:spcBef>
              <a:spcAft>
                <a:spcPts val="0"/>
              </a:spcAft>
              <a:buNone/>
            </a:pPr>
            <a:r>
              <a:rPr b="1" lang="en" sz="1600"/>
              <a:t>ICONS</a:t>
            </a:r>
            <a:endParaRPr b="1" sz="1600"/>
          </a:p>
          <a:p>
            <a:pPr indent="-304800" lvl="0" marL="457200" rtl="0" algn="l">
              <a:lnSpc>
                <a:spcPct val="100000"/>
              </a:lnSpc>
              <a:spcBef>
                <a:spcPts val="0"/>
              </a:spcBef>
              <a:spcAft>
                <a:spcPts val="0"/>
              </a:spcAft>
              <a:buSzPts val="1200"/>
              <a:buFont typeface="Arial"/>
              <a:buChar char="●"/>
            </a:pPr>
            <a:r>
              <a:rPr lang="en" sz="1200">
                <a:uFill>
                  <a:noFill/>
                </a:uFill>
                <a:hlinkClick r:id="rId13"/>
              </a:rPr>
              <a:t>Icon Pack: Adventure | Lineal</a:t>
            </a:r>
            <a:endParaRPr b="1" sz="1600"/>
          </a:p>
          <a:p>
            <a:pPr indent="0" lvl="0" marL="0" rtl="0" algn="l">
              <a:lnSpc>
                <a:spcPct val="100000"/>
              </a:lnSpc>
              <a:spcBef>
                <a:spcPts val="300"/>
              </a:spcBef>
              <a:spcAft>
                <a:spcPts val="0"/>
              </a:spcAft>
              <a:buNone/>
            </a:pPr>
            <a:r>
              <a:rPr b="1" lang="en" sz="1600"/>
              <a:t>PHOTOS</a:t>
            </a:r>
            <a:endParaRPr b="1" sz="1600"/>
          </a:p>
          <a:p>
            <a:pPr indent="-304800" lvl="0" marL="457200" rtl="0" algn="l">
              <a:lnSpc>
                <a:spcPct val="100000"/>
              </a:lnSpc>
              <a:spcBef>
                <a:spcPts val="800"/>
              </a:spcBef>
              <a:spcAft>
                <a:spcPts val="0"/>
              </a:spcAft>
              <a:buSzPts val="1200"/>
              <a:buChar char="●"/>
            </a:pPr>
            <a:r>
              <a:rPr lang="en" sz="1200">
                <a:uFill>
                  <a:noFill/>
                </a:uFill>
                <a:hlinkClick r:id="rId14"/>
              </a:rPr>
              <a:t>Young adult using electric bike in the country side</a:t>
            </a:r>
            <a:endParaRPr sz="1200"/>
          </a:p>
          <a:p>
            <a:pPr indent="-304800" lvl="0" marL="457200" rtl="0" algn="l">
              <a:lnSpc>
                <a:spcPct val="100000"/>
              </a:lnSpc>
              <a:spcBef>
                <a:spcPts val="0"/>
              </a:spcBef>
              <a:spcAft>
                <a:spcPts val="0"/>
              </a:spcAft>
              <a:buSzPts val="1200"/>
              <a:buChar char="●"/>
            </a:pPr>
            <a:r>
              <a:rPr lang="en" sz="1200">
                <a:uFill>
                  <a:noFill/>
                </a:uFill>
                <a:hlinkClick r:id="rId15"/>
              </a:rPr>
              <a:t>Medium shot explorer carrying backpack</a:t>
            </a:r>
            <a:endParaRPr sz="1200"/>
          </a:p>
          <a:p>
            <a:pPr indent="-304800" lvl="0" marL="457200" rtl="0" algn="l">
              <a:lnSpc>
                <a:spcPct val="100000"/>
              </a:lnSpc>
              <a:spcBef>
                <a:spcPts val="0"/>
              </a:spcBef>
              <a:spcAft>
                <a:spcPts val="0"/>
              </a:spcAft>
              <a:buSzPts val="1200"/>
              <a:buChar char="●"/>
            </a:pPr>
            <a:r>
              <a:rPr lang="en" sz="1200">
                <a:uFill>
                  <a:noFill/>
                </a:uFill>
                <a:hlinkClick r:id="rId16"/>
              </a:rPr>
              <a:t>Gradient grainy texture</a:t>
            </a:r>
            <a:endParaRPr sz="1200"/>
          </a:p>
          <a:p>
            <a:pPr indent="-304800" lvl="0" marL="457200" rtl="0" algn="l">
              <a:lnSpc>
                <a:spcPct val="100000"/>
              </a:lnSpc>
              <a:spcBef>
                <a:spcPts val="0"/>
              </a:spcBef>
              <a:spcAft>
                <a:spcPts val="0"/>
              </a:spcAft>
              <a:buSzPts val="1200"/>
              <a:buChar char="●"/>
            </a:pPr>
            <a:r>
              <a:rPr lang="en" sz="1200">
                <a:uFill>
                  <a:noFill/>
                </a:uFill>
                <a:hlinkClick r:id="rId17"/>
              </a:rPr>
              <a:t>Male traveler hiking on mountains while having his essentials in a backpack</a:t>
            </a:r>
            <a:endParaRPr sz="1200"/>
          </a:p>
          <a:p>
            <a:pPr indent="-304800" lvl="0" marL="457200" rtl="0" algn="l">
              <a:lnSpc>
                <a:spcPct val="100000"/>
              </a:lnSpc>
              <a:spcBef>
                <a:spcPts val="0"/>
              </a:spcBef>
              <a:spcAft>
                <a:spcPts val="0"/>
              </a:spcAft>
              <a:buSzPts val="1200"/>
              <a:buChar char="●"/>
            </a:pPr>
            <a:r>
              <a:rPr lang="en" sz="1200">
                <a:uFill>
                  <a:noFill/>
                </a:uFill>
                <a:hlinkClick r:id="rId18"/>
              </a:rPr>
              <a:t>Man trekking in nature</a:t>
            </a:r>
            <a:endParaRPr sz="1200"/>
          </a:p>
          <a:p>
            <a:pPr indent="-304800" lvl="0" marL="457200" rtl="0" algn="l">
              <a:lnSpc>
                <a:spcPct val="100000"/>
              </a:lnSpc>
              <a:spcBef>
                <a:spcPts val="0"/>
              </a:spcBef>
              <a:spcAft>
                <a:spcPts val="0"/>
              </a:spcAft>
              <a:buSzPts val="1200"/>
              <a:buChar char="●"/>
            </a:pPr>
            <a:r>
              <a:rPr lang="en" sz="1200">
                <a:uFill>
                  <a:noFill/>
                </a:uFill>
                <a:hlinkClick r:id="rId19"/>
              </a:rPr>
              <a:t>Close up people with hot drinks</a:t>
            </a:r>
            <a:endParaRPr sz="1200"/>
          </a:p>
          <a:p>
            <a:pPr indent="-304800" lvl="0" marL="457200" rtl="0" algn="l">
              <a:lnSpc>
                <a:spcPct val="100000"/>
              </a:lnSpc>
              <a:spcBef>
                <a:spcPts val="0"/>
              </a:spcBef>
              <a:spcAft>
                <a:spcPts val="0"/>
              </a:spcAft>
              <a:buSzPts val="1200"/>
              <a:buChar char="●"/>
            </a:pPr>
            <a:r>
              <a:rPr lang="en" sz="1200">
                <a:uFill>
                  <a:noFill/>
                </a:uFill>
                <a:hlinkClick r:id="rId20"/>
              </a:rPr>
              <a:t>Men trekking in nature</a:t>
            </a:r>
            <a:endParaRPr/>
          </a:p>
          <a:p>
            <a:pPr indent="-304800" lvl="0" marL="457200" rtl="0" algn="l">
              <a:lnSpc>
                <a:spcPct val="100000"/>
              </a:lnSpc>
              <a:spcBef>
                <a:spcPts val="0"/>
              </a:spcBef>
              <a:spcAft>
                <a:spcPts val="0"/>
              </a:spcAft>
              <a:buSzPts val="1200"/>
              <a:buChar char="●"/>
            </a:pPr>
            <a:r>
              <a:rPr lang="en" sz="1200">
                <a:uFill>
                  <a:noFill/>
                </a:uFill>
                <a:hlinkClick r:id="rId21"/>
              </a:rPr>
              <a:t>Hiker looking at compass</a:t>
            </a:r>
            <a:endParaRPr sz="1200"/>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86" name="Shape 1486"/>
        <p:cNvGrpSpPr/>
        <p:nvPr/>
      </p:nvGrpSpPr>
      <p:grpSpPr>
        <a:xfrm>
          <a:off x="0" y="0"/>
          <a:ext cx="0" cy="0"/>
          <a:chOff x="0" y="0"/>
          <a:chExt cx="0" cy="0"/>
        </a:xfrm>
      </p:grpSpPr>
      <p:sp>
        <p:nvSpPr>
          <p:cNvPr id="1487" name="Google Shape;1487;p79"/>
          <p:cNvSpPr txBox="1"/>
          <p:nvPr>
            <p:ph type="title"/>
          </p:nvPr>
        </p:nvSpPr>
        <p:spPr>
          <a:xfrm>
            <a:off x="716775" y="510900"/>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Instructions for use</a:t>
            </a:r>
            <a:endParaRPr/>
          </a:p>
        </p:txBody>
      </p:sp>
      <p:sp>
        <p:nvSpPr>
          <p:cNvPr id="1488" name="Google Shape;1488;p79"/>
          <p:cNvSpPr txBox="1"/>
          <p:nvPr/>
        </p:nvSpPr>
        <p:spPr>
          <a:xfrm>
            <a:off x="716700" y="1188000"/>
            <a:ext cx="7710600" cy="3444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rgbClr val="0E2A47"/>
              </a:buClr>
              <a:buSzPts val="1100"/>
              <a:buFont typeface="Arial"/>
              <a:buNone/>
            </a:pPr>
            <a:r>
              <a:rPr lang="en" sz="1100">
                <a:solidFill>
                  <a:schemeClr val="lt1"/>
                </a:solidFill>
              </a:rPr>
              <a:t>If you have a free account, in order to use this template, you must credit </a:t>
            </a:r>
            <a:r>
              <a:rPr b="1" lang="en" sz="1100" u="sng">
                <a:solidFill>
                  <a:schemeClr val="hlink"/>
                </a:solidFill>
                <a:hlinkClick r:id="rId3"/>
              </a:rPr>
              <a:t>Slidesgo</a:t>
            </a:r>
            <a:r>
              <a:rPr b="1" lang="en" sz="1100">
                <a:solidFill>
                  <a:schemeClr val="hlink"/>
                </a:solidFill>
              </a:rPr>
              <a:t> </a:t>
            </a:r>
            <a:r>
              <a:rPr lang="en" sz="1100">
                <a:solidFill>
                  <a:schemeClr val="lt1"/>
                </a:solidFill>
              </a:rPr>
              <a:t>by keeping the </a:t>
            </a:r>
            <a:r>
              <a:rPr b="1" lang="en" sz="1100" u="sng">
                <a:solidFill>
                  <a:schemeClr val="hlink"/>
                </a:solidFill>
                <a:hlinkClick action="ppaction://hlinksldjump" r:id="rId4"/>
              </a:rPr>
              <a:t>Thanks</a:t>
            </a:r>
            <a:r>
              <a:rPr b="1" lang="en" sz="1100">
                <a:solidFill>
                  <a:schemeClr val="hlink"/>
                </a:solidFill>
              </a:rPr>
              <a:t> </a:t>
            </a:r>
            <a:r>
              <a:rPr lang="en" sz="1100">
                <a:solidFill>
                  <a:schemeClr val="lt1"/>
                </a:solidFill>
              </a:rPr>
              <a:t>slide. Please refer to the next slide to read the instructions for premium users.</a:t>
            </a:r>
            <a:endParaRPr sz="1100">
              <a:solidFill>
                <a:schemeClr val="lt1"/>
              </a:solidFill>
            </a:endParaRPr>
          </a:p>
          <a:p>
            <a:pPr indent="0" lvl="0" marL="0" rtl="0" algn="l">
              <a:spcBef>
                <a:spcPts val="1000"/>
              </a:spcBef>
              <a:spcAft>
                <a:spcPts val="0"/>
              </a:spcAft>
              <a:buClr>
                <a:srgbClr val="0E2A47"/>
              </a:buClr>
              <a:buSzPts val="1100"/>
              <a:buFont typeface="Arial"/>
              <a:buNone/>
            </a:pPr>
            <a:r>
              <a:rPr b="1" lang="en" sz="1100">
                <a:solidFill>
                  <a:schemeClr val="hlink"/>
                </a:solidFill>
              </a:rPr>
              <a:t>As a Free user, you are allowed to:</a:t>
            </a:r>
            <a:endParaRPr b="1" sz="1100">
              <a:solidFill>
                <a:schemeClr val="hlink"/>
              </a:solidFill>
            </a:endParaRPr>
          </a:p>
          <a:p>
            <a:pPr indent="-298450" lvl="0" marL="457200" rtl="0" algn="l">
              <a:spcBef>
                <a:spcPts val="400"/>
              </a:spcBef>
              <a:spcAft>
                <a:spcPts val="0"/>
              </a:spcAft>
              <a:buClr>
                <a:schemeClr val="lt1"/>
              </a:buClr>
              <a:buSzPts val="1100"/>
              <a:buChar char="●"/>
            </a:pPr>
            <a:r>
              <a:rPr lang="en" sz="1100">
                <a:solidFill>
                  <a:schemeClr val="lt1"/>
                </a:solidFill>
              </a:rPr>
              <a:t>Modify this template.</a:t>
            </a:r>
            <a:endParaRPr sz="1100">
              <a:solidFill>
                <a:schemeClr val="lt1"/>
              </a:solidFill>
            </a:endParaRPr>
          </a:p>
          <a:p>
            <a:pPr indent="-298450" lvl="0" marL="457200" rtl="0" algn="l">
              <a:spcBef>
                <a:spcPts val="0"/>
              </a:spcBef>
              <a:spcAft>
                <a:spcPts val="0"/>
              </a:spcAft>
              <a:buClr>
                <a:schemeClr val="lt1"/>
              </a:buClr>
              <a:buSzPts val="1100"/>
              <a:buChar char="●"/>
            </a:pPr>
            <a:r>
              <a:rPr lang="en" sz="1100">
                <a:solidFill>
                  <a:schemeClr val="lt1"/>
                </a:solidFill>
              </a:rPr>
              <a:t>Use it for both personal and commercial projects.</a:t>
            </a:r>
            <a:endParaRPr sz="1100">
              <a:solidFill>
                <a:schemeClr val="lt1"/>
              </a:solidFill>
            </a:endParaRPr>
          </a:p>
          <a:p>
            <a:pPr indent="0" lvl="0" marL="0" rtl="0" algn="l">
              <a:spcBef>
                <a:spcPts val="1400"/>
              </a:spcBef>
              <a:spcAft>
                <a:spcPts val="0"/>
              </a:spcAft>
              <a:buClr>
                <a:srgbClr val="0E2A47"/>
              </a:buClr>
              <a:buSzPts val="1100"/>
              <a:buFont typeface="Arial"/>
              <a:buNone/>
            </a:pPr>
            <a:r>
              <a:rPr b="1" lang="en" sz="1100">
                <a:solidFill>
                  <a:schemeClr val="hlink"/>
                </a:solidFill>
              </a:rPr>
              <a:t>You are not allowed to:</a:t>
            </a:r>
            <a:endParaRPr b="1" sz="1100">
              <a:solidFill>
                <a:schemeClr val="hlink"/>
              </a:solidFill>
            </a:endParaRPr>
          </a:p>
          <a:p>
            <a:pPr indent="-298450" lvl="0" marL="457200" rtl="0" algn="l">
              <a:spcBef>
                <a:spcPts val="0"/>
              </a:spcBef>
              <a:spcAft>
                <a:spcPts val="0"/>
              </a:spcAft>
              <a:buClr>
                <a:schemeClr val="lt1"/>
              </a:buClr>
              <a:buSzPts val="1100"/>
              <a:buChar char="●"/>
            </a:pPr>
            <a:r>
              <a:rPr lang="en" sz="1100">
                <a:solidFill>
                  <a:schemeClr val="lt1"/>
                </a:solidFill>
              </a:rPr>
              <a:t>Sublicense, sell or rent any of Slidesgo Content (or a modified version of Slidesgo Content).</a:t>
            </a:r>
            <a:endParaRPr sz="1100">
              <a:solidFill>
                <a:schemeClr val="lt1"/>
              </a:solidFill>
            </a:endParaRPr>
          </a:p>
          <a:p>
            <a:pPr indent="-298450" lvl="0" marL="457200" rtl="0" algn="l">
              <a:spcBef>
                <a:spcPts val="0"/>
              </a:spcBef>
              <a:spcAft>
                <a:spcPts val="0"/>
              </a:spcAft>
              <a:buClr>
                <a:schemeClr val="lt1"/>
              </a:buClr>
              <a:buSzPts val="1100"/>
              <a:buChar char="●"/>
            </a:pPr>
            <a:r>
              <a:rPr lang="en" sz="1100">
                <a:solidFill>
                  <a:schemeClr val="lt1"/>
                </a:solidFill>
              </a:rPr>
              <a:t>Distribute Slidesgo Content unless it has been expressly authorized by Slidesgo.</a:t>
            </a:r>
            <a:endParaRPr sz="1100">
              <a:solidFill>
                <a:schemeClr val="lt1"/>
              </a:solidFill>
            </a:endParaRPr>
          </a:p>
          <a:p>
            <a:pPr indent="-298450" lvl="0" marL="457200" rtl="0" algn="l">
              <a:spcBef>
                <a:spcPts val="0"/>
              </a:spcBef>
              <a:spcAft>
                <a:spcPts val="0"/>
              </a:spcAft>
              <a:buClr>
                <a:schemeClr val="lt1"/>
              </a:buClr>
              <a:buSzPts val="1100"/>
              <a:buChar char="●"/>
            </a:pPr>
            <a:r>
              <a:rPr lang="en" sz="1100">
                <a:solidFill>
                  <a:schemeClr val="lt1"/>
                </a:solidFill>
              </a:rPr>
              <a:t>Include Slidesgo Content in an online or offline database or file.</a:t>
            </a:r>
            <a:endParaRPr sz="1100">
              <a:solidFill>
                <a:schemeClr val="lt1"/>
              </a:solidFill>
            </a:endParaRPr>
          </a:p>
          <a:p>
            <a:pPr indent="-298450" lvl="0" marL="457200" rtl="0" algn="l">
              <a:spcBef>
                <a:spcPts val="0"/>
              </a:spcBef>
              <a:spcAft>
                <a:spcPts val="0"/>
              </a:spcAft>
              <a:buClr>
                <a:schemeClr val="lt1"/>
              </a:buClr>
              <a:buSzPts val="1100"/>
              <a:buChar char="●"/>
            </a:pPr>
            <a:r>
              <a:rPr lang="en" sz="1100">
                <a:solidFill>
                  <a:schemeClr val="lt1"/>
                </a:solidFill>
              </a:rPr>
              <a:t>Offer Slidesgo templates (or modified versions of Slidesgo templates) for download.</a:t>
            </a:r>
            <a:endParaRPr sz="1100">
              <a:solidFill>
                <a:schemeClr val="lt1"/>
              </a:solidFill>
            </a:endParaRPr>
          </a:p>
          <a:p>
            <a:pPr indent="-298450" lvl="0" marL="457200" rtl="0" algn="l">
              <a:spcBef>
                <a:spcPts val="0"/>
              </a:spcBef>
              <a:spcAft>
                <a:spcPts val="0"/>
              </a:spcAft>
              <a:buClr>
                <a:schemeClr val="lt1"/>
              </a:buClr>
              <a:buSzPts val="1100"/>
              <a:buChar char="●"/>
            </a:pPr>
            <a:r>
              <a:rPr lang="en" sz="1100">
                <a:solidFill>
                  <a:schemeClr val="lt1"/>
                </a:solidFill>
              </a:rPr>
              <a:t>Acquire the copyright of Slidesgo Content.</a:t>
            </a:r>
            <a:endParaRPr sz="1100">
              <a:solidFill>
                <a:schemeClr val="lt1"/>
              </a:solidFill>
            </a:endParaRPr>
          </a:p>
          <a:p>
            <a:pPr indent="0" lvl="0" marL="0" rtl="0" algn="l">
              <a:spcBef>
                <a:spcPts val="0"/>
              </a:spcBef>
              <a:spcAft>
                <a:spcPts val="0"/>
              </a:spcAft>
              <a:buClr>
                <a:srgbClr val="0E2A47"/>
              </a:buClr>
              <a:buSzPts val="1100"/>
              <a:buFont typeface="Arial"/>
              <a:buNone/>
            </a:pPr>
            <a:r>
              <a:t/>
            </a:r>
            <a:endParaRPr sz="1100">
              <a:solidFill>
                <a:schemeClr val="lt1"/>
              </a:solidFill>
            </a:endParaRPr>
          </a:p>
          <a:p>
            <a:pPr indent="0" lvl="0" marL="0" rtl="0" algn="l">
              <a:spcBef>
                <a:spcPts val="0"/>
              </a:spcBef>
              <a:spcAft>
                <a:spcPts val="0"/>
              </a:spcAft>
              <a:buClr>
                <a:srgbClr val="0E2A47"/>
              </a:buClr>
              <a:buSzPts val="1100"/>
              <a:buFont typeface="Arial"/>
              <a:buNone/>
            </a:pPr>
            <a:r>
              <a:t/>
            </a:r>
            <a:endParaRPr sz="1100">
              <a:solidFill>
                <a:schemeClr val="lt1"/>
              </a:solidFill>
            </a:endParaRPr>
          </a:p>
          <a:p>
            <a:pPr indent="0" lvl="0" marL="0" rtl="0" algn="l">
              <a:spcBef>
                <a:spcPts val="0"/>
              </a:spcBef>
              <a:spcAft>
                <a:spcPts val="0"/>
              </a:spcAft>
              <a:buClr>
                <a:srgbClr val="0E2A47"/>
              </a:buClr>
              <a:buSzPts val="1100"/>
              <a:buFont typeface="Arial"/>
              <a:buNone/>
            </a:pPr>
            <a:r>
              <a:t/>
            </a:r>
            <a:endParaRPr sz="1100">
              <a:solidFill>
                <a:schemeClr val="lt1"/>
              </a:solidFill>
            </a:endParaRPr>
          </a:p>
          <a:p>
            <a:pPr indent="0" lvl="0" marL="0" rtl="0" algn="ctr">
              <a:spcBef>
                <a:spcPts val="0"/>
              </a:spcBef>
              <a:spcAft>
                <a:spcPts val="0"/>
              </a:spcAft>
              <a:buClr>
                <a:srgbClr val="0E2A47"/>
              </a:buClr>
              <a:buSzPts val="1100"/>
              <a:buFont typeface="Arial"/>
              <a:buNone/>
            </a:pPr>
            <a:r>
              <a:t/>
            </a:r>
            <a:endParaRPr sz="1100">
              <a:solidFill>
                <a:schemeClr val="lt1"/>
              </a:solidFill>
            </a:endParaRPr>
          </a:p>
          <a:p>
            <a:pPr indent="0" lvl="0" marL="0" rtl="0" algn="ctr">
              <a:spcBef>
                <a:spcPts val="0"/>
              </a:spcBef>
              <a:spcAft>
                <a:spcPts val="0"/>
              </a:spcAft>
              <a:buClr>
                <a:srgbClr val="0E2A47"/>
              </a:buClr>
              <a:buSzPts val="1100"/>
              <a:buFont typeface="Arial"/>
              <a:buNone/>
            </a:pPr>
            <a:r>
              <a:rPr lang="en" sz="1100">
                <a:solidFill>
                  <a:schemeClr val="lt1"/>
                </a:solidFill>
              </a:rPr>
              <a:t>For more information about editing slides, please read our FAQs or visit our blog:</a:t>
            </a:r>
            <a:endParaRPr sz="1100">
              <a:solidFill>
                <a:schemeClr val="lt1"/>
              </a:solidFill>
            </a:endParaRPr>
          </a:p>
          <a:p>
            <a:pPr indent="0" lvl="0" marL="0" rtl="0" algn="ctr">
              <a:spcBef>
                <a:spcPts val="0"/>
              </a:spcBef>
              <a:spcAft>
                <a:spcPts val="0"/>
              </a:spcAft>
              <a:buClr>
                <a:srgbClr val="0E2A47"/>
              </a:buClr>
              <a:buSzPts val="1100"/>
              <a:buFont typeface="Arial"/>
              <a:buNone/>
            </a:pPr>
            <a:r>
              <a:rPr b="1" lang="en" sz="1100" u="sng">
                <a:solidFill>
                  <a:schemeClr val="hlink"/>
                </a:solidFill>
                <a:hlinkClick r:id="rId5"/>
              </a:rPr>
              <a:t>https://slidesgo.com/faqs</a:t>
            </a:r>
            <a:r>
              <a:rPr lang="en" sz="1100">
                <a:solidFill>
                  <a:schemeClr val="lt1"/>
                </a:solidFill>
              </a:rPr>
              <a:t> and </a:t>
            </a:r>
            <a:r>
              <a:rPr b="1" lang="en" sz="1100" u="sng">
                <a:solidFill>
                  <a:schemeClr val="hlink"/>
                </a:solidFill>
                <a:hlinkClick r:id="rId6"/>
              </a:rPr>
              <a:t>https://slidesgo.com/slidesgo-school</a:t>
            </a:r>
            <a:endParaRPr sz="1000">
              <a:solidFill>
                <a:srgbClr val="FFFFFF"/>
              </a:solidFill>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4" name="Shape 294"/>
        <p:cNvGrpSpPr/>
        <p:nvPr/>
      </p:nvGrpSpPr>
      <p:grpSpPr>
        <a:xfrm>
          <a:off x="0" y="0"/>
          <a:ext cx="0" cy="0"/>
          <a:chOff x="0" y="0"/>
          <a:chExt cx="0" cy="0"/>
        </a:xfrm>
      </p:grpSpPr>
      <p:sp>
        <p:nvSpPr>
          <p:cNvPr id="295" name="Google Shape;295;p44"/>
          <p:cNvSpPr/>
          <p:nvPr/>
        </p:nvSpPr>
        <p:spPr>
          <a:xfrm>
            <a:off x="3658674" y="4431436"/>
            <a:ext cx="4772099" cy="1165867"/>
          </a:xfrm>
          <a:prstGeom prst="rect">
            <a:avLst/>
          </a:prstGeom>
        </p:spPr>
        <p:txBody>
          <a:bodyPr>
            <a:prstTxWarp prst="textPlain"/>
          </a:bodyPr>
          <a:lstStyle/>
          <a:p>
            <a:pPr lvl="0" algn="ctr"/>
            <a:r>
              <a:rPr b="1" i="0">
                <a:ln>
                  <a:noFill/>
                </a:ln>
                <a:solidFill>
                  <a:srgbClr val="5BBE91">
                    <a:alpha val="27219"/>
                  </a:srgbClr>
                </a:solidFill>
                <a:latin typeface="Rubik"/>
              </a:rPr>
              <a:t>WHOA</a:t>
            </a:r>
          </a:p>
        </p:txBody>
      </p:sp>
      <p:pic>
        <p:nvPicPr>
          <p:cNvPr id="296" name="Google Shape;296;p44"/>
          <p:cNvPicPr preferRelativeResize="0"/>
          <p:nvPr>
            <p:ph idx="2" type="pic"/>
          </p:nvPr>
        </p:nvPicPr>
        <p:blipFill rotWithShape="1">
          <a:blip r:embed="rId3">
            <a:alphaModFix/>
          </a:blip>
          <a:srcRect b="13300" l="20207" r="34775" t="1272"/>
          <a:stretch/>
        </p:blipFill>
        <p:spPr>
          <a:xfrm>
            <a:off x="203725" y="751050"/>
            <a:ext cx="3478800" cy="4403400"/>
          </a:xfrm>
          <a:prstGeom prst="round2SameRect">
            <a:avLst>
              <a:gd fmla="val 16667" name="adj1"/>
              <a:gd fmla="val 0" name="adj2"/>
            </a:avLst>
          </a:prstGeom>
        </p:spPr>
      </p:pic>
      <p:sp>
        <p:nvSpPr>
          <p:cNvPr id="297" name="Google Shape;297;p44"/>
          <p:cNvSpPr txBox="1"/>
          <p:nvPr>
            <p:ph type="title"/>
          </p:nvPr>
        </p:nvSpPr>
        <p:spPr>
          <a:xfrm>
            <a:off x="1964275" y="1208600"/>
            <a:ext cx="6466500" cy="19644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Whoa!</a:t>
            </a:r>
            <a:endParaRPr/>
          </a:p>
        </p:txBody>
      </p:sp>
      <p:sp>
        <p:nvSpPr>
          <p:cNvPr id="298" name="Google Shape;298;p44"/>
          <p:cNvSpPr txBox="1"/>
          <p:nvPr>
            <p:ph idx="1" type="subTitle"/>
          </p:nvPr>
        </p:nvSpPr>
        <p:spPr>
          <a:xfrm>
            <a:off x="3782600" y="3020600"/>
            <a:ext cx="4648500" cy="8010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This can be the part of the presentation where you introduce yourself, write your email…</a:t>
            </a:r>
            <a:endParaRPr/>
          </a:p>
        </p:txBody>
      </p:sp>
      <p:sp>
        <p:nvSpPr>
          <p:cNvPr id="299" name="Google Shape;299;p44"/>
          <p:cNvSpPr/>
          <p:nvPr/>
        </p:nvSpPr>
        <p:spPr>
          <a:xfrm>
            <a:off x="6850725" y="801239"/>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44"/>
          <p:cNvSpPr/>
          <p:nvPr/>
        </p:nvSpPr>
        <p:spPr>
          <a:xfrm>
            <a:off x="7418300" y="801239"/>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44"/>
          <p:cNvSpPr/>
          <p:nvPr/>
        </p:nvSpPr>
        <p:spPr>
          <a:xfrm>
            <a:off x="7985875" y="801239"/>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2" name="Google Shape;302;p44"/>
          <p:cNvGrpSpPr/>
          <p:nvPr/>
        </p:nvGrpSpPr>
        <p:grpSpPr>
          <a:xfrm>
            <a:off x="6926859" y="891862"/>
            <a:ext cx="292344" cy="247757"/>
            <a:chOff x="3900175" y="3109025"/>
            <a:chExt cx="296525" cy="251275"/>
          </a:xfrm>
        </p:grpSpPr>
        <p:sp>
          <p:nvSpPr>
            <p:cNvPr id="303" name="Google Shape;303;p44"/>
            <p:cNvSpPr/>
            <p:nvPr/>
          </p:nvSpPr>
          <p:spPr>
            <a:xfrm>
              <a:off x="3964475" y="3300725"/>
              <a:ext cx="36950" cy="36350"/>
            </a:xfrm>
            <a:custGeom>
              <a:rect b="b" l="l" r="r" t="t"/>
              <a:pathLst>
                <a:path extrusionOk="0" h="1454" w="1478">
                  <a:moveTo>
                    <a:pt x="739" y="358"/>
                  </a:moveTo>
                  <a:cubicBezTo>
                    <a:pt x="953" y="358"/>
                    <a:pt x="1120" y="525"/>
                    <a:pt x="1120" y="739"/>
                  </a:cubicBezTo>
                  <a:cubicBezTo>
                    <a:pt x="1120" y="930"/>
                    <a:pt x="953" y="1120"/>
                    <a:pt x="739" y="1120"/>
                  </a:cubicBezTo>
                  <a:cubicBezTo>
                    <a:pt x="525" y="1120"/>
                    <a:pt x="358" y="930"/>
                    <a:pt x="358" y="739"/>
                  </a:cubicBezTo>
                  <a:cubicBezTo>
                    <a:pt x="358" y="525"/>
                    <a:pt x="525" y="358"/>
                    <a:pt x="739" y="358"/>
                  </a:cubicBezTo>
                  <a:close/>
                  <a:moveTo>
                    <a:pt x="739" y="1"/>
                  </a:moveTo>
                  <a:cubicBezTo>
                    <a:pt x="334" y="1"/>
                    <a:pt x="1" y="334"/>
                    <a:pt x="1" y="739"/>
                  </a:cubicBezTo>
                  <a:cubicBezTo>
                    <a:pt x="1" y="1144"/>
                    <a:pt x="334" y="1453"/>
                    <a:pt x="739" y="1453"/>
                  </a:cubicBezTo>
                  <a:cubicBezTo>
                    <a:pt x="1144" y="1453"/>
                    <a:pt x="1477" y="1144"/>
                    <a:pt x="1477" y="739"/>
                  </a:cubicBezTo>
                  <a:cubicBezTo>
                    <a:pt x="1477" y="334"/>
                    <a:pt x="1144" y="1"/>
                    <a:pt x="7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44"/>
            <p:cNvSpPr/>
            <p:nvPr/>
          </p:nvSpPr>
          <p:spPr>
            <a:xfrm>
              <a:off x="3900175" y="3109025"/>
              <a:ext cx="296525" cy="251275"/>
            </a:xfrm>
            <a:custGeom>
              <a:rect b="b" l="l" r="r" t="t"/>
              <a:pathLst>
                <a:path extrusionOk="0" h="10051" w="11861">
                  <a:moveTo>
                    <a:pt x="4359" y="358"/>
                  </a:moveTo>
                  <a:cubicBezTo>
                    <a:pt x="4430" y="358"/>
                    <a:pt x="4502" y="429"/>
                    <a:pt x="4502" y="501"/>
                  </a:cubicBezTo>
                  <a:lnTo>
                    <a:pt x="4502" y="644"/>
                  </a:lnTo>
                  <a:lnTo>
                    <a:pt x="1954" y="644"/>
                  </a:lnTo>
                  <a:lnTo>
                    <a:pt x="1954" y="501"/>
                  </a:lnTo>
                  <a:cubicBezTo>
                    <a:pt x="1954" y="429"/>
                    <a:pt x="2025" y="358"/>
                    <a:pt x="2097" y="358"/>
                  </a:cubicBezTo>
                  <a:close/>
                  <a:moveTo>
                    <a:pt x="2740" y="2453"/>
                  </a:moveTo>
                  <a:lnTo>
                    <a:pt x="2740" y="2858"/>
                  </a:lnTo>
                  <a:lnTo>
                    <a:pt x="2073" y="2858"/>
                  </a:lnTo>
                  <a:lnTo>
                    <a:pt x="2073" y="2453"/>
                  </a:lnTo>
                  <a:close/>
                  <a:moveTo>
                    <a:pt x="6074" y="1001"/>
                  </a:moveTo>
                  <a:cubicBezTo>
                    <a:pt x="6240" y="1001"/>
                    <a:pt x="6693" y="1096"/>
                    <a:pt x="7098" y="1263"/>
                  </a:cubicBezTo>
                  <a:cubicBezTo>
                    <a:pt x="7431" y="1429"/>
                    <a:pt x="7812" y="1691"/>
                    <a:pt x="7812" y="2072"/>
                  </a:cubicBezTo>
                  <a:cubicBezTo>
                    <a:pt x="7812" y="2072"/>
                    <a:pt x="7812" y="2096"/>
                    <a:pt x="7788" y="2096"/>
                  </a:cubicBezTo>
                  <a:lnTo>
                    <a:pt x="4692" y="2096"/>
                  </a:lnTo>
                  <a:cubicBezTo>
                    <a:pt x="4621" y="2096"/>
                    <a:pt x="4549" y="2120"/>
                    <a:pt x="4526" y="2191"/>
                  </a:cubicBezTo>
                  <a:cubicBezTo>
                    <a:pt x="4478" y="2334"/>
                    <a:pt x="4573" y="2453"/>
                    <a:pt x="4692" y="2453"/>
                  </a:cubicBezTo>
                  <a:lnTo>
                    <a:pt x="5550" y="2453"/>
                  </a:lnTo>
                  <a:lnTo>
                    <a:pt x="5550" y="2858"/>
                  </a:lnTo>
                  <a:lnTo>
                    <a:pt x="3097" y="2858"/>
                  </a:lnTo>
                  <a:lnTo>
                    <a:pt x="3097" y="2453"/>
                  </a:lnTo>
                  <a:lnTo>
                    <a:pt x="3859" y="2453"/>
                  </a:lnTo>
                  <a:cubicBezTo>
                    <a:pt x="3954" y="2453"/>
                    <a:pt x="4026" y="2406"/>
                    <a:pt x="4049" y="2311"/>
                  </a:cubicBezTo>
                  <a:cubicBezTo>
                    <a:pt x="4049" y="2215"/>
                    <a:pt x="3978" y="2120"/>
                    <a:pt x="3883" y="2120"/>
                  </a:cubicBezTo>
                  <a:lnTo>
                    <a:pt x="1239" y="2120"/>
                  </a:lnTo>
                  <a:cubicBezTo>
                    <a:pt x="1239" y="2120"/>
                    <a:pt x="1215" y="2096"/>
                    <a:pt x="1215" y="2096"/>
                  </a:cubicBezTo>
                  <a:lnTo>
                    <a:pt x="1215" y="1549"/>
                  </a:lnTo>
                  <a:cubicBezTo>
                    <a:pt x="1215" y="1239"/>
                    <a:pt x="1454" y="1001"/>
                    <a:pt x="1763" y="1001"/>
                  </a:cubicBezTo>
                  <a:close/>
                  <a:moveTo>
                    <a:pt x="6574" y="2453"/>
                  </a:moveTo>
                  <a:lnTo>
                    <a:pt x="6574" y="2858"/>
                  </a:lnTo>
                  <a:lnTo>
                    <a:pt x="5883" y="2858"/>
                  </a:lnTo>
                  <a:lnTo>
                    <a:pt x="5883" y="2453"/>
                  </a:lnTo>
                  <a:close/>
                  <a:moveTo>
                    <a:pt x="2525" y="4025"/>
                  </a:moveTo>
                  <a:cubicBezTo>
                    <a:pt x="2525" y="4025"/>
                    <a:pt x="2573" y="4049"/>
                    <a:pt x="2573" y="4073"/>
                  </a:cubicBezTo>
                  <a:lnTo>
                    <a:pt x="2001" y="5025"/>
                  </a:lnTo>
                  <a:cubicBezTo>
                    <a:pt x="1930" y="5121"/>
                    <a:pt x="1882" y="5192"/>
                    <a:pt x="1763" y="5192"/>
                  </a:cubicBezTo>
                  <a:lnTo>
                    <a:pt x="1215" y="5192"/>
                  </a:lnTo>
                  <a:lnTo>
                    <a:pt x="1215" y="4025"/>
                  </a:lnTo>
                  <a:close/>
                  <a:moveTo>
                    <a:pt x="6097" y="4025"/>
                  </a:moveTo>
                  <a:lnTo>
                    <a:pt x="6097" y="5192"/>
                  </a:lnTo>
                  <a:lnTo>
                    <a:pt x="3335" y="5192"/>
                  </a:lnTo>
                  <a:cubicBezTo>
                    <a:pt x="3335" y="5192"/>
                    <a:pt x="3311" y="5168"/>
                    <a:pt x="3311" y="5168"/>
                  </a:cubicBezTo>
                  <a:cubicBezTo>
                    <a:pt x="3311" y="5168"/>
                    <a:pt x="3311" y="5144"/>
                    <a:pt x="3311" y="5121"/>
                  </a:cubicBezTo>
                  <a:lnTo>
                    <a:pt x="3883" y="4097"/>
                  </a:lnTo>
                  <a:cubicBezTo>
                    <a:pt x="3930" y="4049"/>
                    <a:pt x="3954" y="4025"/>
                    <a:pt x="3954" y="4025"/>
                  </a:cubicBezTo>
                  <a:close/>
                  <a:moveTo>
                    <a:pt x="8265" y="4025"/>
                  </a:moveTo>
                  <a:lnTo>
                    <a:pt x="8955" y="5192"/>
                  </a:lnTo>
                  <a:lnTo>
                    <a:pt x="6431" y="5192"/>
                  </a:lnTo>
                  <a:lnTo>
                    <a:pt x="6431" y="4025"/>
                  </a:lnTo>
                  <a:close/>
                  <a:moveTo>
                    <a:pt x="11527" y="6407"/>
                  </a:moveTo>
                  <a:lnTo>
                    <a:pt x="11527" y="6788"/>
                  </a:lnTo>
                  <a:lnTo>
                    <a:pt x="11075" y="6788"/>
                  </a:lnTo>
                  <a:cubicBezTo>
                    <a:pt x="10979" y="6788"/>
                    <a:pt x="10884" y="6692"/>
                    <a:pt x="10884" y="6597"/>
                  </a:cubicBezTo>
                  <a:lnTo>
                    <a:pt x="10884" y="6407"/>
                  </a:lnTo>
                  <a:close/>
                  <a:moveTo>
                    <a:pt x="858" y="4716"/>
                  </a:moveTo>
                  <a:lnTo>
                    <a:pt x="858" y="7264"/>
                  </a:lnTo>
                  <a:lnTo>
                    <a:pt x="620" y="7264"/>
                  </a:lnTo>
                  <a:cubicBezTo>
                    <a:pt x="477" y="7264"/>
                    <a:pt x="358" y="7169"/>
                    <a:pt x="358" y="7026"/>
                  </a:cubicBezTo>
                  <a:lnTo>
                    <a:pt x="358" y="4954"/>
                  </a:lnTo>
                  <a:cubicBezTo>
                    <a:pt x="358" y="4811"/>
                    <a:pt x="477" y="4716"/>
                    <a:pt x="620" y="4716"/>
                  </a:cubicBezTo>
                  <a:close/>
                  <a:moveTo>
                    <a:pt x="3311" y="7240"/>
                  </a:moveTo>
                  <a:cubicBezTo>
                    <a:pt x="3954" y="7240"/>
                    <a:pt x="4478" y="7764"/>
                    <a:pt x="4478" y="8407"/>
                  </a:cubicBezTo>
                  <a:cubicBezTo>
                    <a:pt x="4478" y="9050"/>
                    <a:pt x="3954" y="9574"/>
                    <a:pt x="3311" y="9574"/>
                  </a:cubicBezTo>
                  <a:cubicBezTo>
                    <a:pt x="2668" y="9574"/>
                    <a:pt x="2144" y="9050"/>
                    <a:pt x="2144" y="8407"/>
                  </a:cubicBezTo>
                  <a:cubicBezTo>
                    <a:pt x="2144" y="7764"/>
                    <a:pt x="2668" y="7240"/>
                    <a:pt x="3311" y="7240"/>
                  </a:cubicBezTo>
                  <a:close/>
                  <a:moveTo>
                    <a:pt x="9455" y="7359"/>
                  </a:moveTo>
                  <a:cubicBezTo>
                    <a:pt x="10098" y="7359"/>
                    <a:pt x="10622" y="7883"/>
                    <a:pt x="10622" y="8526"/>
                  </a:cubicBezTo>
                  <a:cubicBezTo>
                    <a:pt x="10622" y="9169"/>
                    <a:pt x="10098" y="9693"/>
                    <a:pt x="9455" y="9693"/>
                  </a:cubicBezTo>
                  <a:cubicBezTo>
                    <a:pt x="8812" y="9693"/>
                    <a:pt x="8288" y="9169"/>
                    <a:pt x="8288" y="8526"/>
                  </a:cubicBezTo>
                  <a:cubicBezTo>
                    <a:pt x="8288" y="7883"/>
                    <a:pt x="8812" y="7359"/>
                    <a:pt x="9455" y="7359"/>
                  </a:cubicBezTo>
                  <a:close/>
                  <a:moveTo>
                    <a:pt x="2073" y="1"/>
                  </a:moveTo>
                  <a:cubicBezTo>
                    <a:pt x="1787" y="1"/>
                    <a:pt x="1573" y="239"/>
                    <a:pt x="1573" y="501"/>
                  </a:cubicBezTo>
                  <a:lnTo>
                    <a:pt x="1573" y="667"/>
                  </a:lnTo>
                  <a:cubicBezTo>
                    <a:pt x="1168" y="763"/>
                    <a:pt x="858" y="1120"/>
                    <a:pt x="858" y="1549"/>
                  </a:cubicBezTo>
                  <a:lnTo>
                    <a:pt x="858" y="2096"/>
                  </a:lnTo>
                  <a:cubicBezTo>
                    <a:pt x="858" y="2287"/>
                    <a:pt x="1025" y="2453"/>
                    <a:pt x="1239" y="2453"/>
                  </a:cubicBezTo>
                  <a:lnTo>
                    <a:pt x="1716" y="2453"/>
                  </a:lnTo>
                  <a:lnTo>
                    <a:pt x="1716" y="2834"/>
                  </a:lnTo>
                  <a:lnTo>
                    <a:pt x="1430" y="2834"/>
                  </a:lnTo>
                  <a:cubicBezTo>
                    <a:pt x="1287" y="2834"/>
                    <a:pt x="1144" y="2906"/>
                    <a:pt x="1025" y="3001"/>
                  </a:cubicBezTo>
                  <a:cubicBezTo>
                    <a:pt x="906" y="3120"/>
                    <a:pt x="858" y="3430"/>
                    <a:pt x="858" y="3430"/>
                  </a:cubicBezTo>
                  <a:lnTo>
                    <a:pt x="858" y="4359"/>
                  </a:lnTo>
                  <a:lnTo>
                    <a:pt x="596" y="4359"/>
                  </a:lnTo>
                  <a:cubicBezTo>
                    <a:pt x="263" y="4359"/>
                    <a:pt x="1" y="4621"/>
                    <a:pt x="1" y="4954"/>
                  </a:cubicBezTo>
                  <a:lnTo>
                    <a:pt x="1" y="7026"/>
                  </a:lnTo>
                  <a:cubicBezTo>
                    <a:pt x="1" y="7359"/>
                    <a:pt x="263" y="7621"/>
                    <a:pt x="596" y="7621"/>
                  </a:cubicBezTo>
                  <a:lnTo>
                    <a:pt x="858" y="7621"/>
                  </a:lnTo>
                  <a:lnTo>
                    <a:pt x="858" y="8121"/>
                  </a:lnTo>
                  <a:cubicBezTo>
                    <a:pt x="858" y="8455"/>
                    <a:pt x="1120" y="8717"/>
                    <a:pt x="1430" y="8717"/>
                  </a:cubicBezTo>
                  <a:lnTo>
                    <a:pt x="1835" y="8717"/>
                  </a:lnTo>
                  <a:cubicBezTo>
                    <a:pt x="1978" y="9407"/>
                    <a:pt x="2573" y="9931"/>
                    <a:pt x="3311" y="9931"/>
                  </a:cubicBezTo>
                  <a:cubicBezTo>
                    <a:pt x="4049" y="9931"/>
                    <a:pt x="4669" y="9407"/>
                    <a:pt x="4811" y="8717"/>
                  </a:cubicBezTo>
                  <a:lnTo>
                    <a:pt x="5907" y="8717"/>
                  </a:lnTo>
                  <a:cubicBezTo>
                    <a:pt x="5978" y="8717"/>
                    <a:pt x="6074" y="8645"/>
                    <a:pt x="6074" y="8550"/>
                  </a:cubicBezTo>
                  <a:cubicBezTo>
                    <a:pt x="6097" y="8455"/>
                    <a:pt x="6002" y="8359"/>
                    <a:pt x="5907" y="8359"/>
                  </a:cubicBezTo>
                  <a:lnTo>
                    <a:pt x="4835" y="8359"/>
                  </a:lnTo>
                  <a:cubicBezTo>
                    <a:pt x="4811" y="7550"/>
                    <a:pt x="4145" y="6883"/>
                    <a:pt x="3311" y="6883"/>
                  </a:cubicBezTo>
                  <a:cubicBezTo>
                    <a:pt x="2501" y="6883"/>
                    <a:pt x="1835" y="7550"/>
                    <a:pt x="1811" y="8359"/>
                  </a:cubicBezTo>
                  <a:lnTo>
                    <a:pt x="1430" y="8359"/>
                  </a:lnTo>
                  <a:cubicBezTo>
                    <a:pt x="1311" y="8359"/>
                    <a:pt x="1215" y="8264"/>
                    <a:pt x="1215" y="8121"/>
                  </a:cubicBezTo>
                  <a:lnTo>
                    <a:pt x="1215" y="5549"/>
                  </a:lnTo>
                  <a:lnTo>
                    <a:pt x="1739" y="5549"/>
                  </a:lnTo>
                  <a:cubicBezTo>
                    <a:pt x="1978" y="5549"/>
                    <a:pt x="2144" y="5430"/>
                    <a:pt x="2287" y="5216"/>
                  </a:cubicBezTo>
                  <a:lnTo>
                    <a:pt x="2859" y="4240"/>
                  </a:lnTo>
                  <a:cubicBezTo>
                    <a:pt x="2930" y="4144"/>
                    <a:pt x="2954" y="4001"/>
                    <a:pt x="2882" y="3882"/>
                  </a:cubicBezTo>
                  <a:cubicBezTo>
                    <a:pt x="2811" y="3763"/>
                    <a:pt x="2668" y="3692"/>
                    <a:pt x="2525" y="3692"/>
                  </a:cubicBezTo>
                  <a:lnTo>
                    <a:pt x="1215" y="3692"/>
                  </a:lnTo>
                  <a:lnTo>
                    <a:pt x="1215" y="3430"/>
                  </a:lnTo>
                  <a:cubicBezTo>
                    <a:pt x="1215" y="3358"/>
                    <a:pt x="1239" y="3287"/>
                    <a:pt x="1287" y="3239"/>
                  </a:cubicBezTo>
                  <a:cubicBezTo>
                    <a:pt x="1311" y="3192"/>
                    <a:pt x="1382" y="3168"/>
                    <a:pt x="1430" y="3168"/>
                  </a:cubicBezTo>
                  <a:lnTo>
                    <a:pt x="7526" y="3168"/>
                  </a:lnTo>
                  <a:cubicBezTo>
                    <a:pt x="7693" y="3168"/>
                    <a:pt x="7788" y="3192"/>
                    <a:pt x="8074" y="3692"/>
                  </a:cubicBezTo>
                  <a:lnTo>
                    <a:pt x="3954" y="3692"/>
                  </a:lnTo>
                  <a:cubicBezTo>
                    <a:pt x="3883" y="3692"/>
                    <a:pt x="3716" y="3692"/>
                    <a:pt x="3597" y="3906"/>
                  </a:cubicBezTo>
                  <a:lnTo>
                    <a:pt x="3002" y="4954"/>
                  </a:lnTo>
                  <a:cubicBezTo>
                    <a:pt x="2930" y="5073"/>
                    <a:pt x="2930" y="5216"/>
                    <a:pt x="3002" y="5359"/>
                  </a:cubicBezTo>
                  <a:cubicBezTo>
                    <a:pt x="3073" y="5454"/>
                    <a:pt x="3192" y="5549"/>
                    <a:pt x="3311" y="5549"/>
                  </a:cubicBezTo>
                  <a:lnTo>
                    <a:pt x="9312" y="5549"/>
                  </a:lnTo>
                  <a:lnTo>
                    <a:pt x="11265" y="5787"/>
                  </a:lnTo>
                  <a:cubicBezTo>
                    <a:pt x="11384" y="5811"/>
                    <a:pt x="11503" y="5883"/>
                    <a:pt x="11503" y="6026"/>
                  </a:cubicBezTo>
                  <a:lnTo>
                    <a:pt x="11503" y="6049"/>
                  </a:lnTo>
                  <a:lnTo>
                    <a:pt x="10836" y="6049"/>
                  </a:lnTo>
                  <a:cubicBezTo>
                    <a:pt x="10670" y="6049"/>
                    <a:pt x="10551" y="6168"/>
                    <a:pt x="10551" y="6335"/>
                  </a:cubicBezTo>
                  <a:lnTo>
                    <a:pt x="10551" y="6597"/>
                  </a:lnTo>
                  <a:cubicBezTo>
                    <a:pt x="10551" y="6883"/>
                    <a:pt x="10789" y="7145"/>
                    <a:pt x="11075" y="7145"/>
                  </a:cubicBezTo>
                  <a:lnTo>
                    <a:pt x="11503" y="7145"/>
                  </a:lnTo>
                  <a:lnTo>
                    <a:pt x="11503" y="8121"/>
                  </a:lnTo>
                  <a:cubicBezTo>
                    <a:pt x="11503" y="8264"/>
                    <a:pt x="11408" y="8359"/>
                    <a:pt x="11289" y="8359"/>
                  </a:cubicBezTo>
                  <a:lnTo>
                    <a:pt x="10956" y="8359"/>
                  </a:lnTo>
                  <a:cubicBezTo>
                    <a:pt x="10860" y="7597"/>
                    <a:pt x="10217" y="7026"/>
                    <a:pt x="9455" y="7026"/>
                  </a:cubicBezTo>
                  <a:cubicBezTo>
                    <a:pt x="8669" y="7026"/>
                    <a:pt x="8026" y="7597"/>
                    <a:pt x="7931" y="8359"/>
                  </a:cubicBezTo>
                  <a:lnTo>
                    <a:pt x="6812" y="8359"/>
                  </a:lnTo>
                  <a:cubicBezTo>
                    <a:pt x="6740" y="8359"/>
                    <a:pt x="6645" y="8431"/>
                    <a:pt x="6645" y="8502"/>
                  </a:cubicBezTo>
                  <a:cubicBezTo>
                    <a:pt x="6621" y="8621"/>
                    <a:pt x="6717" y="8717"/>
                    <a:pt x="6812" y="8717"/>
                  </a:cubicBezTo>
                  <a:lnTo>
                    <a:pt x="7931" y="8717"/>
                  </a:lnTo>
                  <a:cubicBezTo>
                    <a:pt x="8026" y="9455"/>
                    <a:pt x="8669" y="10050"/>
                    <a:pt x="9431" y="10050"/>
                  </a:cubicBezTo>
                  <a:cubicBezTo>
                    <a:pt x="10217" y="10050"/>
                    <a:pt x="10860" y="9455"/>
                    <a:pt x="10956" y="8717"/>
                  </a:cubicBezTo>
                  <a:lnTo>
                    <a:pt x="11289" y="8717"/>
                  </a:lnTo>
                  <a:cubicBezTo>
                    <a:pt x="11599" y="8717"/>
                    <a:pt x="11861" y="8455"/>
                    <a:pt x="11861" y="8121"/>
                  </a:cubicBezTo>
                  <a:lnTo>
                    <a:pt x="11861" y="6026"/>
                  </a:lnTo>
                  <a:cubicBezTo>
                    <a:pt x="11861" y="5716"/>
                    <a:pt x="11622" y="5478"/>
                    <a:pt x="11313" y="5454"/>
                  </a:cubicBezTo>
                  <a:lnTo>
                    <a:pt x="9384" y="5192"/>
                  </a:lnTo>
                  <a:lnTo>
                    <a:pt x="8455" y="3644"/>
                  </a:lnTo>
                  <a:cubicBezTo>
                    <a:pt x="8050" y="2954"/>
                    <a:pt x="7860" y="2858"/>
                    <a:pt x="7502" y="2858"/>
                  </a:cubicBezTo>
                  <a:lnTo>
                    <a:pt x="6907" y="2858"/>
                  </a:lnTo>
                  <a:lnTo>
                    <a:pt x="6907" y="2430"/>
                  </a:lnTo>
                  <a:lnTo>
                    <a:pt x="7836" y="2430"/>
                  </a:lnTo>
                  <a:cubicBezTo>
                    <a:pt x="8050" y="2430"/>
                    <a:pt x="8217" y="2287"/>
                    <a:pt x="8217" y="2072"/>
                  </a:cubicBezTo>
                  <a:cubicBezTo>
                    <a:pt x="8217" y="1620"/>
                    <a:pt x="7883" y="1239"/>
                    <a:pt x="7288" y="953"/>
                  </a:cubicBezTo>
                  <a:cubicBezTo>
                    <a:pt x="6836" y="739"/>
                    <a:pt x="6336" y="644"/>
                    <a:pt x="6097" y="644"/>
                  </a:cubicBezTo>
                  <a:lnTo>
                    <a:pt x="4835" y="644"/>
                  </a:lnTo>
                  <a:lnTo>
                    <a:pt x="4835" y="501"/>
                  </a:lnTo>
                  <a:cubicBezTo>
                    <a:pt x="4835" y="239"/>
                    <a:pt x="4621" y="1"/>
                    <a:pt x="43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44"/>
            <p:cNvSpPr/>
            <p:nvPr/>
          </p:nvSpPr>
          <p:spPr>
            <a:xfrm>
              <a:off x="4118100" y="3304300"/>
              <a:ext cx="36325" cy="36350"/>
            </a:xfrm>
            <a:custGeom>
              <a:rect b="b" l="l" r="r" t="t"/>
              <a:pathLst>
                <a:path extrusionOk="0" h="1454" w="1453">
                  <a:moveTo>
                    <a:pt x="738" y="334"/>
                  </a:moveTo>
                  <a:cubicBezTo>
                    <a:pt x="929" y="334"/>
                    <a:pt x="1119" y="525"/>
                    <a:pt x="1119" y="715"/>
                  </a:cubicBezTo>
                  <a:cubicBezTo>
                    <a:pt x="1119" y="929"/>
                    <a:pt x="929" y="1096"/>
                    <a:pt x="738" y="1096"/>
                  </a:cubicBezTo>
                  <a:cubicBezTo>
                    <a:pt x="524" y="1096"/>
                    <a:pt x="357" y="929"/>
                    <a:pt x="357" y="715"/>
                  </a:cubicBezTo>
                  <a:cubicBezTo>
                    <a:pt x="357" y="525"/>
                    <a:pt x="524" y="334"/>
                    <a:pt x="738" y="334"/>
                  </a:cubicBezTo>
                  <a:close/>
                  <a:moveTo>
                    <a:pt x="738" y="1"/>
                  </a:moveTo>
                  <a:cubicBezTo>
                    <a:pt x="333" y="1"/>
                    <a:pt x="0" y="334"/>
                    <a:pt x="0" y="715"/>
                  </a:cubicBezTo>
                  <a:cubicBezTo>
                    <a:pt x="0" y="1120"/>
                    <a:pt x="333" y="1453"/>
                    <a:pt x="738" y="1453"/>
                  </a:cubicBezTo>
                  <a:cubicBezTo>
                    <a:pt x="1143" y="1453"/>
                    <a:pt x="1453" y="1120"/>
                    <a:pt x="1453" y="715"/>
                  </a:cubicBezTo>
                  <a:cubicBezTo>
                    <a:pt x="1453" y="334"/>
                    <a:pt x="1143" y="1"/>
                    <a:pt x="7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44"/>
            <p:cNvSpPr/>
            <p:nvPr/>
          </p:nvSpPr>
          <p:spPr>
            <a:xfrm>
              <a:off x="4060325" y="3256075"/>
              <a:ext cx="19675" cy="8950"/>
            </a:xfrm>
            <a:custGeom>
              <a:rect b="b" l="l" r="r" t="t"/>
              <a:pathLst>
                <a:path extrusionOk="0" h="358" w="787">
                  <a:moveTo>
                    <a:pt x="192" y="1"/>
                  </a:moveTo>
                  <a:cubicBezTo>
                    <a:pt x="120" y="1"/>
                    <a:pt x="25" y="72"/>
                    <a:pt x="25" y="144"/>
                  </a:cubicBezTo>
                  <a:cubicBezTo>
                    <a:pt x="1" y="263"/>
                    <a:pt x="96" y="358"/>
                    <a:pt x="192" y="358"/>
                  </a:cubicBezTo>
                  <a:lnTo>
                    <a:pt x="596" y="358"/>
                  </a:lnTo>
                  <a:cubicBezTo>
                    <a:pt x="715" y="358"/>
                    <a:pt x="787" y="263"/>
                    <a:pt x="763" y="144"/>
                  </a:cubicBezTo>
                  <a:cubicBezTo>
                    <a:pt x="763" y="72"/>
                    <a:pt x="692" y="1"/>
                    <a:pt x="5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44"/>
            <p:cNvSpPr/>
            <p:nvPr/>
          </p:nvSpPr>
          <p:spPr>
            <a:xfrm>
              <a:off x="3979975" y="3256075"/>
              <a:ext cx="19650" cy="8950"/>
            </a:xfrm>
            <a:custGeom>
              <a:rect b="b" l="l" r="r" t="t"/>
              <a:pathLst>
                <a:path extrusionOk="0" h="358" w="786">
                  <a:moveTo>
                    <a:pt x="191" y="1"/>
                  </a:moveTo>
                  <a:cubicBezTo>
                    <a:pt x="95" y="1"/>
                    <a:pt x="0" y="96"/>
                    <a:pt x="24" y="191"/>
                  </a:cubicBezTo>
                  <a:cubicBezTo>
                    <a:pt x="24" y="286"/>
                    <a:pt x="119" y="358"/>
                    <a:pt x="191" y="358"/>
                  </a:cubicBezTo>
                  <a:lnTo>
                    <a:pt x="595" y="358"/>
                  </a:lnTo>
                  <a:cubicBezTo>
                    <a:pt x="691" y="358"/>
                    <a:pt x="762" y="286"/>
                    <a:pt x="762" y="191"/>
                  </a:cubicBezTo>
                  <a:cubicBezTo>
                    <a:pt x="786" y="96"/>
                    <a:pt x="691" y="1"/>
                    <a:pt x="5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8" name="Google Shape;308;p44"/>
          <p:cNvSpPr/>
          <p:nvPr/>
        </p:nvSpPr>
        <p:spPr>
          <a:xfrm>
            <a:off x="8086239" y="875404"/>
            <a:ext cx="244463" cy="247766"/>
          </a:xfrm>
          <a:custGeom>
            <a:rect b="b" l="l" r="r" t="t"/>
            <a:pathLst>
              <a:path extrusionOk="0" h="11852" w="11694">
                <a:moveTo>
                  <a:pt x="5883" y="4660"/>
                </a:moveTo>
                <a:cubicBezTo>
                  <a:pt x="6074" y="4731"/>
                  <a:pt x="6193" y="4850"/>
                  <a:pt x="6264" y="4945"/>
                </a:cubicBezTo>
                <a:cubicBezTo>
                  <a:pt x="6407" y="5160"/>
                  <a:pt x="6455" y="5469"/>
                  <a:pt x="6383" y="5708"/>
                </a:cubicBezTo>
                <a:cubicBezTo>
                  <a:pt x="6002" y="6708"/>
                  <a:pt x="6216" y="7136"/>
                  <a:pt x="6359" y="7279"/>
                </a:cubicBezTo>
                <a:cubicBezTo>
                  <a:pt x="6449" y="7386"/>
                  <a:pt x="6565" y="7440"/>
                  <a:pt x="6688" y="7440"/>
                </a:cubicBezTo>
                <a:cubicBezTo>
                  <a:pt x="6728" y="7440"/>
                  <a:pt x="6770" y="7434"/>
                  <a:pt x="6812" y="7422"/>
                </a:cubicBezTo>
                <a:cubicBezTo>
                  <a:pt x="6979" y="7375"/>
                  <a:pt x="7121" y="7232"/>
                  <a:pt x="7217" y="7065"/>
                </a:cubicBezTo>
                <a:cubicBezTo>
                  <a:pt x="7336" y="7351"/>
                  <a:pt x="7360" y="7636"/>
                  <a:pt x="7288" y="7922"/>
                </a:cubicBezTo>
                <a:cubicBezTo>
                  <a:pt x="7193" y="8327"/>
                  <a:pt x="6955" y="8708"/>
                  <a:pt x="6645" y="8922"/>
                </a:cubicBezTo>
                <a:cubicBezTo>
                  <a:pt x="6468" y="8942"/>
                  <a:pt x="6294" y="8954"/>
                  <a:pt x="6121" y="8954"/>
                </a:cubicBezTo>
                <a:cubicBezTo>
                  <a:pt x="5877" y="8954"/>
                  <a:pt x="5634" y="8931"/>
                  <a:pt x="5383" y="8875"/>
                </a:cubicBezTo>
                <a:cubicBezTo>
                  <a:pt x="5121" y="8732"/>
                  <a:pt x="5073" y="8446"/>
                  <a:pt x="5026" y="8018"/>
                </a:cubicBezTo>
                <a:cubicBezTo>
                  <a:pt x="5002" y="7589"/>
                  <a:pt x="4954" y="7113"/>
                  <a:pt x="4549" y="6732"/>
                </a:cubicBezTo>
                <a:cubicBezTo>
                  <a:pt x="4621" y="6684"/>
                  <a:pt x="4716" y="6684"/>
                  <a:pt x="4788" y="6684"/>
                </a:cubicBezTo>
                <a:cubicBezTo>
                  <a:pt x="4954" y="6708"/>
                  <a:pt x="5145" y="6851"/>
                  <a:pt x="5312" y="7089"/>
                </a:cubicBezTo>
                <a:cubicBezTo>
                  <a:pt x="5346" y="7124"/>
                  <a:pt x="5407" y="7146"/>
                  <a:pt x="5465" y="7146"/>
                </a:cubicBezTo>
                <a:cubicBezTo>
                  <a:pt x="5486" y="7146"/>
                  <a:pt x="5507" y="7143"/>
                  <a:pt x="5526" y="7136"/>
                </a:cubicBezTo>
                <a:cubicBezTo>
                  <a:pt x="5597" y="7113"/>
                  <a:pt x="5645" y="7017"/>
                  <a:pt x="5621" y="6946"/>
                </a:cubicBezTo>
                <a:cubicBezTo>
                  <a:pt x="5502" y="6208"/>
                  <a:pt x="5597" y="6065"/>
                  <a:pt x="5716" y="5922"/>
                </a:cubicBezTo>
                <a:cubicBezTo>
                  <a:pt x="5907" y="5684"/>
                  <a:pt x="6026" y="5422"/>
                  <a:pt x="5883" y="4660"/>
                </a:cubicBezTo>
                <a:close/>
                <a:moveTo>
                  <a:pt x="8479" y="8613"/>
                </a:moveTo>
                <a:lnTo>
                  <a:pt x="10646" y="9161"/>
                </a:lnTo>
                <a:cubicBezTo>
                  <a:pt x="10551" y="9280"/>
                  <a:pt x="10455" y="9446"/>
                  <a:pt x="10408" y="9637"/>
                </a:cubicBezTo>
                <a:cubicBezTo>
                  <a:pt x="10360" y="9827"/>
                  <a:pt x="10360" y="10018"/>
                  <a:pt x="10408" y="10185"/>
                </a:cubicBezTo>
                <a:lnTo>
                  <a:pt x="10098" y="10089"/>
                </a:lnTo>
                <a:lnTo>
                  <a:pt x="7455" y="9089"/>
                </a:lnTo>
                <a:cubicBezTo>
                  <a:pt x="7788" y="8970"/>
                  <a:pt x="8145" y="8827"/>
                  <a:pt x="8479" y="8613"/>
                </a:cubicBezTo>
                <a:close/>
                <a:moveTo>
                  <a:pt x="11135" y="9273"/>
                </a:moveTo>
                <a:cubicBezTo>
                  <a:pt x="11187" y="9273"/>
                  <a:pt x="11222" y="9312"/>
                  <a:pt x="11241" y="9351"/>
                </a:cubicBezTo>
                <a:cubicBezTo>
                  <a:pt x="11313" y="9470"/>
                  <a:pt x="11337" y="9661"/>
                  <a:pt x="11289" y="9851"/>
                </a:cubicBezTo>
                <a:cubicBezTo>
                  <a:pt x="11222" y="10121"/>
                  <a:pt x="11027" y="10306"/>
                  <a:pt x="10905" y="10306"/>
                </a:cubicBezTo>
                <a:cubicBezTo>
                  <a:pt x="10898" y="10306"/>
                  <a:pt x="10891" y="10305"/>
                  <a:pt x="10884" y="10304"/>
                </a:cubicBezTo>
                <a:cubicBezTo>
                  <a:pt x="10765" y="10256"/>
                  <a:pt x="10670" y="10018"/>
                  <a:pt x="10741" y="9732"/>
                </a:cubicBezTo>
                <a:cubicBezTo>
                  <a:pt x="10789" y="9565"/>
                  <a:pt x="10860" y="9446"/>
                  <a:pt x="10932" y="9351"/>
                </a:cubicBezTo>
                <a:cubicBezTo>
                  <a:pt x="10979" y="9303"/>
                  <a:pt x="11051" y="9280"/>
                  <a:pt x="11098" y="9280"/>
                </a:cubicBezTo>
                <a:cubicBezTo>
                  <a:pt x="11112" y="9275"/>
                  <a:pt x="11124" y="9273"/>
                  <a:pt x="11135" y="9273"/>
                </a:cubicBezTo>
                <a:close/>
                <a:moveTo>
                  <a:pt x="525" y="9804"/>
                </a:moveTo>
                <a:cubicBezTo>
                  <a:pt x="572" y="9804"/>
                  <a:pt x="644" y="9827"/>
                  <a:pt x="692" y="9875"/>
                </a:cubicBezTo>
                <a:cubicBezTo>
                  <a:pt x="787" y="9946"/>
                  <a:pt x="882" y="10066"/>
                  <a:pt x="930" y="10208"/>
                </a:cubicBezTo>
                <a:cubicBezTo>
                  <a:pt x="977" y="10351"/>
                  <a:pt x="1001" y="10518"/>
                  <a:pt x="977" y="10637"/>
                </a:cubicBezTo>
                <a:cubicBezTo>
                  <a:pt x="953" y="10732"/>
                  <a:pt x="906" y="10780"/>
                  <a:pt x="858" y="10804"/>
                </a:cubicBezTo>
                <a:cubicBezTo>
                  <a:pt x="845" y="10810"/>
                  <a:pt x="829" y="10813"/>
                  <a:pt x="811" y="10813"/>
                </a:cubicBezTo>
                <a:cubicBezTo>
                  <a:pt x="761" y="10813"/>
                  <a:pt x="696" y="10791"/>
                  <a:pt x="644" y="10756"/>
                </a:cubicBezTo>
                <a:cubicBezTo>
                  <a:pt x="549" y="10685"/>
                  <a:pt x="453" y="10566"/>
                  <a:pt x="406" y="10399"/>
                </a:cubicBezTo>
                <a:cubicBezTo>
                  <a:pt x="358" y="10256"/>
                  <a:pt x="334" y="10113"/>
                  <a:pt x="358" y="9994"/>
                </a:cubicBezTo>
                <a:cubicBezTo>
                  <a:pt x="382" y="9899"/>
                  <a:pt x="430" y="9827"/>
                  <a:pt x="477" y="9804"/>
                </a:cubicBezTo>
                <a:close/>
                <a:moveTo>
                  <a:pt x="4526" y="8994"/>
                </a:moveTo>
                <a:cubicBezTo>
                  <a:pt x="5002" y="9184"/>
                  <a:pt x="5550" y="9280"/>
                  <a:pt x="6097" y="9280"/>
                </a:cubicBezTo>
                <a:cubicBezTo>
                  <a:pt x="6359" y="9280"/>
                  <a:pt x="6621" y="9280"/>
                  <a:pt x="6859" y="9232"/>
                </a:cubicBezTo>
                <a:lnTo>
                  <a:pt x="9503" y="10232"/>
                </a:lnTo>
                <a:cubicBezTo>
                  <a:pt x="9384" y="10351"/>
                  <a:pt x="9265" y="10518"/>
                  <a:pt x="9193" y="10685"/>
                </a:cubicBezTo>
                <a:cubicBezTo>
                  <a:pt x="9122" y="10875"/>
                  <a:pt x="9098" y="11066"/>
                  <a:pt x="9122" y="11232"/>
                </a:cubicBezTo>
                <a:lnTo>
                  <a:pt x="4621" y="9494"/>
                </a:lnTo>
                <a:cubicBezTo>
                  <a:pt x="4573" y="9470"/>
                  <a:pt x="4526" y="9423"/>
                  <a:pt x="4502" y="9375"/>
                </a:cubicBezTo>
                <a:lnTo>
                  <a:pt x="4502" y="9351"/>
                </a:lnTo>
                <a:cubicBezTo>
                  <a:pt x="4478" y="9256"/>
                  <a:pt x="4478" y="9137"/>
                  <a:pt x="4526" y="8994"/>
                </a:cubicBezTo>
                <a:close/>
                <a:moveTo>
                  <a:pt x="4264" y="9661"/>
                </a:moveTo>
                <a:cubicBezTo>
                  <a:pt x="4311" y="9732"/>
                  <a:pt x="4407" y="9780"/>
                  <a:pt x="4478" y="9827"/>
                </a:cubicBezTo>
                <a:lnTo>
                  <a:pt x="5621" y="10256"/>
                </a:lnTo>
                <a:lnTo>
                  <a:pt x="2882" y="11328"/>
                </a:lnTo>
                <a:cubicBezTo>
                  <a:pt x="2906" y="11161"/>
                  <a:pt x="2882" y="10971"/>
                  <a:pt x="2811" y="10780"/>
                </a:cubicBezTo>
                <a:cubicBezTo>
                  <a:pt x="2740" y="10589"/>
                  <a:pt x="2620" y="10447"/>
                  <a:pt x="2501" y="10328"/>
                </a:cubicBezTo>
                <a:lnTo>
                  <a:pt x="4264" y="9661"/>
                </a:lnTo>
                <a:close/>
                <a:moveTo>
                  <a:pt x="9932" y="10413"/>
                </a:moveTo>
                <a:cubicBezTo>
                  <a:pt x="9950" y="10413"/>
                  <a:pt x="9966" y="10416"/>
                  <a:pt x="9979" y="10423"/>
                </a:cubicBezTo>
                <a:cubicBezTo>
                  <a:pt x="10027" y="10447"/>
                  <a:pt x="10074" y="10518"/>
                  <a:pt x="10098" y="10613"/>
                </a:cubicBezTo>
                <a:cubicBezTo>
                  <a:pt x="10122" y="10732"/>
                  <a:pt x="10098" y="10875"/>
                  <a:pt x="10051" y="11018"/>
                </a:cubicBezTo>
                <a:cubicBezTo>
                  <a:pt x="9945" y="11271"/>
                  <a:pt x="9765" y="11431"/>
                  <a:pt x="9642" y="11431"/>
                </a:cubicBezTo>
                <a:cubicBezTo>
                  <a:pt x="9627" y="11431"/>
                  <a:pt x="9612" y="11428"/>
                  <a:pt x="9598" y="11423"/>
                </a:cubicBezTo>
                <a:cubicBezTo>
                  <a:pt x="9479" y="11375"/>
                  <a:pt x="9408" y="11113"/>
                  <a:pt x="9527" y="10828"/>
                </a:cubicBezTo>
                <a:cubicBezTo>
                  <a:pt x="9574" y="10685"/>
                  <a:pt x="9670" y="10542"/>
                  <a:pt x="9765" y="10470"/>
                </a:cubicBezTo>
                <a:cubicBezTo>
                  <a:pt x="9817" y="10436"/>
                  <a:pt x="9882" y="10413"/>
                  <a:pt x="9932" y="10413"/>
                </a:cubicBezTo>
                <a:close/>
                <a:moveTo>
                  <a:pt x="2073" y="10494"/>
                </a:moveTo>
                <a:cubicBezTo>
                  <a:pt x="2216" y="10494"/>
                  <a:pt x="2382" y="10661"/>
                  <a:pt x="2478" y="10899"/>
                </a:cubicBezTo>
                <a:cubicBezTo>
                  <a:pt x="2597" y="11185"/>
                  <a:pt x="2549" y="11447"/>
                  <a:pt x="2430" y="11494"/>
                </a:cubicBezTo>
                <a:lnTo>
                  <a:pt x="2406" y="11494"/>
                </a:lnTo>
                <a:cubicBezTo>
                  <a:pt x="2391" y="11500"/>
                  <a:pt x="2374" y="11503"/>
                  <a:pt x="2357" y="11503"/>
                </a:cubicBezTo>
                <a:cubicBezTo>
                  <a:pt x="2235" y="11503"/>
                  <a:pt x="2061" y="11363"/>
                  <a:pt x="1977" y="11113"/>
                </a:cubicBezTo>
                <a:cubicBezTo>
                  <a:pt x="1858" y="10828"/>
                  <a:pt x="1906" y="10566"/>
                  <a:pt x="2025" y="10518"/>
                </a:cubicBezTo>
                <a:cubicBezTo>
                  <a:pt x="2049" y="10494"/>
                  <a:pt x="2073" y="10494"/>
                  <a:pt x="2073" y="10494"/>
                </a:cubicBezTo>
                <a:close/>
                <a:moveTo>
                  <a:pt x="5170" y="0"/>
                </a:moveTo>
                <a:cubicBezTo>
                  <a:pt x="5133" y="0"/>
                  <a:pt x="5091" y="12"/>
                  <a:pt x="5050" y="40"/>
                </a:cubicBezTo>
                <a:cubicBezTo>
                  <a:pt x="5002" y="87"/>
                  <a:pt x="4978" y="159"/>
                  <a:pt x="5002" y="230"/>
                </a:cubicBezTo>
                <a:cubicBezTo>
                  <a:pt x="5192" y="873"/>
                  <a:pt x="4954" y="1278"/>
                  <a:pt x="4788" y="1516"/>
                </a:cubicBezTo>
                <a:cubicBezTo>
                  <a:pt x="4645" y="1754"/>
                  <a:pt x="4502" y="1992"/>
                  <a:pt x="4383" y="2231"/>
                </a:cubicBezTo>
                <a:cubicBezTo>
                  <a:pt x="4335" y="2326"/>
                  <a:pt x="4359" y="2421"/>
                  <a:pt x="4454" y="2469"/>
                </a:cubicBezTo>
                <a:cubicBezTo>
                  <a:pt x="4478" y="2485"/>
                  <a:pt x="4507" y="2493"/>
                  <a:pt x="4537" y="2493"/>
                </a:cubicBezTo>
                <a:cubicBezTo>
                  <a:pt x="4597" y="2493"/>
                  <a:pt x="4661" y="2461"/>
                  <a:pt x="4692" y="2397"/>
                </a:cubicBezTo>
                <a:cubicBezTo>
                  <a:pt x="4811" y="2159"/>
                  <a:pt x="4954" y="1945"/>
                  <a:pt x="5097" y="1707"/>
                </a:cubicBezTo>
                <a:cubicBezTo>
                  <a:pt x="5240" y="1492"/>
                  <a:pt x="5454" y="1111"/>
                  <a:pt x="5431" y="564"/>
                </a:cubicBezTo>
                <a:lnTo>
                  <a:pt x="5431" y="564"/>
                </a:lnTo>
                <a:cubicBezTo>
                  <a:pt x="5573" y="707"/>
                  <a:pt x="5740" y="897"/>
                  <a:pt x="5859" y="1111"/>
                </a:cubicBezTo>
                <a:cubicBezTo>
                  <a:pt x="6169" y="1635"/>
                  <a:pt x="6216" y="2183"/>
                  <a:pt x="6026" y="2755"/>
                </a:cubicBezTo>
                <a:cubicBezTo>
                  <a:pt x="5907" y="3064"/>
                  <a:pt x="5978" y="3398"/>
                  <a:pt x="6216" y="3612"/>
                </a:cubicBezTo>
                <a:cubicBezTo>
                  <a:pt x="6350" y="3746"/>
                  <a:pt x="6519" y="3821"/>
                  <a:pt x="6690" y="3821"/>
                </a:cubicBezTo>
                <a:cubicBezTo>
                  <a:pt x="6763" y="3821"/>
                  <a:pt x="6836" y="3807"/>
                  <a:pt x="6907" y="3779"/>
                </a:cubicBezTo>
                <a:cubicBezTo>
                  <a:pt x="7121" y="3707"/>
                  <a:pt x="7479" y="3445"/>
                  <a:pt x="7550" y="2588"/>
                </a:cubicBezTo>
                <a:cubicBezTo>
                  <a:pt x="7788" y="2897"/>
                  <a:pt x="8241" y="4017"/>
                  <a:pt x="7645" y="5731"/>
                </a:cubicBezTo>
                <a:cubicBezTo>
                  <a:pt x="7574" y="5874"/>
                  <a:pt x="7598" y="6136"/>
                  <a:pt x="7741" y="6327"/>
                </a:cubicBezTo>
                <a:cubicBezTo>
                  <a:pt x="7860" y="6517"/>
                  <a:pt x="8074" y="6612"/>
                  <a:pt x="8312" y="6612"/>
                </a:cubicBezTo>
                <a:cubicBezTo>
                  <a:pt x="8741" y="6612"/>
                  <a:pt x="8955" y="6279"/>
                  <a:pt x="9098" y="6017"/>
                </a:cubicBezTo>
                <a:cubicBezTo>
                  <a:pt x="9193" y="6351"/>
                  <a:pt x="9265" y="6708"/>
                  <a:pt x="9193" y="7065"/>
                </a:cubicBezTo>
                <a:cubicBezTo>
                  <a:pt x="9146" y="7375"/>
                  <a:pt x="8979" y="7684"/>
                  <a:pt x="8765" y="7922"/>
                </a:cubicBezTo>
                <a:cubicBezTo>
                  <a:pt x="8622" y="8065"/>
                  <a:pt x="8479" y="8160"/>
                  <a:pt x="8312" y="8303"/>
                </a:cubicBezTo>
                <a:cubicBezTo>
                  <a:pt x="7979" y="8518"/>
                  <a:pt x="7622" y="8661"/>
                  <a:pt x="7288" y="8756"/>
                </a:cubicBezTo>
                <a:cubicBezTo>
                  <a:pt x="7431" y="8541"/>
                  <a:pt x="7550" y="8279"/>
                  <a:pt x="7622" y="7994"/>
                </a:cubicBezTo>
                <a:cubicBezTo>
                  <a:pt x="7717" y="7494"/>
                  <a:pt x="7622" y="6970"/>
                  <a:pt x="7336" y="6541"/>
                </a:cubicBezTo>
                <a:cubicBezTo>
                  <a:pt x="7297" y="6502"/>
                  <a:pt x="7242" y="6463"/>
                  <a:pt x="7184" y="6463"/>
                </a:cubicBezTo>
                <a:cubicBezTo>
                  <a:pt x="7171" y="6463"/>
                  <a:pt x="7158" y="6465"/>
                  <a:pt x="7145" y="6470"/>
                </a:cubicBezTo>
                <a:cubicBezTo>
                  <a:pt x="7074" y="6493"/>
                  <a:pt x="7026" y="6541"/>
                  <a:pt x="7026" y="6612"/>
                </a:cubicBezTo>
                <a:cubicBezTo>
                  <a:pt x="6979" y="6874"/>
                  <a:pt x="6836" y="7041"/>
                  <a:pt x="6717" y="7065"/>
                </a:cubicBezTo>
                <a:cubicBezTo>
                  <a:pt x="6697" y="7075"/>
                  <a:pt x="6681" y="7081"/>
                  <a:pt x="6666" y="7081"/>
                </a:cubicBezTo>
                <a:cubicBezTo>
                  <a:pt x="6645" y="7081"/>
                  <a:pt x="6625" y="7069"/>
                  <a:pt x="6597" y="7041"/>
                </a:cubicBezTo>
                <a:cubicBezTo>
                  <a:pt x="6502" y="6922"/>
                  <a:pt x="6455" y="6517"/>
                  <a:pt x="6693" y="5827"/>
                </a:cubicBezTo>
                <a:cubicBezTo>
                  <a:pt x="6836" y="5469"/>
                  <a:pt x="6764" y="5065"/>
                  <a:pt x="6550" y="4755"/>
                </a:cubicBezTo>
                <a:cubicBezTo>
                  <a:pt x="6336" y="4445"/>
                  <a:pt x="6026" y="4279"/>
                  <a:pt x="5669" y="4279"/>
                </a:cubicBezTo>
                <a:cubicBezTo>
                  <a:pt x="5621" y="4279"/>
                  <a:pt x="5573" y="4279"/>
                  <a:pt x="5550" y="4326"/>
                </a:cubicBezTo>
                <a:cubicBezTo>
                  <a:pt x="5502" y="4374"/>
                  <a:pt x="5502" y="4422"/>
                  <a:pt x="5502" y="4469"/>
                </a:cubicBezTo>
                <a:cubicBezTo>
                  <a:pt x="5693" y="5374"/>
                  <a:pt x="5573" y="5541"/>
                  <a:pt x="5454" y="5708"/>
                </a:cubicBezTo>
                <a:cubicBezTo>
                  <a:pt x="5312" y="5898"/>
                  <a:pt x="5216" y="6065"/>
                  <a:pt x="5216" y="6493"/>
                </a:cubicBezTo>
                <a:cubicBezTo>
                  <a:pt x="5097" y="6422"/>
                  <a:pt x="4978" y="6351"/>
                  <a:pt x="4835" y="6351"/>
                </a:cubicBezTo>
                <a:cubicBezTo>
                  <a:pt x="4794" y="6342"/>
                  <a:pt x="4754" y="6338"/>
                  <a:pt x="4713" y="6338"/>
                </a:cubicBezTo>
                <a:cubicBezTo>
                  <a:pt x="4516" y="6338"/>
                  <a:pt x="4322" y="6431"/>
                  <a:pt x="4145" y="6589"/>
                </a:cubicBezTo>
                <a:cubicBezTo>
                  <a:pt x="4097" y="6612"/>
                  <a:pt x="4073" y="6660"/>
                  <a:pt x="4073" y="6732"/>
                </a:cubicBezTo>
                <a:cubicBezTo>
                  <a:pt x="4073" y="6779"/>
                  <a:pt x="4121" y="6827"/>
                  <a:pt x="4145" y="6851"/>
                </a:cubicBezTo>
                <a:cubicBezTo>
                  <a:pt x="4597" y="7160"/>
                  <a:pt x="4645" y="7589"/>
                  <a:pt x="4692" y="8041"/>
                </a:cubicBezTo>
                <a:cubicBezTo>
                  <a:pt x="4716" y="8279"/>
                  <a:pt x="4740" y="8518"/>
                  <a:pt x="4835" y="8732"/>
                </a:cubicBezTo>
                <a:cubicBezTo>
                  <a:pt x="4716" y="8708"/>
                  <a:pt x="4597" y="8661"/>
                  <a:pt x="4502" y="8613"/>
                </a:cubicBezTo>
                <a:cubicBezTo>
                  <a:pt x="4192" y="8470"/>
                  <a:pt x="3906" y="8279"/>
                  <a:pt x="3668" y="8018"/>
                </a:cubicBezTo>
                <a:cubicBezTo>
                  <a:pt x="3621" y="7946"/>
                  <a:pt x="3573" y="7875"/>
                  <a:pt x="3525" y="7779"/>
                </a:cubicBezTo>
                <a:cubicBezTo>
                  <a:pt x="3430" y="7660"/>
                  <a:pt x="3430" y="7327"/>
                  <a:pt x="3430" y="7017"/>
                </a:cubicBezTo>
                <a:cubicBezTo>
                  <a:pt x="3406" y="6565"/>
                  <a:pt x="3406" y="6017"/>
                  <a:pt x="3144" y="5708"/>
                </a:cubicBezTo>
                <a:cubicBezTo>
                  <a:pt x="2930" y="5446"/>
                  <a:pt x="2692" y="5255"/>
                  <a:pt x="2525" y="5136"/>
                </a:cubicBezTo>
                <a:cubicBezTo>
                  <a:pt x="2762" y="5013"/>
                  <a:pt x="2987" y="4939"/>
                  <a:pt x="3218" y="4939"/>
                </a:cubicBezTo>
                <a:cubicBezTo>
                  <a:pt x="3570" y="4939"/>
                  <a:pt x="3938" y="5110"/>
                  <a:pt x="4383" y="5541"/>
                </a:cubicBezTo>
                <a:cubicBezTo>
                  <a:pt x="4412" y="5570"/>
                  <a:pt x="4460" y="5591"/>
                  <a:pt x="4509" y="5591"/>
                </a:cubicBezTo>
                <a:cubicBezTo>
                  <a:pt x="4539" y="5591"/>
                  <a:pt x="4570" y="5583"/>
                  <a:pt x="4597" y="5565"/>
                </a:cubicBezTo>
                <a:cubicBezTo>
                  <a:pt x="4669" y="5517"/>
                  <a:pt x="4692" y="5446"/>
                  <a:pt x="4669" y="5374"/>
                </a:cubicBezTo>
                <a:cubicBezTo>
                  <a:pt x="4407" y="4302"/>
                  <a:pt x="4335" y="3659"/>
                  <a:pt x="4430" y="3136"/>
                </a:cubicBezTo>
                <a:cubicBezTo>
                  <a:pt x="4430" y="3040"/>
                  <a:pt x="4383" y="2969"/>
                  <a:pt x="4287" y="2945"/>
                </a:cubicBezTo>
                <a:cubicBezTo>
                  <a:pt x="4275" y="2942"/>
                  <a:pt x="4262" y="2940"/>
                  <a:pt x="4250" y="2940"/>
                </a:cubicBezTo>
                <a:cubicBezTo>
                  <a:pt x="4168" y="2940"/>
                  <a:pt x="4094" y="3005"/>
                  <a:pt x="4073" y="3088"/>
                </a:cubicBezTo>
                <a:cubicBezTo>
                  <a:pt x="4002" y="3564"/>
                  <a:pt x="4026" y="4136"/>
                  <a:pt x="4216" y="4945"/>
                </a:cubicBezTo>
                <a:cubicBezTo>
                  <a:pt x="3861" y="4698"/>
                  <a:pt x="3536" y="4597"/>
                  <a:pt x="3224" y="4597"/>
                </a:cubicBezTo>
                <a:cubicBezTo>
                  <a:pt x="2845" y="4597"/>
                  <a:pt x="2486" y="4747"/>
                  <a:pt x="2120" y="4969"/>
                </a:cubicBezTo>
                <a:cubicBezTo>
                  <a:pt x="2049" y="4993"/>
                  <a:pt x="2025" y="5065"/>
                  <a:pt x="2025" y="5112"/>
                </a:cubicBezTo>
                <a:cubicBezTo>
                  <a:pt x="2025" y="5231"/>
                  <a:pt x="2097" y="5279"/>
                  <a:pt x="2192" y="5350"/>
                </a:cubicBezTo>
                <a:cubicBezTo>
                  <a:pt x="2359" y="5446"/>
                  <a:pt x="2620" y="5636"/>
                  <a:pt x="2859" y="5946"/>
                </a:cubicBezTo>
                <a:cubicBezTo>
                  <a:pt x="3049" y="6160"/>
                  <a:pt x="3049" y="6612"/>
                  <a:pt x="3073" y="7041"/>
                </a:cubicBezTo>
                <a:cubicBezTo>
                  <a:pt x="3073" y="7422"/>
                  <a:pt x="3097" y="7756"/>
                  <a:pt x="3216" y="7970"/>
                </a:cubicBezTo>
                <a:cubicBezTo>
                  <a:pt x="3287" y="8113"/>
                  <a:pt x="3383" y="8232"/>
                  <a:pt x="3502" y="8351"/>
                </a:cubicBezTo>
                <a:lnTo>
                  <a:pt x="2454" y="8732"/>
                </a:lnTo>
                <a:cubicBezTo>
                  <a:pt x="2359" y="8756"/>
                  <a:pt x="2311" y="8875"/>
                  <a:pt x="2335" y="8946"/>
                </a:cubicBezTo>
                <a:cubicBezTo>
                  <a:pt x="2382" y="9018"/>
                  <a:pt x="2430" y="9065"/>
                  <a:pt x="2501" y="9065"/>
                </a:cubicBezTo>
                <a:lnTo>
                  <a:pt x="2573" y="9065"/>
                </a:lnTo>
                <a:lnTo>
                  <a:pt x="3811" y="8613"/>
                </a:lnTo>
                <a:cubicBezTo>
                  <a:pt x="3930" y="8684"/>
                  <a:pt x="4049" y="8780"/>
                  <a:pt x="4192" y="8851"/>
                </a:cubicBezTo>
                <a:cubicBezTo>
                  <a:pt x="4145" y="9018"/>
                  <a:pt x="4121" y="9184"/>
                  <a:pt x="4145" y="9327"/>
                </a:cubicBezTo>
                <a:lnTo>
                  <a:pt x="1906" y="10185"/>
                </a:lnTo>
                <a:cubicBezTo>
                  <a:pt x="1763" y="10256"/>
                  <a:pt x="1644" y="10375"/>
                  <a:pt x="1596" y="10542"/>
                </a:cubicBezTo>
                <a:lnTo>
                  <a:pt x="1334" y="10637"/>
                </a:lnTo>
                <a:cubicBezTo>
                  <a:pt x="1358" y="10470"/>
                  <a:pt x="1334" y="10280"/>
                  <a:pt x="1263" y="10113"/>
                </a:cubicBezTo>
                <a:cubicBezTo>
                  <a:pt x="1192" y="9923"/>
                  <a:pt x="1096" y="9756"/>
                  <a:pt x="953" y="9637"/>
                </a:cubicBezTo>
                <a:lnTo>
                  <a:pt x="1835" y="9327"/>
                </a:lnTo>
                <a:cubicBezTo>
                  <a:pt x="1930" y="9280"/>
                  <a:pt x="1977" y="9184"/>
                  <a:pt x="1954" y="9089"/>
                </a:cubicBezTo>
                <a:cubicBezTo>
                  <a:pt x="1914" y="9030"/>
                  <a:pt x="1843" y="8988"/>
                  <a:pt x="1766" y="8988"/>
                </a:cubicBezTo>
                <a:cubicBezTo>
                  <a:pt x="1749" y="8988"/>
                  <a:pt x="1732" y="8990"/>
                  <a:pt x="1716" y="8994"/>
                </a:cubicBezTo>
                <a:lnTo>
                  <a:pt x="358" y="9494"/>
                </a:lnTo>
                <a:cubicBezTo>
                  <a:pt x="215" y="9542"/>
                  <a:pt x="72" y="9708"/>
                  <a:pt x="25" y="9923"/>
                </a:cubicBezTo>
                <a:cubicBezTo>
                  <a:pt x="1" y="10113"/>
                  <a:pt x="1" y="10328"/>
                  <a:pt x="96" y="10518"/>
                </a:cubicBezTo>
                <a:cubicBezTo>
                  <a:pt x="168" y="10732"/>
                  <a:pt x="287" y="10923"/>
                  <a:pt x="430" y="11018"/>
                </a:cubicBezTo>
                <a:cubicBezTo>
                  <a:pt x="549" y="11113"/>
                  <a:pt x="692" y="11161"/>
                  <a:pt x="811" y="11161"/>
                </a:cubicBezTo>
                <a:cubicBezTo>
                  <a:pt x="882" y="11161"/>
                  <a:pt x="930" y="11161"/>
                  <a:pt x="977" y="11137"/>
                </a:cubicBezTo>
                <a:lnTo>
                  <a:pt x="1573" y="10923"/>
                </a:lnTo>
                <a:cubicBezTo>
                  <a:pt x="1573" y="11018"/>
                  <a:pt x="1596" y="11113"/>
                  <a:pt x="1644" y="11232"/>
                </a:cubicBezTo>
                <a:cubicBezTo>
                  <a:pt x="1787" y="11613"/>
                  <a:pt x="2097" y="11852"/>
                  <a:pt x="2382" y="11852"/>
                </a:cubicBezTo>
                <a:cubicBezTo>
                  <a:pt x="2430" y="11852"/>
                  <a:pt x="2478" y="11852"/>
                  <a:pt x="2525" y="11828"/>
                </a:cubicBezTo>
                <a:cubicBezTo>
                  <a:pt x="2525" y="11828"/>
                  <a:pt x="6121" y="10447"/>
                  <a:pt x="6121" y="10447"/>
                </a:cubicBezTo>
                <a:lnTo>
                  <a:pt x="9479" y="11733"/>
                </a:lnTo>
                <a:cubicBezTo>
                  <a:pt x="9479" y="11733"/>
                  <a:pt x="9479" y="11733"/>
                  <a:pt x="9479" y="11756"/>
                </a:cubicBezTo>
                <a:cubicBezTo>
                  <a:pt x="9527" y="11756"/>
                  <a:pt x="9574" y="11780"/>
                  <a:pt x="9646" y="11780"/>
                </a:cubicBezTo>
                <a:cubicBezTo>
                  <a:pt x="9932" y="11780"/>
                  <a:pt x="10217" y="11518"/>
                  <a:pt x="10360" y="11137"/>
                </a:cubicBezTo>
                <a:cubicBezTo>
                  <a:pt x="10455" y="10947"/>
                  <a:pt x="10479" y="10732"/>
                  <a:pt x="10432" y="10542"/>
                </a:cubicBezTo>
                <a:cubicBezTo>
                  <a:pt x="10432" y="10518"/>
                  <a:pt x="10432" y="10518"/>
                  <a:pt x="10432" y="10494"/>
                </a:cubicBezTo>
                <a:lnTo>
                  <a:pt x="10717" y="10613"/>
                </a:lnTo>
                <a:cubicBezTo>
                  <a:pt x="10789" y="10637"/>
                  <a:pt x="10860" y="10661"/>
                  <a:pt x="10908" y="10661"/>
                </a:cubicBezTo>
                <a:cubicBezTo>
                  <a:pt x="11218" y="10661"/>
                  <a:pt x="11503" y="10351"/>
                  <a:pt x="11622" y="9923"/>
                </a:cubicBezTo>
                <a:cubicBezTo>
                  <a:pt x="11694" y="9661"/>
                  <a:pt x="11646" y="9375"/>
                  <a:pt x="11527" y="9184"/>
                </a:cubicBezTo>
                <a:cubicBezTo>
                  <a:pt x="11456" y="9065"/>
                  <a:pt x="11360" y="8970"/>
                  <a:pt x="11241" y="8946"/>
                </a:cubicBezTo>
                <a:cubicBezTo>
                  <a:pt x="11241" y="8946"/>
                  <a:pt x="8836" y="8351"/>
                  <a:pt x="8836" y="8351"/>
                </a:cubicBezTo>
                <a:cubicBezTo>
                  <a:pt x="9050" y="8137"/>
                  <a:pt x="9241" y="7898"/>
                  <a:pt x="9384" y="7613"/>
                </a:cubicBezTo>
                <a:cubicBezTo>
                  <a:pt x="9646" y="7041"/>
                  <a:pt x="9622" y="6351"/>
                  <a:pt x="9289" y="5588"/>
                </a:cubicBezTo>
                <a:cubicBezTo>
                  <a:pt x="9241" y="5469"/>
                  <a:pt x="9146" y="5446"/>
                  <a:pt x="9098" y="5446"/>
                </a:cubicBezTo>
                <a:cubicBezTo>
                  <a:pt x="8979" y="5446"/>
                  <a:pt x="8908" y="5565"/>
                  <a:pt x="8836" y="5708"/>
                </a:cubicBezTo>
                <a:cubicBezTo>
                  <a:pt x="8717" y="5993"/>
                  <a:pt x="8574" y="6255"/>
                  <a:pt x="8312" y="6255"/>
                </a:cubicBezTo>
                <a:cubicBezTo>
                  <a:pt x="8193" y="6255"/>
                  <a:pt x="8098" y="6208"/>
                  <a:pt x="8026" y="6112"/>
                </a:cubicBezTo>
                <a:cubicBezTo>
                  <a:pt x="7955" y="6017"/>
                  <a:pt x="7955" y="5874"/>
                  <a:pt x="7955" y="5850"/>
                </a:cubicBezTo>
                <a:cubicBezTo>
                  <a:pt x="8336" y="4803"/>
                  <a:pt x="8312" y="3993"/>
                  <a:pt x="8241" y="3493"/>
                </a:cubicBezTo>
                <a:cubicBezTo>
                  <a:pt x="8145" y="2850"/>
                  <a:pt x="7931" y="2445"/>
                  <a:pt x="7741" y="2254"/>
                </a:cubicBezTo>
                <a:cubicBezTo>
                  <a:pt x="7637" y="2166"/>
                  <a:pt x="7552" y="2141"/>
                  <a:pt x="7485" y="2141"/>
                </a:cubicBezTo>
                <a:cubicBezTo>
                  <a:pt x="7444" y="2141"/>
                  <a:pt x="7410" y="2150"/>
                  <a:pt x="7383" y="2159"/>
                </a:cubicBezTo>
                <a:cubicBezTo>
                  <a:pt x="7336" y="2183"/>
                  <a:pt x="7240" y="2231"/>
                  <a:pt x="7217" y="2421"/>
                </a:cubicBezTo>
                <a:cubicBezTo>
                  <a:pt x="7193" y="2969"/>
                  <a:pt x="7026" y="3350"/>
                  <a:pt x="6788" y="3445"/>
                </a:cubicBezTo>
                <a:cubicBezTo>
                  <a:pt x="6748" y="3461"/>
                  <a:pt x="6709" y="3469"/>
                  <a:pt x="6670" y="3469"/>
                </a:cubicBezTo>
                <a:cubicBezTo>
                  <a:pt x="6592" y="3469"/>
                  <a:pt x="6518" y="3437"/>
                  <a:pt x="6455" y="3374"/>
                </a:cubicBezTo>
                <a:cubicBezTo>
                  <a:pt x="6359" y="3278"/>
                  <a:pt x="6264" y="3088"/>
                  <a:pt x="6336" y="2874"/>
                </a:cubicBezTo>
                <a:cubicBezTo>
                  <a:pt x="6645" y="2040"/>
                  <a:pt x="6407" y="1373"/>
                  <a:pt x="6169" y="945"/>
                </a:cubicBezTo>
                <a:cubicBezTo>
                  <a:pt x="5907" y="492"/>
                  <a:pt x="5502" y="135"/>
                  <a:pt x="5240" y="16"/>
                </a:cubicBezTo>
                <a:cubicBezTo>
                  <a:pt x="5220" y="6"/>
                  <a:pt x="5197" y="0"/>
                  <a:pt x="51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9" name="Google Shape;309;p44"/>
          <p:cNvGrpSpPr/>
          <p:nvPr/>
        </p:nvGrpSpPr>
        <p:grpSpPr>
          <a:xfrm>
            <a:off x="7494454" y="924805"/>
            <a:ext cx="292341" cy="197755"/>
            <a:chOff x="3408425" y="2677250"/>
            <a:chExt cx="297700" cy="201400"/>
          </a:xfrm>
        </p:grpSpPr>
        <p:sp>
          <p:nvSpPr>
            <p:cNvPr id="310" name="Google Shape;310;p44"/>
            <p:cNvSpPr/>
            <p:nvPr/>
          </p:nvSpPr>
          <p:spPr>
            <a:xfrm>
              <a:off x="3430450" y="2786950"/>
              <a:ext cx="70275" cy="69675"/>
            </a:xfrm>
            <a:custGeom>
              <a:rect b="b" l="l" r="r" t="t"/>
              <a:pathLst>
                <a:path extrusionOk="0" h="2787" w="2811">
                  <a:moveTo>
                    <a:pt x="1405" y="333"/>
                  </a:moveTo>
                  <a:cubicBezTo>
                    <a:pt x="1977" y="333"/>
                    <a:pt x="2453" y="810"/>
                    <a:pt x="2453" y="1381"/>
                  </a:cubicBezTo>
                  <a:cubicBezTo>
                    <a:pt x="2453" y="1977"/>
                    <a:pt x="1977" y="2453"/>
                    <a:pt x="1405" y="2453"/>
                  </a:cubicBezTo>
                  <a:cubicBezTo>
                    <a:pt x="834" y="2453"/>
                    <a:pt x="357" y="1977"/>
                    <a:pt x="357" y="1381"/>
                  </a:cubicBezTo>
                  <a:cubicBezTo>
                    <a:pt x="357" y="810"/>
                    <a:pt x="834" y="333"/>
                    <a:pt x="1405" y="333"/>
                  </a:cubicBezTo>
                  <a:close/>
                  <a:moveTo>
                    <a:pt x="1405" y="0"/>
                  </a:moveTo>
                  <a:cubicBezTo>
                    <a:pt x="643" y="0"/>
                    <a:pt x="0" y="619"/>
                    <a:pt x="0" y="1381"/>
                  </a:cubicBezTo>
                  <a:cubicBezTo>
                    <a:pt x="0" y="2167"/>
                    <a:pt x="643" y="2786"/>
                    <a:pt x="1405" y="2786"/>
                  </a:cubicBezTo>
                  <a:cubicBezTo>
                    <a:pt x="2167" y="2786"/>
                    <a:pt x="2810" y="2167"/>
                    <a:pt x="2810" y="1381"/>
                  </a:cubicBezTo>
                  <a:cubicBezTo>
                    <a:pt x="2810" y="619"/>
                    <a:pt x="2191" y="0"/>
                    <a:pt x="14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44"/>
            <p:cNvSpPr/>
            <p:nvPr/>
          </p:nvSpPr>
          <p:spPr>
            <a:xfrm>
              <a:off x="3408425" y="2677250"/>
              <a:ext cx="297700" cy="201400"/>
            </a:xfrm>
            <a:custGeom>
              <a:rect b="b" l="l" r="r" t="t"/>
              <a:pathLst>
                <a:path extrusionOk="0" h="8056" w="11908">
                  <a:moveTo>
                    <a:pt x="4468" y="363"/>
                  </a:moveTo>
                  <a:cubicBezTo>
                    <a:pt x="4543" y="363"/>
                    <a:pt x="4620" y="379"/>
                    <a:pt x="4692" y="411"/>
                  </a:cubicBezTo>
                  <a:cubicBezTo>
                    <a:pt x="4763" y="435"/>
                    <a:pt x="5025" y="554"/>
                    <a:pt x="4977" y="887"/>
                  </a:cubicBezTo>
                  <a:lnTo>
                    <a:pt x="4930" y="1197"/>
                  </a:lnTo>
                  <a:cubicBezTo>
                    <a:pt x="4787" y="1006"/>
                    <a:pt x="4596" y="863"/>
                    <a:pt x="4358" y="768"/>
                  </a:cubicBezTo>
                  <a:lnTo>
                    <a:pt x="4358" y="792"/>
                  </a:lnTo>
                  <a:cubicBezTo>
                    <a:pt x="4239" y="744"/>
                    <a:pt x="4096" y="721"/>
                    <a:pt x="3977" y="721"/>
                  </a:cubicBezTo>
                  <a:lnTo>
                    <a:pt x="4072" y="554"/>
                  </a:lnTo>
                  <a:cubicBezTo>
                    <a:pt x="4168" y="427"/>
                    <a:pt x="4316" y="363"/>
                    <a:pt x="4468" y="363"/>
                  </a:cubicBezTo>
                  <a:close/>
                  <a:moveTo>
                    <a:pt x="7452" y="363"/>
                  </a:moveTo>
                  <a:cubicBezTo>
                    <a:pt x="7602" y="363"/>
                    <a:pt x="7756" y="427"/>
                    <a:pt x="7835" y="554"/>
                  </a:cubicBezTo>
                  <a:lnTo>
                    <a:pt x="7930" y="721"/>
                  </a:lnTo>
                  <a:cubicBezTo>
                    <a:pt x="7811" y="721"/>
                    <a:pt x="7668" y="744"/>
                    <a:pt x="7549" y="792"/>
                  </a:cubicBezTo>
                  <a:cubicBezTo>
                    <a:pt x="7311" y="863"/>
                    <a:pt x="7121" y="1006"/>
                    <a:pt x="6978" y="1197"/>
                  </a:cubicBezTo>
                  <a:lnTo>
                    <a:pt x="6930" y="887"/>
                  </a:lnTo>
                  <a:cubicBezTo>
                    <a:pt x="6883" y="554"/>
                    <a:pt x="7144" y="435"/>
                    <a:pt x="7240" y="411"/>
                  </a:cubicBezTo>
                  <a:cubicBezTo>
                    <a:pt x="7303" y="379"/>
                    <a:pt x="7377" y="363"/>
                    <a:pt x="7452" y="363"/>
                  </a:cubicBezTo>
                  <a:close/>
                  <a:moveTo>
                    <a:pt x="6811" y="2149"/>
                  </a:moveTo>
                  <a:lnTo>
                    <a:pt x="6906" y="2864"/>
                  </a:lnTo>
                  <a:lnTo>
                    <a:pt x="5001" y="2864"/>
                  </a:lnTo>
                  <a:lnTo>
                    <a:pt x="5120" y="2149"/>
                  </a:lnTo>
                  <a:close/>
                  <a:moveTo>
                    <a:pt x="5763" y="3197"/>
                  </a:moveTo>
                  <a:lnTo>
                    <a:pt x="5763" y="3697"/>
                  </a:lnTo>
                  <a:lnTo>
                    <a:pt x="4906" y="3697"/>
                  </a:lnTo>
                  <a:lnTo>
                    <a:pt x="4977" y="3197"/>
                  </a:lnTo>
                  <a:close/>
                  <a:moveTo>
                    <a:pt x="6930" y="3197"/>
                  </a:moveTo>
                  <a:lnTo>
                    <a:pt x="7002" y="3697"/>
                  </a:lnTo>
                  <a:lnTo>
                    <a:pt x="6120" y="3697"/>
                  </a:lnTo>
                  <a:lnTo>
                    <a:pt x="6120" y="3197"/>
                  </a:lnTo>
                  <a:close/>
                  <a:moveTo>
                    <a:pt x="7073" y="4031"/>
                  </a:moveTo>
                  <a:lnTo>
                    <a:pt x="7216" y="5055"/>
                  </a:lnTo>
                  <a:lnTo>
                    <a:pt x="4692" y="5055"/>
                  </a:lnTo>
                  <a:lnTo>
                    <a:pt x="4834" y="4031"/>
                  </a:lnTo>
                  <a:close/>
                  <a:moveTo>
                    <a:pt x="7287" y="5412"/>
                  </a:moveTo>
                  <a:cubicBezTo>
                    <a:pt x="7287" y="5412"/>
                    <a:pt x="7406" y="6246"/>
                    <a:pt x="7430" y="6341"/>
                  </a:cubicBezTo>
                  <a:lnTo>
                    <a:pt x="4477" y="6341"/>
                  </a:lnTo>
                  <a:cubicBezTo>
                    <a:pt x="4501" y="6246"/>
                    <a:pt x="4620" y="5412"/>
                    <a:pt x="4620" y="5412"/>
                  </a:cubicBezTo>
                  <a:close/>
                  <a:moveTo>
                    <a:pt x="2286" y="3864"/>
                  </a:moveTo>
                  <a:cubicBezTo>
                    <a:pt x="3358" y="3864"/>
                    <a:pt x="4215" y="4721"/>
                    <a:pt x="4215" y="5769"/>
                  </a:cubicBezTo>
                  <a:cubicBezTo>
                    <a:pt x="4215" y="6150"/>
                    <a:pt x="4096" y="6507"/>
                    <a:pt x="3906" y="6793"/>
                  </a:cubicBezTo>
                  <a:cubicBezTo>
                    <a:pt x="3572" y="7341"/>
                    <a:pt x="2977" y="7698"/>
                    <a:pt x="2286" y="7698"/>
                  </a:cubicBezTo>
                  <a:cubicBezTo>
                    <a:pt x="1238" y="7698"/>
                    <a:pt x="381" y="6841"/>
                    <a:pt x="381" y="5769"/>
                  </a:cubicBezTo>
                  <a:cubicBezTo>
                    <a:pt x="381" y="5388"/>
                    <a:pt x="500" y="5007"/>
                    <a:pt x="715" y="4698"/>
                  </a:cubicBezTo>
                  <a:lnTo>
                    <a:pt x="834" y="4531"/>
                  </a:lnTo>
                  <a:cubicBezTo>
                    <a:pt x="1191" y="4126"/>
                    <a:pt x="1715" y="3864"/>
                    <a:pt x="2286" y="3864"/>
                  </a:cubicBezTo>
                  <a:close/>
                  <a:moveTo>
                    <a:pt x="9621" y="3864"/>
                  </a:moveTo>
                  <a:cubicBezTo>
                    <a:pt x="10193" y="3864"/>
                    <a:pt x="10717" y="4126"/>
                    <a:pt x="11074" y="4531"/>
                  </a:cubicBezTo>
                  <a:lnTo>
                    <a:pt x="11217" y="4698"/>
                  </a:lnTo>
                  <a:cubicBezTo>
                    <a:pt x="11407" y="5007"/>
                    <a:pt x="11526" y="5388"/>
                    <a:pt x="11526" y="5769"/>
                  </a:cubicBezTo>
                  <a:cubicBezTo>
                    <a:pt x="11526" y="6841"/>
                    <a:pt x="10669" y="7698"/>
                    <a:pt x="9621" y="7698"/>
                  </a:cubicBezTo>
                  <a:cubicBezTo>
                    <a:pt x="8883" y="7698"/>
                    <a:pt x="8240" y="7270"/>
                    <a:pt x="7907" y="6650"/>
                  </a:cubicBezTo>
                  <a:cubicBezTo>
                    <a:pt x="7907" y="6603"/>
                    <a:pt x="7811" y="6436"/>
                    <a:pt x="7811" y="6388"/>
                  </a:cubicBezTo>
                  <a:cubicBezTo>
                    <a:pt x="7740" y="6198"/>
                    <a:pt x="7716" y="5984"/>
                    <a:pt x="7716" y="5769"/>
                  </a:cubicBezTo>
                  <a:cubicBezTo>
                    <a:pt x="7716" y="4721"/>
                    <a:pt x="8573" y="3864"/>
                    <a:pt x="9621" y="3864"/>
                  </a:cubicBezTo>
                  <a:close/>
                  <a:moveTo>
                    <a:pt x="4473" y="1"/>
                  </a:moveTo>
                  <a:cubicBezTo>
                    <a:pt x="4208" y="1"/>
                    <a:pt x="3932" y="110"/>
                    <a:pt x="3763" y="363"/>
                  </a:cubicBezTo>
                  <a:lnTo>
                    <a:pt x="3501" y="768"/>
                  </a:lnTo>
                  <a:cubicBezTo>
                    <a:pt x="3263" y="863"/>
                    <a:pt x="3072" y="1006"/>
                    <a:pt x="2929" y="1197"/>
                  </a:cubicBezTo>
                  <a:lnTo>
                    <a:pt x="2429" y="1864"/>
                  </a:lnTo>
                  <a:cubicBezTo>
                    <a:pt x="2382" y="1911"/>
                    <a:pt x="2382" y="2007"/>
                    <a:pt x="2429" y="2078"/>
                  </a:cubicBezTo>
                  <a:cubicBezTo>
                    <a:pt x="2462" y="2122"/>
                    <a:pt x="2511" y="2141"/>
                    <a:pt x="2558" y="2141"/>
                  </a:cubicBezTo>
                  <a:cubicBezTo>
                    <a:pt x="2613" y="2141"/>
                    <a:pt x="2666" y="2116"/>
                    <a:pt x="2691" y="2078"/>
                  </a:cubicBezTo>
                  <a:lnTo>
                    <a:pt x="3215" y="1411"/>
                  </a:lnTo>
                  <a:cubicBezTo>
                    <a:pt x="3334" y="1245"/>
                    <a:pt x="3477" y="1149"/>
                    <a:pt x="3644" y="1102"/>
                  </a:cubicBezTo>
                  <a:cubicBezTo>
                    <a:pt x="3644" y="1102"/>
                    <a:pt x="3668" y="1078"/>
                    <a:pt x="3668" y="1078"/>
                  </a:cubicBezTo>
                  <a:cubicBezTo>
                    <a:pt x="3753" y="1056"/>
                    <a:pt x="3844" y="1045"/>
                    <a:pt x="3932" y="1045"/>
                  </a:cubicBezTo>
                  <a:cubicBezTo>
                    <a:pt x="4041" y="1045"/>
                    <a:pt x="4147" y="1062"/>
                    <a:pt x="4239" y="1102"/>
                  </a:cubicBezTo>
                  <a:cubicBezTo>
                    <a:pt x="4573" y="1221"/>
                    <a:pt x="4787" y="1530"/>
                    <a:pt x="4763" y="1935"/>
                  </a:cubicBezTo>
                  <a:lnTo>
                    <a:pt x="4334" y="4864"/>
                  </a:lnTo>
                  <a:cubicBezTo>
                    <a:pt x="4001" y="4055"/>
                    <a:pt x="3191" y="3507"/>
                    <a:pt x="2263" y="3507"/>
                  </a:cubicBezTo>
                  <a:cubicBezTo>
                    <a:pt x="2001" y="3507"/>
                    <a:pt x="1739" y="3554"/>
                    <a:pt x="1500" y="3650"/>
                  </a:cubicBezTo>
                  <a:lnTo>
                    <a:pt x="2191" y="2745"/>
                  </a:lnTo>
                  <a:cubicBezTo>
                    <a:pt x="2263" y="2650"/>
                    <a:pt x="2239" y="2554"/>
                    <a:pt x="2167" y="2483"/>
                  </a:cubicBezTo>
                  <a:cubicBezTo>
                    <a:pt x="2128" y="2463"/>
                    <a:pt x="2088" y="2452"/>
                    <a:pt x="2051" y="2452"/>
                  </a:cubicBezTo>
                  <a:cubicBezTo>
                    <a:pt x="1997" y="2452"/>
                    <a:pt x="1947" y="2475"/>
                    <a:pt x="1905" y="2530"/>
                  </a:cubicBezTo>
                  <a:lnTo>
                    <a:pt x="548" y="4317"/>
                  </a:lnTo>
                  <a:cubicBezTo>
                    <a:pt x="550" y="4311"/>
                    <a:pt x="551" y="4309"/>
                    <a:pt x="549" y="4309"/>
                  </a:cubicBezTo>
                  <a:lnTo>
                    <a:pt x="549" y="4309"/>
                  </a:lnTo>
                  <a:cubicBezTo>
                    <a:pt x="537" y="4309"/>
                    <a:pt x="402" y="4467"/>
                    <a:pt x="381" y="4531"/>
                  </a:cubicBezTo>
                  <a:cubicBezTo>
                    <a:pt x="143" y="4888"/>
                    <a:pt x="0" y="5317"/>
                    <a:pt x="0" y="5769"/>
                  </a:cubicBezTo>
                  <a:cubicBezTo>
                    <a:pt x="0" y="7031"/>
                    <a:pt x="1024" y="8055"/>
                    <a:pt x="2263" y="8055"/>
                  </a:cubicBezTo>
                  <a:cubicBezTo>
                    <a:pt x="3191" y="8055"/>
                    <a:pt x="4001" y="7484"/>
                    <a:pt x="4358" y="6674"/>
                  </a:cubicBezTo>
                  <a:lnTo>
                    <a:pt x="7549" y="6674"/>
                  </a:lnTo>
                  <a:cubicBezTo>
                    <a:pt x="7883" y="7484"/>
                    <a:pt x="8692" y="8055"/>
                    <a:pt x="9645" y="8055"/>
                  </a:cubicBezTo>
                  <a:cubicBezTo>
                    <a:pt x="10836" y="8032"/>
                    <a:pt x="11836" y="7079"/>
                    <a:pt x="11884" y="5888"/>
                  </a:cubicBezTo>
                  <a:cubicBezTo>
                    <a:pt x="11907" y="5388"/>
                    <a:pt x="11764" y="4912"/>
                    <a:pt x="11503" y="4531"/>
                  </a:cubicBezTo>
                  <a:lnTo>
                    <a:pt x="11526" y="4531"/>
                  </a:lnTo>
                  <a:cubicBezTo>
                    <a:pt x="11486" y="4470"/>
                    <a:pt x="11325" y="4272"/>
                    <a:pt x="11336" y="4272"/>
                  </a:cubicBezTo>
                  <a:lnTo>
                    <a:pt x="11336" y="4272"/>
                  </a:lnTo>
                  <a:cubicBezTo>
                    <a:pt x="11338" y="4272"/>
                    <a:pt x="11345" y="4278"/>
                    <a:pt x="11360" y="4293"/>
                  </a:cubicBezTo>
                  <a:lnTo>
                    <a:pt x="9978" y="2530"/>
                  </a:lnTo>
                  <a:cubicBezTo>
                    <a:pt x="9951" y="2475"/>
                    <a:pt x="9898" y="2452"/>
                    <a:pt x="9845" y="2452"/>
                  </a:cubicBezTo>
                  <a:cubicBezTo>
                    <a:pt x="9808" y="2452"/>
                    <a:pt x="9770" y="2463"/>
                    <a:pt x="9740" y="2483"/>
                  </a:cubicBezTo>
                  <a:cubicBezTo>
                    <a:pt x="9669" y="2554"/>
                    <a:pt x="9645" y="2650"/>
                    <a:pt x="9716" y="2721"/>
                  </a:cubicBezTo>
                  <a:lnTo>
                    <a:pt x="10407" y="3650"/>
                  </a:lnTo>
                  <a:cubicBezTo>
                    <a:pt x="10169" y="3554"/>
                    <a:pt x="9907" y="3507"/>
                    <a:pt x="9621" y="3507"/>
                  </a:cubicBezTo>
                  <a:cubicBezTo>
                    <a:pt x="8716" y="3507"/>
                    <a:pt x="7907" y="4055"/>
                    <a:pt x="7549" y="4864"/>
                  </a:cubicBezTo>
                  <a:lnTo>
                    <a:pt x="7121" y="1935"/>
                  </a:lnTo>
                  <a:cubicBezTo>
                    <a:pt x="7121" y="1530"/>
                    <a:pt x="7311" y="1221"/>
                    <a:pt x="7668" y="1102"/>
                  </a:cubicBezTo>
                  <a:cubicBezTo>
                    <a:pt x="7760" y="1062"/>
                    <a:pt x="7859" y="1045"/>
                    <a:pt x="7965" y="1045"/>
                  </a:cubicBezTo>
                  <a:cubicBezTo>
                    <a:pt x="8052" y="1045"/>
                    <a:pt x="8144" y="1056"/>
                    <a:pt x="8240" y="1078"/>
                  </a:cubicBezTo>
                  <a:cubicBezTo>
                    <a:pt x="8430" y="1173"/>
                    <a:pt x="8550" y="1221"/>
                    <a:pt x="8692" y="1411"/>
                  </a:cubicBezTo>
                  <a:lnTo>
                    <a:pt x="9193" y="2054"/>
                  </a:lnTo>
                  <a:cubicBezTo>
                    <a:pt x="9228" y="2108"/>
                    <a:pt x="9291" y="2135"/>
                    <a:pt x="9350" y="2135"/>
                  </a:cubicBezTo>
                  <a:cubicBezTo>
                    <a:pt x="9370" y="2135"/>
                    <a:pt x="9389" y="2132"/>
                    <a:pt x="9407" y="2126"/>
                  </a:cubicBezTo>
                  <a:cubicBezTo>
                    <a:pt x="9502" y="2054"/>
                    <a:pt x="9526" y="1935"/>
                    <a:pt x="9478" y="1840"/>
                  </a:cubicBezTo>
                  <a:lnTo>
                    <a:pt x="8978" y="1197"/>
                  </a:lnTo>
                  <a:cubicBezTo>
                    <a:pt x="8811" y="1006"/>
                    <a:pt x="8621" y="863"/>
                    <a:pt x="8407" y="768"/>
                  </a:cubicBezTo>
                  <a:lnTo>
                    <a:pt x="8121" y="363"/>
                  </a:lnTo>
                  <a:cubicBezTo>
                    <a:pt x="7969" y="110"/>
                    <a:pt x="7686" y="1"/>
                    <a:pt x="7415" y="1"/>
                  </a:cubicBezTo>
                  <a:cubicBezTo>
                    <a:pt x="7303" y="1"/>
                    <a:pt x="7194" y="19"/>
                    <a:pt x="7097" y="54"/>
                  </a:cubicBezTo>
                  <a:cubicBezTo>
                    <a:pt x="6740" y="197"/>
                    <a:pt x="6525" y="554"/>
                    <a:pt x="6573" y="935"/>
                  </a:cubicBezTo>
                  <a:lnTo>
                    <a:pt x="6740" y="1768"/>
                  </a:lnTo>
                  <a:lnTo>
                    <a:pt x="5168" y="1768"/>
                  </a:lnTo>
                  <a:lnTo>
                    <a:pt x="5311" y="935"/>
                  </a:lnTo>
                  <a:cubicBezTo>
                    <a:pt x="5382" y="530"/>
                    <a:pt x="5168" y="197"/>
                    <a:pt x="4787" y="54"/>
                  </a:cubicBezTo>
                  <a:cubicBezTo>
                    <a:pt x="4690" y="19"/>
                    <a:pt x="4583" y="1"/>
                    <a:pt x="44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44"/>
            <p:cNvSpPr/>
            <p:nvPr/>
          </p:nvSpPr>
          <p:spPr>
            <a:xfrm>
              <a:off x="3613825" y="2786950"/>
              <a:ext cx="70275" cy="69675"/>
            </a:xfrm>
            <a:custGeom>
              <a:rect b="b" l="l" r="r" t="t"/>
              <a:pathLst>
                <a:path extrusionOk="0" h="2787" w="2811">
                  <a:moveTo>
                    <a:pt x="1405" y="333"/>
                  </a:moveTo>
                  <a:cubicBezTo>
                    <a:pt x="1977" y="333"/>
                    <a:pt x="2453" y="810"/>
                    <a:pt x="2453" y="1381"/>
                  </a:cubicBezTo>
                  <a:cubicBezTo>
                    <a:pt x="2453" y="1977"/>
                    <a:pt x="1977" y="2453"/>
                    <a:pt x="1405" y="2453"/>
                  </a:cubicBezTo>
                  <a:cubicBezTo>
                    <a:pt x="834" y="2453"/>
                    <a:pt x="357" y="1977"/>
                    <a:pt x="357" y="1381"/>
                  </a:cubicBezTo>
                  <a:cubicBezTo>
                    <a:pt x="357" y="810"/>
                    <a:pt x="810" y="333"/>
                    <a:pt x="1405" y="333"/>
                  </a:cubicBezTo>
                  <a:close/>
                  <a:moveTo>
                    <a:pt x="1405" y="0"/>
                  </a:moveTo>
                  <a:cubicBezTo>
                    <a:pt x="643" y="0"/>
                    <a:pt x="0" y="619"/>
                    <a:pt x="0" y="1381"/>
                  </a:cubicBezTo>
                  <a:cubicBezTo>
                    <a:pt x="0" y="2167"/>
                    <a:pt x="619" y="2786"/>
                    <a:pt x="1405" y="2786"/>
                  </a:cubicBezTo>
                  <a:cubicBezTo>
                    <a:pt x="2167" y="2786"/>
                    <a:pt x="2810" y="2167"/>
                    <a:pt x="2810" y="1381"/>
                  </a:cubicBezTo>
                  <a:cubicBezTo>
                    <a:pt x="2810" y="619"/>
                    <a:pt x="2167" y="0"/>
                    <a:pt x="14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92" name="Shape 1492"/>
        <p:cNvGrpSpPr/>
        <p:nvPr/>
      </p:nvGrpSpPr>
      <p:grpSpPr>
        <a:xfrm>
          <a:off x="0" y="0"/>
          <a:ext cx="0" cy="0"/>
          <a:chOff x="0" y="0"/>
          <a:chExt cx="0" cy="0"/>
        </a:xfrm>
      </p:grpSpPr>
      <p:sp>
        <p:nvSpPr>
          <p:cNvPr id="1493" name="Google Shape;1493;p80"/>
          <p:cNvSpPr txBox="1"/>
          <p:nvPr/>
        </p:nvSpPr>
        <p:spPr>
          <a:xfrm>
            <a:off x="716700" y="1188000"/>
            <a:ext cx="7710600" cy="3444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100">
                <a:solidFill>
                  <a:schemeClr val="lt1"/>
                </a:solidFill>
              </a:rPr>
              <a:t>As a Premium user, you can use this template without attributing </a:t>
            </a:r>
            <a:r>
              <a:rPr b="1" lang="en" sz="1100" u="sng">
                <a:solidFill>
                  <a:schemeClr val="hlink"/>
                </a:solidFill>
                <a:hlinkClick r:id="rId3"/>
              </a:rPr>
              <a:t>Slidesgo</a:t>
            </a:r>
            <a:r>
              <a:rPr b="1" lang="en" sz="1100">
                <a:solidFill>
                  <a:schemeClr val="hlink"/>
                </a:solidFill>
              </a:rPr>
              <a:t> </a:t>
            </a:r>
            <a:r>
              <a:rPr lang="en" sz="1100">
                <a:solidFill>
                  <a:schemeClr val="lt1"/>
                </a:solidFill>
              </a:rPr>
              <a:t>or keeping the </a:t>
            </a:r>
            <a:r>
              <a:rPr b="1" lang="en" sz="1100" u="sng">
                <a:solidFill>
                  <a:schemeClr val="hlink"/>
                </a:solidFill>
                <a:hlinkClick action="ppaction://hlinksldjump" r:id="rId4"/>
              </a:rPr>
              <a:t>Thanks</a:t>
            </a:r>
            <a:r>
              <a:rPr lang="en" sz="1100">
                <a:solidFill>
                  <a:schemeClr val="lt1"/>
                </a:solidFill>
              </a:rPr>
              <a:t> slide.</a:t>
            </a:r>
            <a:endParaRPr sz="1100">
              <a:solidFill>
                <a:schemeClr val="lt1"/>
              </a:solidFill>
            </a:endParaRPr>
          </a:p>
          <a:p>
            <a:pPr indent="0" lvl="0" marL="0" rtl="0" algn="l">
              <a:spcBef>
                <a:spcPts val="1000"/>
              </a:spcBef>
              <a:spcAft>
                <a:spcPts val="0"/>
              </a:spcAft>
              <a:buClr>
                <a:schemeClr val="dk1"/>
              </a:buClr>
              <a:buSzPts val="1100"/>
              <a:buFont typeface="Arial"/>
              <a:buNone/>
            </a:pPr>
            <a:r>
              <a:rPr b="1" lang="en" sz="1100">
                <a:solidFill>
                  <a:schemeClr val="hlink"/>
                </a:solidFill>
              </a:rPr>
              <a:t>You are allowed to:</a:t>
            </a:r>
            <a:endParaRPr b="1" sz="1100">
              <a:solidFill>
                <a:schemeClr val="hlink"/>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Modify this template.</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Use it for both personal and commercial purposes.</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Hide or delete the “Thanks” slide and the mention to Slidesgo in the credits.</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Share this template in an editable format with people who are not part of your team.</a:t>
            </a:r>
            <a:endParaRPr sz="1100">
              <a:solidFill>
                <a:schemeClr val="lt1"/>
              </a:solidFill>
            </a:endParaRPr>
          </a:p>
          <a:p>
            <a:pPr indent="0" lvl="0" marL="0" rtl="0" algn="l">
              <a:spcBef>
                <a:spcPts val="1000"/>
              </a:spcBef>
              <a:spcAft>
                <a:spcPts val="0"/>
              </a:spcAft>
              <a:buClr>
                <a:schemeClr val="dk1"/>
              </a:buClr>
              <a:buSzPts val="1100"/>
              <a:buFont typeface="Arial"/>
              <a:buNone/>
            </a:pPr>
            <a:r>
              <a:rPr b="1" lang="en" sz="1100">
                <a:solidFill>
                  <a:schemeClr val="hlink"/>
                </a:solidFill>
              </a:rPr>
              <a:t>You are not allowed to:</a:t>
            </a:r>
            <a:endParaRPr b="1" sz="1100">
              <a:solidFill>
                <a:schemeClr val="hlink"/>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Sublicense, sell or rent this Slidesgo Template (or a modified version of this Slidesgo Template).</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Use any of the elements that are part of this Slidesgo Template in an isolated and separated way from this Template.</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Register any of the elements that are part of this template as a trademark or logo, or register it as a work in an intellectual property registry or similar.</a:t>
            </a:r>
            <a:endParaRPr sz="1100">
              <a:solidFill>
                <a:schemeClr val="lt1"/>
              </a:solidFill>
            </a:endParaRPr>
          </a:p>
          <a:p>
            <a:pPr indent="0" lvl="0" marL="0" rtl="0" algn="l">
              <a:spcBef>
                <a:spcPts val="0"/>
              </a:spcBef>
              <a:spcAft>
                <a:spcPts val="0"/>
              </a:spcAft>
              <a:buClr>
                <a:schemeClr val="dk1"/>
              </a:buClr>
              <a:buSzPts val="1100"/>
              <a:buFont typeface="Arial"/>
              <a:buNone/>
            </a:pPr>
            <a:r>
              <a:t/>
            </a:r>
            <a:endParaRPr sz="1100">
              <a:solidFill>
                <a:schemeClr val="lt1"/>
              </a:solidFill>
            </a:endParaRPr>
          </a:p>
          <a:p>
            <a:pPr indent="0" lvl="0" marL="0" rtl="0" algn="ctr">
              <a:spcBef>
                <a:spcPts val="0"/>
              </a:spcBef>
              <a:spcAft>
                <a:spcPts val="0"/>
              </a:spcAft>
              <a:buClr>
                <a:schemeClr val="dk1"/>
              </a:buClr>
              <a:buSzPts val="1100"/>
              <a:buFont typeface="Arial"/>
              <a:buNone/>
            </a:pPr>
            <a:r>
              <a:rPr lang="en" sz="1100">
                <a:solidFill>
                  <a:schemeClr val="lt1"/>
                </a:solidFill>
              </a:rPr>
              <a:t>For more information about editing slides, please read our FAQs or visit our blog:</a:t>
            </a:r>
            <a:endParaRPr sz="1100">
              <a:solidFill>
                <a:schemeClr val="lt1"/>
              </a:solidFill>
            </a:endParaRPr>
          </a:p>
          <a:p>
            <a:pPr indent="0" lvl="0" marL="0" rtl="0" algn="ctr">
              <a:spcBef>
                <a:spcPts val="0"/>
              </a:spcBef>
              <a:spcAft>
                <a:spcPts val="0"/>
              </a:spcAft>
              <a:buClr>
                <a:schemeClr val="dk1"/>
              </a:buClr>
              <a:buSzPts val="1100"/>
              <a:buFont typeface="Arial"/>
              <a:buNone/>
            </a:pPr>
            <a:r>
              <a:rPr b="1" lang="en" sz="1100" u="sng">
                <a:solidFill>
                  <a:schemeClr val="hlink"/>
                </a:solidFill>
                <a:hlinkClick r:id="rId5"/>
              </a:rPr>
              <a:t>https://slidesgo.com/faqs</a:t>
            </a:r>
            <a:r>
              <a:rPr lang="en" sz="1100">
                <a:solidFill>
                  <a:schemeClr val="lt1"/>
                </a:solidFill>
              </a:rPr>
              <a:t> and </a:t>
            </a:r>
            <a:r>
              <a:rPr b="1" lang="en" sz="1100" u="sng">
                <a:solidFill>
                  <a:schemeClr val="hlink"/>
                </a:solidFill>
                <a:hlinkClick r:id="rId6"/>
              </a:rPr>
              <a:t>https://slidesgo.com/slidesgo-school</a:t>
            </a:r>
            <a:endParaRPr sz="1000">
              <a:solidFill>
                <a:schemeClr val="lt1"/>
              </a:solidFill>
            </a:endParaRPr>
          </a:p>
        </p:txBody>
      </p:sp>
      <p:sp>
        <p:nvSpPr>
          <p:cNvPr id="1494" name="Google Shape;1494;p80"/>
          <p:cNvSpPr txBox="1"/>
          <p:nvPr>
            <p:ph type="title"/>
          </p:nvPr>
        </p:nvSpPr>
        <p:spPr>
          <a:xfrm>
            <a:off x="716775" y="510900"/>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Instructions for use (premium users)</a:t>
            </a:r>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98" name="Shape 1498"/>
        <p:cNvGrpSpPr/>
        <p:nvPr/>
      </p:nvGrpSpPr>
      <p:grpSpPr>
        <a:xfrm>
          <a:off x="0" y="0"/>
          <a:ext cx="0" cy="0"/>
          <a:chOff x="0" y="0"/>
          <a:chExt cx="0" cy="0"/>
        </a:xfrm>
      </p:grpSpPr>
      <p:sp>
        <p:nvSpPr>
          <p:cNvPr id="1499" name="Google Shape;1499;p81"/>
          <p:cNvSpPr txBox="1"/>
          <p:nvPr/>
        </p:nvSpPr>
        <p:spPr>
          <a:xfrm>
            <a:off x="716700" y="1188000"/>
            <a:ext cx="7710600" cy="1425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100">
                <a:solidFill>
                  <a:schemeClr val="lt1"/>
                </a:solidFill>
              </a:rPr>
              <a:t>This presentation has been made using the following fonts:</a:t>
            </a:r>
            <a:endParaRPr sz="1100">
              <a:solidFill>
                <a:schemeClr val="lt1"/>
              </a:solidFill>
            </a:endParaRPr>
          </a:p>
          <a:p>
            <a:pPr indent="0" lvl="0" marL="0" rtl="0" algn="ctr">
              <a:spcBef>
                <a:spcPts val="1000"/>
              </a:spcBef>
              <a:spcAft>
                <a:spcPts val="0"/>
              </a:spcAft>
              <a:buClr>
                <a:schemeClr val="dk1"/>
              </a:buClr>
              <a:buSzPts val="1100"/>
              <a:buFont typeface="Arial"/>
              <a:buNone/>
            </a:pPr>
            <a:r>
              <a:rPr b="1" lang="en" sz="1100">
                <a:solidFill>
                  <a:schemeClr val="lt1"/>
                </a:solidFill>
              </a:rPr>
              <a:t>Fira Sans Extra Condensed</a:t>
            </a:r>
            <a:endParaRPr b="1" sz="1100">
              <a:solidFill>
                <a:schemeClr val="lt1"/>
              </a:solidFill>
            </a:endParaRPr>
          </a:p>
          <a:p>
            <a:pPr indent="0" lvl="0" marL="0" rtl="0" algn="ctr">
              <a:spcBef>
                <a:spcPts val="0"/>
              </a:spcBef>
              <a:spcAft>
                <a:spcPts val="0"/>
              </a:spcAft>
              <a:buClr>
                <a:schemeClr val="dk1"/>
              </a:buClr>
              <a:buSzPts val="1100"/>
              <a:buFont typeface="Arial"/>
              <a:buNone/>
            </a:pPr>
            <a:r>
              <a:rPr lang="en" sz="1100">
                <a:solidFill>
                  <a:schemeClr val="lt1"/>
                </a:solidFill>
              </a:rPr>
              <a:t>(</a:t>
            </a:r>
            <a:r>
              <a:rPr lang="en" sz="1100">
                <a:solidFill>
                  <a:schemeClr val="lt1"/>
                </a:solidFill>
                <a:uFill>
                  <a:noFill/>
                </a:uFill>
                <a:hlinkClick r:id="rId3">
                  <a:extLst>
                    <a:ext uri="{A12FA001-AC4F-418D-AE19-62706E023703}">
                      <ahyp:hlinkClr val="tx"/>
                    </a:ext>
                  </a:extLst>
                </a:hlinkClick>
              </a:rPr>
              <a:t>https://fonts.google.com/specimen/Fira+Sans+Extra+Condensed</a:t>
            </a:r>
            <a:r>
              <a:rPr lang="en" sz="1100">
                <a:solidFill>
                  <a:schemeClr val="lt1"/>
                </a:solidFill>
              </a:rPr>
              <a:t>)</a:t>
            </a:r>
            <a:endParaRPr sz="1100">
              <a:solidFill>
                <a:schemeClr val="lt1"/>
              </a:solidFill>
            </a:endParaRPr>
          </a:p>
          <a:p>
            <a:pPr indent="0" lvl="0" marL="0" rtl="0" algn="ctr">
              <a:spcBef>
                <a:spcPts val="0"/>
              </a:spcBef>
              <a:spcAft>
                <a:spcPts val="0"/>
              </a:spcAft>
              <a:buClr>
                <a:schemeClr val="dk1"/>
              </a:buClr>
              <a:buSzPts val="1100"/>
              <a:buFont typeface="Arial"/>
              <a:buNone/>
            </a:pPr>
            <a:r>
              <a:t/>
            </a:r>
            <a:endParaRPr sz="1100">
              <a:solidFill>
                <a:schemeClr val="lt1"/>
              </a:solidFill>
            </a:endParaRPr>
          </a:p>
          <a:p>
            <a:pPr indent="0" lvl="0" marL="0" rtl="0" algn="ctr">
              <a:spcBef>
                <a:spcPts val="0"/>
              </a:spcBef>
              <a:spcAft>
                <a:spcPts val="0"/>
              </a:spcAft>
              <a:buClr>
                <a:schemeClr val="dk1"/>
              </a:buClr>
              <a:buSzPts val="1100"/>
              <a:buFont typeface="Arial"/>
              <a:buNone/>
            </a:pPr>
            <a:r>
              <a:rPr b="1" lang="en" sz="1100">
                <a:solidFill>
                  <a:schemeClr val="lt1"/>
                </a:solidFill>
              </a:rPr>
              <a:t>Roboto Slab</a:t>
            </a:r>
            <a:endParaRPr b="1" sz="1100">
              <a:solidFill>
                <a:schemeClr val="lt1"/>
              </a:solidFill>
            </a:endParaRPr>
          </a:p>
          <a:p>
            <a:pPr indent="0" lvl="0" marL="0" rtl="0" algn="ctr">
              <a:spcBef>
                <a:spcPts val="0"/>
              </a:spcBef>
              <a:spcAft>
                <a:spcPts val="0"/>
              </a:spcAft>
              <a:buClr>
                <a:schemeClr val="dk1"/>
              </a:buClr>
              <a:buSzPts val="1100"/>
              <a:buFont typeface="Arial"/>
              <a:buNone/>
            </a:pPr>
            <a:r>
              <a:rPr lang="en" sz="1100">
                <a:solidFill>
                  <a:schemeClr val="lt1"/>
                </a:solidFill>
              </a:rPr>
              <a:t>(</a:t>
            </a:r>
            <a:r>
              <a:rPr lang="en" sz="1100">
                <a:solidFill>
                  <a:schemeClr val="lt1"/>
                </a:solidFill>
                <a:uFill>
                  <a:noFill/>
                </a:uFill>
                <a:hlinkClick r:id="rId4">
                  <a:extLst>
                    <a:ext uri="{A12FA001-AC4F-418D-AE19-62706E023703}">
                      <ahyp:hlinkClr val="tx"/>
                    </a:ext>
                  </a:extLst>
                </a:hlinkClick>
              </a:rPr>
              <a:t>https://fonts.google.com/specimen/Roboto+Slab</a:t>
            </a:r>
            <a:r>
              <a:rPr lang="en" sz="1100">
                <a:solidFill>
                  <a:schemeClr val="lt1"/>
                </a:solidFill>
              </a:rPr>
              <a:t>)</a:t>
            </a:r>
            <a:endParaRPr sz="1100">
              <a:solidFill>
                <a:srgbClr val="FFFFFF"/>
              </a:solidFill>
            </a:endParaRPr>
          </a:p>
        </p:txBody>
      </p:sp>
      <p:sp>
        <p:nvSpPr>
          <p:cNvPr id="1500" name="Google Shape;1500;p81"/>
          <p:cNvSpPr/>
          <p:nvPr/>
        </p:nvSpPr>
        <p:spPr>
          <a:xfrm>
            <a:off x="3114550" y="2947800"/>
            <a:ext cx="791400" cy="754200"/>
          </a:xfrm>
          <a:prstGeom prst="roundRect">
            <a:avLst>
              <a:gd fmla="val 16667" name="adj"/>
            </a:avLst>
          </a:pr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81"/>
          <p:cNvSpPr/>
          <p:nvPr/>
        </p:nvSpPr>
        <p:spPr>
          <a:xfrm>
            <a:off x="4176370" y="2947800"/>
            <a:ext cx="791400" cy="754200"/>
          </a:xfrm>
          <a:prstGeom prst="roundRect">
            <a:avLst>
              <a:gd fmla="val 16667" name="adj"/>
            </a:avLst>
          </a:prstGeom>
          <a:solidFill>
            <a:srgbClr val="153933"/>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81"/>
          <p:cNvSpPr/>
          <p:nvPr/>
        </p:nvSpPr>
        <p:spPr>
          <a:xfrm>
            <a:off x="5238189" y="2947800"/>
            <a:ext cx="791400" cy="754200"/>
          </a:xfrm>
          <a:prstGeom prst="roundRect">
            <a:avLst>
              <a:gd fmla="val 16667" name="adj"/>
            </a:avLst>
          </a:prstGeom>
          <a:solidFill>
            <a:srgbClr val="5BBE9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81"/>
          <p:cNvSpPr txBox="1"/>
          <p:nvPr/>
        </p:nvSpPr>
        <p:spPr>
          <a:xfrm>
            <a:off x="3114550" y="3104850"/>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a:t>
            </a:r>
            <a:r>
              <a:rPr lang="en" sz="1000">
                <a:solidFill>
                  <a:schemeClr val="dk1"/>
                </a:solidFill>
              </a:rPr>
              <a:t>ffffff</a:t>
            </a:r>
            <a:endParaRPr sz="1000">
              <a:solidFill>
                <a:schemeClr val="dk1"/>
              </a:solidFill>
            </a:endParaRPr>
          </a:p>
        </p:txBody>
      </p:sp>
      <p:sp>
        <p:nvSpPr>
          <p:cNvPr id="1504" name="Google Shape;1504;p81"/>
          <p:cNvSpPr txBox="1"/>
          <p:nvPr/>
        </p:nvSpPr>
        <p:spPr>
          <a:xfrm>
            <a:off x="4176375" y="3104850"/>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#153933</a:t>
            </a:r>
            <a:endParaRPr sz="1000">
              <a:solidFill>
                <a:srgbClr val="FFFFFF"/>
              </a:solidFill>
            </a:endParaRPr>
          </a:p>
        </p:txBody>
      </p:sp>
      <p:sp>
        <p:nvSpPr>
          <p:cNvPr id="1505" name="Google Shape;1505;p81"/>
          <p:cNvSpPr txBox="1"/>
          <p:nvPr/>
        </p:nvSpPr>
        <p:spPr>
          <a:xfrm>
            <a:off x="5238200" y="3104850"/>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#5bbe91</a:t>
            </a:r>
            <a:endParaRPr sz="1000">
              <a:solidFill>
                <a:srgbClr val="FFFFFF"/>
              </a:solidFill>
            </a:endParaRPr>
          </a:p>
        </p:txBody>
      </p:sp>
      <p:sp>
        <p:nvSpPr>
          <p:cNvPr id="1506" name="Google Shape;1506;p81"/>
          <p:cNvSpPr txBox="1"/>
          <p:nvPr>
            <p:ph type="title"/>
          </p:nvPr>
        </p:nvSpPr>
        <p:spPr>
          <a:xfrm>
            <a:off x="716775" y="510900"/>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Fonts &amp; colors used</a:t>
            </a:r>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510" name="Shape 1510"/>
        <p:cNvGrpSpPr/>
        <p:nvPr/>
      </p:nvGrpSpPr>
      <p:grpSpPr>
        <a:xfrm>
          <a:off x="0" y="0"/>
          <a:ext cx="0" cy="0"/>
          <a:chOff x="0" y="0"/>
          <a:chExt cx="0" cy="0"/>
        </a:xfrm>
      </p:grpSpPr>
      <p:sp>
        <p:nvSpPr>
          <p:cNvPr id="1511" name="Google Shape;1511;p82"/>
          <p:cNvSpPr txBox="1"/>
          <p:nvPr/>
        </p:nvSpPr>
        <p:spPr>
          <a:xfrm>
            <a:off x="1572600" y="1188000"/>
            <a:ext cx="5998800" cy="8526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chemeClr val="dk1"/>
              </a:buClr>
              <a:buSzPts val="1100"/>
              <a:buFont typeface="Arial"/>
              <a:buNone/>
            </a:pPr>
            <a:r>
              <a:rPr lang="en" sz="1100">
                <a:solidFill>
                  <a:schemeClr val="lt1"/>
                </a:solidFill>
              </a:rPr>
              <a:t>Create your Story with our illustrated concepts. Choose the style you like the most, edit its colors, pick the background and layers you want to show and bring them to life with the animator panel! It will boost your presentation. Check out </a:t>
            </a:r>
            <a:r>
              <a:rPr b="1" lang="en" sz="1100">
                <a:solidFill>
                  <a:schemeClr val="hlink"/>
                </a:solidFill>
              </a:rPr>
              <a:t>h</a:t>
            </a:r>
            <a:r>
              <a:rPr b="1" lang="en" sz="1100">
                <a:solidFill>
                  <a:schemeClr val="hlink"/>
                </a:solidFill>
                <a:uFill>
                  <a:noFill/>
                </a:uFill>
                <a:hlinkClick r:id="rId3"/>
              </a:rPr>
              <a:t>ow it works</a:t>
            </a:r>
            <a:r>
              <a:rPr lang="en" sz="1100">
                <a:solidFill>
                  <a:schemeClr val="lt1"/>
                </a:solidFill>
                <a:uFill>
                  <a:noFill/>
                </a:uFill>
                <a:hlinkClick r:id="rId4">
                  <a:extLst>
                    <a:ext uri="{A12FA001-AC4F-418D-AE19-62706E023703}">
                      <ahyp:hlinkClr val="tx"/>
                    </a:ext>
                  </a:extLst>
                </a:hlinkClick>
              </a:rPr>
              <a:t>.</a:t>
            </a:r>
            <a:endParaRPr sz="1100">
              <a:solidFill>
                <a:srgbClr val="869FB2"/>
              </a:solidFill>
            </a:endParaRPr>
          </a:p>
        </p:txBody>
      </p:sp>
      <p:sp>
        <p:nvSpPr>
          <p:cNvPr id="1512" name="Google Shape;1512;p82"/>
          <p:cNvSpPr txBox="1"/>
          <p:nvPr>
            <p:ph type="title"/>
          </p:nvPr>
        </p:nvSpPr>
        <p:spPr>
          <a:xfrm>
            <a:off x="716775" y="510900"/>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rPr>
              <a:t>Storyset</a:t>
            </a:r>
            <a:endParaRPr/>
          </a:p>
        </p:txBody>
      </p:sp>
      <p:pic>
        <p:nvPicPr>
          <p:cNvPr id="1513" name="Google Shape;1513;p82"/>
          <p:cNvPicPr preferRelativeResize="0"/>
          <p:nvPr/>
        </p:nvPicPr>
        <p:blipFill rotWithShape="1">
          <a:blip r:embed="rId5">
            <a:alphaModFix/>
          </a:blip>
          <a:srcRect b="16540" l="0" r="0" t="16547"/>
          <a:stretch/>
        </p:blipFill>
        <p:spPr>
          <a:xfrm>
            <a:off x="723400" y="2607125"/>
            <a:ext cx="1522615" cy="1018800"/>
          </a:xfrm>
          <a:prstGeom prst="rect">
            <a:avLst/>
          </a:prstGeom>
          <a:noFill/>
          <a:ln>
            <a:noFill/>
          </a:ln>
        </p:spPr>
      </p:pic>
      <p:sp>
        <p:nvSpPr>
          <p:cNvPr id="1514" name="Google Shape;1514;p82">
            <a:hlinkClick r:id="rId6"/>
          </p:cNvPr>
          <p:cNvSpPr txBox="1"/>
          <p:nvPr/>
        </p:nvSpPr>
        <p:spPr>
          <a:xfrm>
            <a:off x="881858"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869FB2"/>
                </a:solidFill>
                <a:uFill>
                  <a:noFill/>
                </a:uFill>
                <a:hlinkClick r:id="rId7">
                  <a:extLst>
                    <a:ext uri="{A12FA001-AC4F-418D-AE19-62706E023703}">
                      <ahyp:hlinkClr val="tx"/>
                    </a:ext>
                  </a:extLst>
                </a:hlinkClick>
              </a:rPr>
              <a:t>Pana</a:t>
            </a:r>
            <a:endParaRPr b="1">
              <a:solidFill>
                <a:srgbClr val="869FB2"/>
              </a:solidFill>
            </a:endParaRPr>
          </a:p>
        </p:txBody>
      </p:sp>
      <p:sp>
        <p:nvSpPr>
          <p:cNvPr id="1515" name="Google Shape;1515;p82">
            <a:hlinkClick r:id="rId8"/>
          </p:cNvPr>
          <p:cNvSpPr txBox="1"/>
          <p:nvPr/>
        </p:nvSpPr>
        <p:spPr>
          <a:xfrm>
            <a:off x="2402972"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869FB2"/>
                </a:solidFill>
                <a:uFill>
                  <a:noFill/>
                </a:uFill>
                <a:hlinkClick r:id="rId9">
                  <a:extLst>
                    <a:ext uri="{A12FA001-AC4F-418D-AE19-62706E023703}">
                      <ahyp:hlinkClr val="tx"/>
                    </a:ext>
                  </a:extLst>
                </a:hlinkClick>
              </a:rPr>
              <a:t>Amico</a:t>
            </a:r>
            <a:endParaRPr b="1">
              <a:solidFill>
                <a:srgbClr val="869FB2"/>
              </a:solidFill>
            </a:endParaRPr>
          </a:p>
        </p:txBody>
      </p:sp>
      <p:sp>
        <p:nvSpPr>
          <p:cNvPr id="1516" name="Google Shape;1516;p82">
            <a:hlinkClick r:id="rId10"/>
          </p:cNvPr>
          <p:cNvSpPr txBox="1"/>
          <p:nvPr/>
        </p:nvSpPr>
        <p:spPr>
          <a:xfrm>
            <a:off x="3924087"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869FB2"/>
                </a:solidFill>
                <a:uFill>
                  <a:noFill/>
                </a:uFill>
                <a:hlinkClick r:id="rId11">
                  <a:extLst>
                    <a:ext uri="{A12FA001-AC4F-418D-AE19-62706E023703}">
                      <ahyp:hlinkClr val="tx"/>
                    </a:ext>
                  </a:extLst>
                </a:hlinkClick>
              </a:rPr>
              <a:t>Bro</a:t>
            </a:r>
            <a:endParaRPr b="1">
              <a:solidFill>
                <a:srgbClr val="869FB2"/>
              </a:solidFill>
            </a:endParaRPr>
          </a:p>
        </p:txBody>
      </p:sp>
      <p:sp>
        <p:nvSpPr>
          <p:cNvPr id="1517" name="Google Shape;1517;p82">
            <a:hlinkClick r:id="rId12"/>
          </p:cNvPr>
          <p:cNvSpPr txBox="1"/>
          <p:nvPr/>
        </p:nvSpPr>
        <p:spPr>
          <a:xfrm>
            <a:off x="5445202"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869FB2"/>
                </a:solidFill>
                <a:uFill>
                  <a:noFill/>
                </a:uFill>
                <a:hlinkClick r:id="rId13">
                  <a:extLst>
                    <a:ext uri="{A12FA001-AC4F-418D-AE19-62706E023703}">
                      <ahyp:hlinkClr val="tx"/>
                    </a:ext>
                  </a:extLst>
                </a:hlinkClick>
              </a:rPr>
              <a:t>Rafiki</a:t>
            </a:r>
            <a:endParaRPr b="1">
              <a:solidFill>
                <a:srgbClr val="869FB2"/>
              </a:solidFill>
            </a:endParaRPr>
          </a:p>
        </p:txBody>
      </p:sp>
      <p:pic>
        <p:nvPicPr>
          <p:cNvPr id="1518" name="Google Shape;1518;p82"/>
          <p:cNvPicPr preferRelativeResize="0"/>
          <p:nvPr/>
        </p:nvPicPr>
        <p:blipFill rotWithShape="1">
          <a:blip r:embed="rId14">
            <a:alphaModFix/>
          </a:blip>
          <a:srcRect b="0" l="0" r="0" t="0"/>
          <a:stretch/>
        </p:blipFill>
        <p:spPr>
          <a:xfrm>
            <a:off x="2376355" y="2481308"/>
            <a:ext cx="1270420" cy="1270435"/>
          </a:xfrm>
          <a:prstGeom prst="rect">
            <a:avLst/>
          </a:prstGeom>
          <a:noFill/>
          <a:ln>
            <a:noFill/>
          </a:ln>
        </p:spPr>
      </p:pic>
      <p:pic>
        <p:nvPicPr>
          <p:cNvPr id="1519" name="Google Shape;1519;p82"/>
          <p:cNvPicPr preferRelativeResize="0"/>
          <p:nvPr/>
        </p:nvPicPr>
        <p:blipFill rotWithShape="1">
          <a:blip r:embed="rId15">
            <a:alphaModFix/>
          </a:blip>
          <a:srcRect b="6377" l="0" r="0" t="6377"/>
          <a:stretch/>
        </p:blipFill>
        <p:spPr>
          <a:xfrm>
            <a:off x="3816030" y="2517800"/>
            <a:ext cx="1372495" cy="1197450"/>
          </a:xfrm>
          <a:prstGeom prst="rect">
            <a:avLst/>
          </a:prstGeom>
          <a:noFill/>
          <a:ln>
            <a:noFill/>
          </a:ln>
        </p:spPr>
      </p:pic>
      <p:pic>
        <p:nvPicPr>
          <p:cNvPr id="1520" name="Google Shape;1520;p82"/>
          <p:cNvPicPr preferRelativeResize="0"/>
          <p:nvPr/>
        </p:nvPicPr>
        <p:blipFill rotWithShape="1">
          <a:blip r:embed="rId16">
            <a:alphaModFix/>
          </a:blip>
          <a:srcRect b="9256" l="0" r="0" t="9256"/>
          <a:stretch/>
        </p:blipFill>
        <p:spPr>
          <a:xfrm>
            <a:off x="5306751" y="2557330"/>
            <a:ext cx="1372475" cy="1118390"/>
          </a:xfrm>
          <a:prstGeom prst="rect">
            <a:avLst/>
          </a:prstGeom>
          <a:noFill/>
          <a:ln>
            <a:noFill/>
          </a:ln>
        </p:spPr>
      </p:pic>
      <p:pic>
        <p:nvPicPr>
          <p:cNvPr id="1521" name="Google Shape;1521;p82"/>
          <p:cNvPicPr preferRelativeResize="0"/>
          <p:nvPr/>
        </p:nvPicPr>
        <p:blipFill rotWithShape="1">
          <a:blip r:embed="rId17">
            <a:alphaModFix/>
          </a:blip>
          <a:srcRect b="14844" l="0" r="0" t="14837"/>
          <a:stretch/>
        </p:blipFill>
        <p:spPr>
          <a:xfrm>
            <a:off x="6717734" y="2517795"/>
            <a:ext cx="1702865" cy="1197460"/>
          </a:xfrm>
          <a:prstGeom prst="rect">
            <a:avLst/>
          </a:prstGeom>
          <a:noFill/>
          <a:ln>
            <a:noFill/>
          </a:ln>
        </p:spPr>
      </p:pic>
      <p:sp>
        <p:nvSpPr>
          <p:cNvPr id="1522" name="Google Shape;1522;p82">
            <a:hlinkClick r:id="rId18"/>
          </p:cNvPr>
          <p:cNvSpPr txBox="1"/>
          <p:nvPr/>
        </p:nvSpPr>
        <p:spPr>
          <a:xfrm>
            <a:off x="6966317"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869FB2"/>
                </a:solidFill>
                <a:uFill>
                  <a:noFill/>
                </a:uFill>
                <a:hlinkClick r:id="rId19">
                  <a:extLst>
                    <a:ext uri="{A12FA001-AC4F-418D-AE19-62706E023703}">
                      <ahyp:hlinkClr val="tx"/>
                    </a:ext>
                  </a:extLst>
                </a:hlinkClick>
              </a:rPr>
              <a:t>Cuate</a:t>
            </a:r>
            <a:endParaRPr b="1">
              <a:solidFill>
                <a:srgbClr val="869FB2"/>
              </a:solidFill>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526" name="Shape 1526"/>
        <p:cNvGrpSpPr/>
        <p:nvPr/>
      </p:nvGrpSpPr>
      <p:grpSpPr>
        <a:xfrm>
          <a:off x="0" y="0"/>
          <a:ext cx="0" cy="0"/>
          <a:chOff x="0" y="0"/>
          <a:chExt cx="0" cy="0"/>
        </a:xfrm>
      </p:grpSpPr>
      <p:sp>
        <p:nvSpPr>
          <p:cNvPr id="1527" name="Google Shape;1527;p83"/>
          <p:cNvSpPr txBox="1"/>
          <p:nvPr/>
        </p:nvSpPr>
        <p:spPr>
          <a:xfrm>
            <a:off x="716775" y="1188000"/>
            <a:ext cx="7710600" cy="772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100">
                <a:solidFill>
                  <a:schemeClr val="lt1"/>
                </a:solidFill>
              </a:rPr>
              <a:t>You can easily </a:t>
            </a:r>
            <a:r>
              <a:rPr b="1" lang="en" sz="1100">
                <a:solidFill>
                  <a:schemeClr val="hlink"/>
                </a:solidFill>
              </a:rPr>
              <a:t>resize </a:t>
            </a:r>
            <a:r>
              <a:rPr lang="en" sz="1100">
                <a:solidFill>
                  <a:schemeClr val="lt1"/>
                </a:solidFill>
              </a:rPr>
              <a:t>these resources without losing quality. To </a:t>
            </a:r>
            <a:r>
              <a:rPr b="1" lang="en" sz="1100">
                <a:solidFill>
                  <a:schemeClr val="hlink"/>
                </a:solidFill>
              </a:rPr>
              <a:t>change the color</a:t>
            </a:r>
            <a:r>
              <a:rPr lang="en" sz="1100">
                <a:solidFill>
                  <a:schemeClr val="lt1"/>
                </a:solidFill>
              </a:rPr>
              <a:t>, just ungroup the resource and click on the object you want to change. Then, click on the paint bucket and select the color you want. Group the resource again when you’re done. You can also look for more </a:t>
            </a:r>
            <a:r>
              <a:rPr b="1" lang="en" sz="1100">
                <a:solidFill>
                  <a:schemeClr val="hlink"/>
                </a:solidFill>
                <a:uFill>
                  <a:noFill/>
                </a:uFill>
                <a:hlinkClick r:id="rId3"/>
              </a:rPr>
              <a:t>infographics</a:t>
            </a:r>
            <a:r>
              <a:rPr b="1" lang="en" sz="1100">
                <a:solidFill>
                  <a:schemeClr val="hlink"/>
                </a:solidFill>
              </a:rPr>
              <a:t> </a:t>
            </a:r>
            <a:r>
              <a:rPr lang="en" sz="1100">
                <a:solidFill>
                  <a:schemeClr val="lt1"/>
                </a:solidFill>
              </a:rPr>
              <a:t>on Slidesgo.</a:t>
            </a:r>
            <a:endParaRPr sz="1100">
              <a:solidFill>
                <a:srgbClr val="FFFFFF"/>
              </a:solidFill>
            </a:endParaRPr>
          </a:p>
        </p:txBody>
      </p:sp>
      <p:grpSp>
        <p:nvGrpSpPr>
          <p:cNvPr id="1528" name="Google Shape;1528;p83"/>
          <p:cNvGrpSpPr/>
          <p:nvPr/>
        </p:nvGrpSpPr>
        <p:grpSpPr>
          <a:xfrm>
            <a:off x="5117640" y="3085736"/>
            <a:ext cx="474294" cy="551291"/>
            <a:chOff x="4727025" y="1332775"/>
            <a:chExt cx="59900" cy="69625"/>
          </a:xfrm>
        </p:grpSpPr>
        <p:sp>
          <p:nvSpPr>
            <p:cNvPr id="1529" name="Google Shape;1529;p83"/>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83"/>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1" name="Google Shape;1531;p83"/>
          <p:cNvGrpSpPr/>
          <p:nvPr/>
        </p:nvGrpSpPr>
        <p:grpSpPr>
          <a:xfrm>
            <a:off x="5731296" y="2314340"/>
            <a:ext cx="555653" cy="557031"/>
            <a:chOff x="4820425" y="1329900"/>
            <a:chExt cx="70175" cy="70350"/>
          </a:xfrm>
        </p:grpSpPr>
        <p:sp>
          <p:nvSpPr>
            <p:cNvPr id="1532" name="Google Shape;1532;p83"/>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83"/>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83"/>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83"/>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6" name="Google Shape;1536;p83"/>
          <p:cNvGrpSpPr/>
          <p:nvPr/>
        </p:nvGrpSpPr>
        <p:grpSpPr>
          <a:xfrm>
            <a:off x="6357664" y="2318845"/>
            <a:ext cx="582574" cy="533871"/>
            <a:chOff x="4903200" y="1331525"/>
            <a:chExt cx="73575" cy="67425"/>
          </a:xfrm>
        </p:grpSpPr>
        <p:sp>
          <p:nvSpPr>
            <p:cNvPr id="1537" name="Google Shape;1537;p83"/>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83"/>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9" name="Google Shape;1539;p83"/>
          <p:cNvGrpSpPr/>
          <p:nvPr/>
        </p:nvGrpSpPr>
        <p:grpSpPr>
          <a:xfrm>
            <a:off x="5717142" y="3078709"/>
            <a:ext cx="583960" cy="565345"/>
            <a:chOff x="4815575" y="1416800"/>
            <a:chExt cx="73750" cy="71400"/>
          </a:xfrm>
        </p:grpSpPr>
        <p:sp>
          <p:nvSpPr>
            <p:cNvPr id="1540" name="Google Shape;1540;p83"/>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83"/>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83"/>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3" name="Google Shape;1543;p83"/>
          <p:cNvGrpSpPr/>
          <p:nvPr/>
        </p:nvGrpSpPr>
        <p:grpSpPr>
          <a:xfrm>
            <a:off x="6351924" y="3108896"/>
            <a:ext cx="589898" cy="504970"/>
            <a:chOff x="4902475" y="1418875"/>
            <a:chExt cx="74500" cy="63775"/>
          </a:xfrm>
        </p:grpSpPr>
        <p:sp>
          <p:nvSpPr>
            <p:cNvPr id="1544" name="Google Shape;1544;p83"/>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83"/>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6" name="Google Shape;1546;p83"/>
          <p:cNvGrpSpPr/>
          <p:nvPr/>
        </p:nvGrpSpPr>
        <p:grpSpPr>
          <a:xfrm>
            <a:off x="5727139" y="3826000"/>
            <a:ext cx="563967" cy="567127"/>
            <a:chOff x="4818100" y="1507675"/>
            <a:chExt cx="71225" cy="71625"/>
          </a:xfrm>
        </p:grpSpPr>
        <p:sp>
          <p:nvSpPr>
            <p:cNvPr id="1547" name="Google Shape;1547;p83"/>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83"/>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83"/>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83"/>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1" name="Google Shape;1551;p83"/>
          <p:cNvGrpSpPr/>
          <p:nvPr/>
        </p:nvGrpSpPr>
        <p:grpSpPr>
          <a:xfrm>
            <a:off x="5040636" y="3829461"/>
            <a:ext cx="628301" cy="588505"/>
            <a:chOff x="4721450" y="1509475"/>
            <a:chExt cx="79350" cy="74325"/>
          </a:xfrm>
        </p:grpSpPr>
        <p:sp>
          <p:nvSpPr>
            <p:cNvPr id="1552" name="Google Shape;1552;p83"/>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83"/>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83"/>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83"/>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6" name="Google Shape;1556;p83"/>
          <p:cNvGrpSpPr/>
          <p:nvPr/>
        </p:nvGrpSpPr>
        <p:grpSpPr>
          <a:xfrm>
            <a:off x="6386170" y="3814027"/>
            <a:ext cx="557038" cy="562772"/>
            <a:chOff x="4906800" y="1507500"/>
            <a:chExt cx="70350" cy="71075"/>
          </a:xfrm>
        </p:grpSpPr>
        <p:sp>
          <p:nvSpPr>
            <p:cNvPr id="1557" name="Google Shape;1557;p83"/>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83"/>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83"/>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83"/>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83"/>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2" name="Google Shape;1562;p83"/>
          <p:cNvGrpSpPr/>
          <p:nvPr/>
        </p:nvGrpSpPr>
        <p:grpSpPr>
          <a:xfrm>
            <a:off x="4423778" y="2340963"/>
            <a:ext cx="517934" cy="517934"/>
            <a:chOff x="3736598" y="2170606"/>
            <a:chExt cx="404889" cy="404889"/>
          </a:xfrm>
        </p:grpSpPr>
        <p:sp>
          <p:nvSpPr>
            <p:cNvPr id="1563" name="Google Shape;1563;p83"/>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83"/>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83"/>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83"/>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7" name="Google Shape;1567;p83"/>
          <p:cNvGrpSpPr/>
          <p:nvPr/>
        </p:nvGrpSpPr>
        <p:grpSpPr>
          <a:xfrm>
            <a:off x="3690839" y="2341061"/>
            <a:ext cx="586986" cy="517740"/>
            <a:chOff x="3161917" y="2170682"/>
            <a:chExt cx="458870" cy="404737"/>
          </a:xfrm>
        </p:grpSpPr>
        <p:sp>
          <p:nvSpPr>
            <p:cNvPr id="1568" name="Google Shape;1568;p83"/>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83"/>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83"/>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1" name="Google Shape;1571;p83"/>
          <p:cNvGrpSpPr/>
          <p:nvPr/>
        </p:nvGrpSpPr>
        <p:grpSpPr>
          <a:xfrm>
            <a:off x="3713860" y="3102400"/>
            <a:ext cx="540943" cy="517963"/>
            <a:chOff x="3179914" y="2889488"/>
            <a:chExt cx="422876" cy="404911"/>
          </a:xfrm>
        </p:grpSpPr>
        <p:sp>
          <p:nvSpPr>
            <p:cNvPr id="1572" name="Google Shape;1572;p83"/>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83"/>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83"/>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83"/>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83"/>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83"/>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8" name="Google Shape;1578;p83"/>
          <p:cNvGrpSpPr/>
          <p:nvPr/>
        </p:nvGrpSpPr>
        <p:grpSpPr>
          <a:xfrm>
            <a:off x="4414654" y="3102358"/>
            <a:ext cx="536180" cy="518047"/>
            <a:chOff x="3729467" y="2889422"/>
            <a:chExt cx="419153" cy="404977"/>
          </a:xfrm>
        </p:grpSpPr>
        <p:sp>
          <p:nvSpPr>
            <p:cNvPr id="1579" name="Google Shape;1579;p83"/>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83"/>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83"/>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83"/>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83"/>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83"/>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83"/>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6" name="Google Shape;1586;p83"/>
          <p:cNvGrpSpPr/>
          <p:nvPr/>
        </p:nvGrpSpPr>
        <p:grpSpPr>
          <a:xfrm>
            <a:off x="1951688" y="3445787"/>
            <a:ext cx="965351" cy="134611"/>
            <a:chOff x="4411970" y="2962952"/>
            <a:chExt cx="706544" cy="104212"/>
          </a:xfrm>
        </p:grpSpPr>
        <p:sp>
          <p:nvSpPr>
            <p:cNvPr id="1587" name="Google Shape;1587;p83"/>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83"/>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83"/>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83"/>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1" name="Google Shape;1591;p83"/>
          <p:cNvGrpSpPr/>
          <p:nvPr/>
        </p:nvGrpSpPr>
        <p:grpSpPr>
          <a:xfrm>
            <a:off x="1951688" y="3041077"/>
            <a:ext cx="960158" cy="289172"/>
            <a:chOff x="4411970" y="2726085"/>
            <a:chExt cx="643107" cy="193659"/>
          </a:xfrm>
        </p:grpSpPr>
        <p:sp>
          <p:nvSpPr>
            <p:cNvPr id="1592" name="Google Shape;1592;p83"/>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83"/>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83"/>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5" name="Google Shape;1595;p83"/>
          <p:cNvGrpSpPr/>
          <p:nvPr/>
        </p:nvGrpSpPr>
        <p:grpSpPr>
          <a:xfrm>
            <a:off x="960185" y="3295400"/>
            <a:ext cx="811503" cy="252584"/>
            <a:chOff x="4411970" y="4340222"/>
            <a:chExt cx="779467" cy="242683"/>
          </a:xfrm>
        </p:grpSpPr>
        <p:sp>
          <p:nvSpPr>
            <p:cNvPr id="1596" name="Google Shape;1596;p83"/>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83"/>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83"/>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9" name="Google Shape;1599;p83"/>
          <p:cNvGrpSpPr/>
          <p:nvPr/>
        </p:nvGrpSpPr>
        <p:grpSpPr>
          <a:xfrm>
            <a:off x="1951688" y="2709308"/>
            <a:ext cx="965160" cy="216230"/>
            <a:chOff x="4411970" y="2468674"/>
            <a:chExt cx="747317" cy="167425"/>
          </a:xfrm>
        </p:grpSpPr>
        <p:sp>
          <p:nvSpPr>
            <p:cNvPr id="1600" name="Google Shape;1600;p83"/>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83"/>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02" name="Google Shape;1602;p83"/>
          <p:cNvSpPr/>
          <p:nvPr/>
        </p:nvSpPr>
        <p:spPr>
          <a:xfrm>
            <a:off x="958435"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03" name="Google Shape;1603;p83"/>
          <p:cNvGrpSpPr/>
          <p:nvPr/>
        </p:nvGrpSpPr>
        <p:grpSpPr>
          <a:xfrm>
            <a:off x="959254" y="2334687"/>
            <a:ext cx="1959041" cy="208784"/>
            <a:chOff x="6336019" y="3733725"/>
            <a:chExt cx="2566206" cy="351310"/>
          </a:xfrm>
        </p:grpSpPr>
        <p:sp>
          <p:nvSpPr>
            <p:cNvPr id="1604" name="Google Shape;1604;p83"/>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83"/>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83"/>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83"/>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8" name="Google Shape;1608;p83"/>
          <p:cNvGrpSpPr/>
          <p:nvPr/>
        </p:nvGrpSpPr>
        <p:grpSpPr>
          <a:xfrm>
            <a:off x="1951688" y="3950602"/>
            <a:ext cx="946551" cy="153200"/>
            <a:chOff x="4404545" y="3301592"/>
            <a:chExt cx="782403" cy="129272"/>
          </a:xfrm>
        </p:grpSpPr>
        <p:sp>
          <p:nvSpPr>
            <p:cNvPr id="1609" name="Google Shape;1609;p83"/>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83"/>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1" name="Google Shape;1611;p83"/>
          <p:cNvGrpSpPr/>
          <p:nvPr/>
        </p:nvGrpSpPr>
        <p:grpSpPr>
          <a:xfrm>
            <a:off x="1951688" y="3695937"/>
            <a:ext cx="962257" cy="139127"/>
            <a:chOff x="4411970" y="3131459"/>
            <a:chExt cx="710520" cy="117397"/>
          </a:xfrm>
        </p:grpSpPr>
        <p:sp>
          <p:nvSpPr>
            <p:cNvPr id="1612" name="Google Shape;1612;p83"/>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83"/>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1614" name="Google Shape;1614;p83"/>
          <p:cNvSpPr/>
          <p:nvPr/>
        </p:nvSpPr>
        <p:spPr>
          <a:xfrm>
            <a:off x="1951688"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15" name="Google Shape;1615;p83"/>
          <p:cNvGrpSpPr/>
          <p:nvPr/>
        </p:nvGrpSpPr>
        <p:grpSpPr>
          <a:xfrm>
            <a:off x="951833" y="3621603"/>
            <a:ext cx="823838" cy="458988"/>
            <a:chOff x="4411970" y="1801825"/>
            <a:chExt cx="734586" cy="409262"/>
          </a:xfrm>
        </p:grpSpPr>
        <p:sp>
          <p:nvSpPr>
            <p:cNvPr id="1616" name="Google Shape;1616;p83"/>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83"/>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8" name="Google Shape;1618;p83"/>
          <p:cNvGrpSpPr/>
          <p:nvPr/>
        </p:nvGrpSpPr>
        <p:grpSpPr>
          <a:xfrm>
            <a:off x="3056804" y="2339173"/>
            <a:ext cx="521514" cy="521514"/>
            <a:chOff x="5681300" y="2527788"/>
            <a:chExt cx="805800" cy="805800"/>
          </a:xfrm>
        </p:grpSpPr>
        <p:sp>
          <p:nvSpPr>
            <p:cNvPr id="1619" name="Google Shape;1619;p83"/>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83"/>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1" name="Google Shape;1621;p83"/>
          <p:cNvGrpSpPr/>
          <p:nvPr/>
        </p:nvGrpSpPr>
        <p:grpSpPr>
          <a:xfrm>
            <a:off x="3051044" y="3094865"/>
            <a:ext cx="533033" cy="533033"/>
            <a:chOff x="4049800" y="640400"/>
            <a:chExt cx="858900" cy="858900"/>
          </a:xfrm>
        </p:grpSpPr>
        <p:sp>
          <p:nvSpPr>
            <p:cNvPr id="1622" name="Google Shape;1622;p83"/>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83"/>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4" name="Google Shape;1624;p83"/>
          <p:cNvGrpSpPr/>
          <p:nvPr/>
        </p:nvGrpSpPr>
        <p:grpSpPr>
          <a:xfrm>
            <a:off x="2976527" y="3772543"/>
            <a:ext cx="682068" cy="682068"/>
            <a:chOff x="5080188" y="927900"/>
            <a:chExt cx="961200" cy="961200"/>
          </a:xfrm>
        </p:grpSpPr>
        <p:sp>
          <p:nvSpPr>
            <p:cNvPr id="1625" name="Google Shape;1625;p83"/>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83"/>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83"/>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83"/>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83"/>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83"/>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83"/>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83"/>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3" name="Google Shape;1633;p83"/>
          <p:cNvGrpSpPr/>
          <p:nvPr/>
        </p:nvGrpSpPr>
        <p:grpSpPr>
          <a:xfrm>
            <a:off x="4440026" y="3869234"/>
            <a:ext cx="505650" cy="504006"/>
            <a:chOff x="6039282" y="1042577"/>
            <a:chExt cx="734315" cy="731929"/>
          </a:xfrm>
        </p:grpSpPr>
        <p:sp>
          <p:nvSpPr>
            <p:cNvPr id="1634" name="Google Shape;1634;p83"/>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83"/>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83"/>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83"/>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83"/>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83"/>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83"/>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83"/>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83"/>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83"/>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83"/>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83"/>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83"/>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83"/>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83"/>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83"/>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83"/>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83"/>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83"/>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83"/>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83"/>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5" name="Google Shape;1655;p83"/>
          <p:cNvGrpSpPr/>
          <p:nvPr/>
        </p:nvGrpSpPr>
        <p:grpSpPr>
          <a:xfrm>
            <a:off x="5052628" y="2298862"/>
            <a:ext cx="567744" cy="602136"/>
            <a:chOff x="1825800" y="1651625"/>
            <a:chExt cx="539989" cy="571775"/>
          </a:xfrm>
        </p:grpSpPr>
        <p:sp>
          <p:nvSpPr>
            <p:cNvPr id="1656" name="Google Shape;1656;p83"/>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83"/>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83"/>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83"/>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0" name="Google Shape;1660;p83"/>
          <p:cNvGrpSpPr/>
          <p:nvPr/>
        </p:nvGrpSpPr>
        <p:grpSpPr>
          <a:xfrm>
            <a:off x="3727557" y="3855579"/>
            <a:ext cx="508123" cy="507955"/>
            <a:chOff x="1897577" y="2802432"/>
            <a:chExt cx="492176" cy="492014"/>
          </a:xfrm>
        </p:grpSpPr>
        <p:sp>
          <p:nvSpPr>
            <p:cNvPr id="1661" name="Google Shape;1661;p83"/>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83"/>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83"/>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83"/>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83"/>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83"/>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83"/>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83"/>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83"/>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83"/>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83"/>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83"/>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3" name="Google Shape;1673;p83"/>
          <p:cNvGrpSpPr/>
          <p:nvPr/>
        </p:nvGrpSpPr>
        <p:grpSpPr>
          <a:xfrm>
            <a:off x="959087" y="4169123"/>
            <a:ext cx="809227" cy="200842"/>
            <a:chOff x="2013045" y="4813233"/>
            <a:chExt cx="921986" cy="228854"/>
          </a:xfrm>
        </p:grpSpPr>
        <p:sp>
          <p:nvSpPr>
            <p:cNvPr id="1674" name="Google Shape;1674;p83"/>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83"/>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6" name="Google Shape;1676;p83"/>
          <p:cNvGrpSpPr/>
          <p:nvPr/>
        </p:nvGrpSpPr>
        <p:grpSpPr>
          <a:xfrm>
            <a:off x="967547" y="2656004"/>
            <a:ext cx="792421" cy="269941"/>
            <a:chOff x="1046767" y="4756633"/>
            <a:chExt cx="859646" cy="292841"/>
          </a:xfrm>
        </p:grpSpPr>
        <p:sp>
          <p:nvSpPr>
            <p:cNvPr id="1677" name="Google Shape;1677;p83"/>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83"/>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83"/>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80" name="Google Shape;1680;p83"/>
          <p:cNvSpPr/>
          <p:nvPr/>
        </p:nvSpPr>
        <p:spPr>
          <a:xfrm>
            <a:off x="7401300"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83"/>
          <p:cNvSpPr/>
          <p:nvPr/>
        </p:nvSpPr>
        <p:spPr>
          <a:xfrm>
            <a:off x="7100754"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83"/>
          <p:cNvSpPr/>
          <p:nvPr/>
        </p:nvSpPr>
        <p:spPr>
          <a:xfrm>
            <a:off x="7723043"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83"/>
          <p:cNvSpPr/>
          <p:nvPr/>
        </p:nvSpPr>
        <p:spPr>
          <a:xfrm>
            <a:off x="8017748"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84" name="Google Shape;1684;p83"/>
          <p:cNvGrpSpPr/>
          <p:nvPr/>
        </p:nvGrpSpPr>
        <p:grpSpPr>
          <a:xfrm>
            <a:off x="7103403" y="2550562"/>
            <a:ext cx="166473" cy="141497"/>
            <a:chOff x="4660325" y="1866850"/>
            <a:chExt cx="68350" cy="58100"/>
          </a:xfrm>
        </p:grpSpPr>
        <p:sp>
          <p:nvSpPr>
            <p:cNvPr id="1685" name="Google Shape;1685;p83"/>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83"/>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7" name="Google Shape;1687;p83"/>
          <p:cNvGrpSpPr/>
          <p:nvPr/>
        </p:nvGrpSpPr>
        <p:grpSpPr>
          <a:xfrm>
            <a:off x="7412747" y="2576286"/>
            <a:ext cx="162515" cy="90049"/>
            <a:chOff x="4791775" y="1877500"/>
            <a:chExt cx="66725" cy="36975"/>
          </a:xfrm>
        </p:grpSpPr>
        <p:sp>
          <p:nvSpPr>
            <p:cNvPr id="1688" name="Google Shape;1688;p83"/>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83"/>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0" name="Google Shape;1690;p83"/>
          <p:cNvGrpSpPr/>
          <p:nvPr/>
        </p:nvGrpSpPr>
        <p:grpSpPr>
          <a:xfrm>
            <a:off x="7734460" y="2576286"/>
            <a:ext cx="144979" cy="90049"/>
            <a:chOff x="4923925" y="1877500"/>
            <a:chExt cx="59525" cy="36975"/>
          </a:xfrm>
        </p:grpSpPr>
        <p:sp>
          <p:nvSpPr>
            <p:cNvPr id="1691" name="Google Shape;1691;p83"/>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83"/>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3" name="Google Shape;1693;p83"/>
          <p:cNvGrpSpPr/>
          <p:nvPr/>
        </p:nvGrpSpPr>
        <p:grpSpPr>
          <a:xfrm>
            <a:off x="8028952" y="2558477"/>
            <a:ext cx="141447" cy="125667"/>
            <a:chOff x="5058450" y="1870100"/>
            <a:chExt cx="58075" cy="51600"/>
          </a:xfrm>
        </p:grpSpPr>
        <p:sp>
          <p:nvSpPr>
            <p:cNvPr id="1694" name="Google Shape;1694;p83"/>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83"/>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6" name="Google Shape;1696;p83"/>
          <p:cNvGrpSpPr/>
          <p:nvPr/>
        </p:nvGrpSpPr>
        <p:grpSpPr>
          <a:xfrm>
            <a:off x="7443466" y="2980885"/>
            <a:ext cx="101077" cy="107645"/>
            <a:chOff x="4811425" y="2065025"/>
            <a:chExt cx="41500" cy="44200"/>
          </a:xfrm>
        </p:grpSpPr>
        <p:sp>
          <p:nvSpPr>
            <p:cNvPr id="1697" name="Google Shape;1697;p83"/>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83"/>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9" name="Google Shape;1699;p83"/>
          <p:cNvGrpSpPr/>
          <p:nvPr/>
        </p:nvGrpSpPr>
        <p:grpSpPr>
          <a:xfrm>
            <a:off x="7735904" y="2981098"/>
            <a:ext cx="120867" cy="107218"/>
            <a:chOff x="4929875" y="2065025"/>
            <a:chExt cx="49625" cy="44025"/>
          </a:xfrm>
        </p:grpSpPr>
        <p:sp>
          <p:nvSpPr>
            <p:cNvPr id="1700" name="Google Shape;1700;p83"/>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83"/>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2" name="Google Shape;1702;p83"/>
          <p:cNvGrpSpPr/>
          <p:nvPr/>
        </p:nvGrpSpPr>
        <p:grpSpPr>
          <a:xfrm>
            <a:off x="8064572" y="2984112"/>
            <a:ext cx="70206" cy="101191"/>
            <a:chOff x="5083925" y="2066350"/>
            <a:chExt cx="28825" cy="41550"/>
          </a:xfrm>
        </p:grpSpPr>
        <p:sp>
          <p:nvSpPr>
            <p:cNvPr id="1703" name="Google Shape;1703;p83"/>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83"/>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5" name="Google Shape;1705;p83"/>
          <p:cNvGrpSpPr/>
          <p:nvPr/>
        </p:nvGrpSpPr>
        <p:grpSpPr>
          <a:xfrm>
            <a:off x="7096126" y="2999759"/>
            <a:ext cx="181026" cy="69896"/>
            <a:chOff x="4659775" y="2072775"/>
            <a:chExt cx="74325" cy="28700"/>
          </a:xfrm>
        </p:grpSpPr>
        <p:sp>
          <p:nvSpPr>
            <p:cNvPr id="1706" name="Google Shape;1706;p83"/>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83"/>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83"/>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9" name="Google Shape;1709;p83"/>
          <p:cNvGrpSpPr/>
          <p:nvPr/>
        </p:nvGrpSpPr>
        <p:grpSpPr>
          <a:xfrm>
            <a:off x="8015982" y="2790324"/>
            <a:ext cx="167387" cy="89197"/>
            <a:chOff x="4662475" y="1976500"/>
            <a:chExt cx="68725" cy="36625"/>
          </a:xfrm>
        </p:grpSpPr>
        <p:sp>
          <p:nvSpPr>
            <p:cNvPr id="1710" name="Google Shape;1710;p83"/>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83"/>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83"/>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3" name="Google Shape;1713;p83"/>
          <p:cNvGrpSpPr/>
          <p:nvPr/>
        </p:nvGrpSpPr>
        <p:grpSpPr>
          <a:xfrm>
            <a:off x="7712887" y="2793764"/>
            <a:ext cx="166899" cy="82317"/>
            <a:chOff x="4920150" y="1977875"/>
            <a:chExt cx="68525" cy="33800"/>
          </a:xfrm>
        </p:grpSpPr>
        <p:sp>
          <p:nvSpPr>
            <p:cNvPr id="1714" name="Google Shape;1714;p83"/>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83"/>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83"/>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7" name="Google Shape;1717;p83"/>
          <p:cNvGrpSpPr/>
          <p:nvPr/>
        </p:nvGrpSpPr>
        <p:grpSpPr>
          <a:xfrm>
            <a:off x="7124044" y="3197682"/>
            <a:ext cx="125190" cy="127859"/>
            <a:chOff x="4676550" y="2160575"/>
            <a:chExt cx="51400" cy="52500"/>
          </a:xfrm>
        </p:grpSpPr>
        <p:sp>
          <p:nvSpPr>
            <p:cNvPr id="1718" name="Google Shape;1718;p83"/>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83"/>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83"/>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1" name="Google Shape;1721;p83"/>
          <p:cNvGrpSpPr/>
          <p:nvPr/>
        </p:nvGrpSpPr>
        <p:grpSpPr>
          <a:xfrm>
            <a:off x="7421302" y="3204714"/>
            <a:ext cx="145405" cy="113794"/>
            <a:chOff x="4768325" y="2163475"/>
            <a:chExt cx="59700" cy="46725"/>
          </a:xfrm>
        </p:grpSpPr>
        <p:sp>
          <p:nvSpPr>
            <p:cNvPr id="1722" name="Google Shape;1722;p83"/>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83"/>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24" name="Google Shape;1724;p83"/>
          <p:cNvSpPr/>
          <p:nvPr/>
        </p:nvSpPr>
        <p:spPr>
          <a:xfrm>
            <a:off x="7753257"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83"/>
          <p:cNvSpPr/>
          <p:nvPr/>
        </p:nvSpPr>
        <p:spPr>
          <a:xfrm>
            <a:off x="8025633"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83"/>
          <p:cNvSpPr/>
          <p:nvPr/>
        </p:nvSpPr>
        <p:spPr>
          <a:xfrm>
            <a:off x="7127089"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83"/>
          <p:cNvSpPr/>
          <p:nvPr/>
        </p:nvSpPr>
        <p:spPr>
          <a:xfrm>
            <a:off x="7095061"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83"/>
          <p:cNvSpPr/>
          <p:nvPr/>
        </p:nvSpPr>
        <p:spPr>
          <a:xfrm>
            <a:off x="7112384"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83"/>
          <p:cNvSpPr/>
          <p:nvPr/>
        </p:nvSpPr>
        <p:spPr>
          <a:xfrm>
            <a:off x="7746133"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30" name="Google Shape;1730;p83"/>
          <p:cNvGrpSpPr/>
          <p:nvPr/>
        </p:nvGrpSpPr>
        <p:grpSpPr>
          <a:xfrm>
            <a:off x="7437621" y="3459808"/>
            <a:ext cx="112768" cy="106853"/>
            <a:chOff x="4768575" y="2253950"/>
            <a:chExt cx="46300" cy="43875"/>
          </a:xfrm>
        </p:grpSpPr>
        <p:sp>
          <p:nvSpPr>
            <p:cNvPr id="1731" name="Google Shape;1731;p83"/>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83"/>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3" name="Google Shape;1733;p83"/>
          <p:cNvGrpSpPr/>
          <p:nvPr/>
        </p:nvGrpSpPr>
        <p:grpSpPr>
          <a:xfrm>
            <a:off x="7737243" y="3948834"/>
            <a:ext cx="118187" cy="146246"/>
            <a:chOff x="4960900" y="2433225"/>
            <a:chExt cx="48525" cy="60050"/>
          </a:xfrm>
        </p:grpSpPr>
        <p:sp>
          <p:nvSpPr>
            <p:cNvPr id="1734" name="Google Shape;1734;p83"/>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83"/>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6" name="Google Shape;1736;p83"/>
          <p:cNvGrpSpPr/>
          <p:nvPr/>
        </p:nvGrpSpPr>
        <p:grpSpPr>
          <a:xfrm>
            <a:off x="7425808" y="4212895"/>
            <a:ext cx="136394" cy="143810"/>
            <a:chOff x="4854075" y="2527625"/>
            <a:chExt cx="56000" cy="59050"/>
          </a:xfrm>
        </p:grpSpPr>
        <p:sp>
          <p:nvSpPr>
            <p:cNvPr id="1737" name="Google Shape;1737;p83"/>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83"/>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39" name="Google Shape;1739;p83"/>
          <p:cNvSpPr/>
          <p:nvPr/>
        </p:nvSpPr>
        <p:spPr>
          <a:xfrm>
            <a:off x="7441061"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83"/>
          <p:cNvSpPr/>
          <p:nvPr/>
        </p:nvSpPr>
        <p:spPr>
          <a:xfrm>
            <a:off x="8019727"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83"/>
          <p:cNvSpPr/>
          <p:nvPr/>
        </p:nvSpPr>
        <p:spPr>
          <a:xfrm>
            <a:off x="7118991"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42" name="Google Shape;1742;p83"/>
          <p:cNvGrpSpPr/>
          <p:nvPr/>
        </p:nvGrpSpPr>
        <p:grpSpPr>
          <a:xfrm>
            <a:off x="8050020" y="3676639"/>
            <a:ext cx="99312" cy="160797"/>
            <a:chOff x="5059700" y="2334775"/>
            <a:chExt cx="40775" cy="66025"/>
          </a:xfrm>
        </p:grpSpPr>
        <p:sp>
          <p:nvSpPr>
            <p:cNvPr id="1743" name="Google Shape;1743;p83"/>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83"/>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83"/>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83"/>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83"/>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83"/>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83"/>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83"/>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83"/>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2" name="Google Shape;1752;p83"/>
          <p:cNvGrpSpPr/>
          <p:nvPr/>
        </p:nvGrpSpPr>
        <p:grpSpPr>
          <a:xfrm>
            <a:off x="8007184" y="3941771"/>
            <a:ext cx="184984" cy="160371"/>
            <a:chOff x="5037700" y="2430325"/>
            <a:chExt cx="75950" cy="65850"/>
          </a:xfrm>
        </p:grpSpPr>
        <p:sp>
          <p:nvSpPr>
            <p:cNvPr id="1753" name="Google Shape;1753;p83"/>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83"/>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5" name="Google Shape;1755;p83"/>
          <p:cNvGrpSpPr/>
          <p:nvPr/>
        </p:nvGrpSpPr>
        <p:grpSpPr>
          <a:xfrm>
            <a:off x="7426689" y="3708223"/>
            <a:ext cx="173014" cy="97629"/>
            <a:chOff x="4756975" y="2341800"/>
            <a:chExt cx="91975" cy="51925"/>
          </a:xfrm>
        </p:grpSpPr>
        <p:sp>
          <p:nvSpPr>
            <p:cNvPr id="1756" name="Google Shape;1756;p83"/>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83"/>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83"/>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83"/>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83"/>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83"/>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83"/>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83"/>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83"/>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83"/>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83"/>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83"/>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83"/>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83"/>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83"/>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83"/>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83"/>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83"/>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83"/>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83"/>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6" name="Google Shape;1776;p83"/>
          <p:cNvGrpSpPr/>
          <p:nvPr/>
        </p:nvGrpSpPr>
        <p:grpSpPr>
          <a:xfrm>
            <a:off x="7693626" y="4196920"/>
            <a:ext cx="212497" cy="175761"/>
            <a:chOff x="4943575" y="2516350"/>
            <a:chExt cx="98675" cy="81700"/>
          </a:xfrm>
        </p:grpSpPr>
        <p:sp>
          <p:nvSpPr>
            <p:cNvPr id="1777" name="Google Shape;1777;p83"/>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83"/>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83"/>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83"/>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83"/>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83"/>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83"/>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83"/>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83"/>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83"/>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83"/>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83"/>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83"/>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83"/>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83"/>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83"/>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83"/>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83"/>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83"/>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83"/>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83"/>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83"/>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83"/>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83"/>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83"/>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83"/>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83"/>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83"/>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83"/>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83"/>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83"/>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83"/>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83"/>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83"/>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83"/>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83"/>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83"/>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83"/>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83"/>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83"/>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83"/>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83"/>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83"/>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83"/>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83"/>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83"/>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83"/>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83"/>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83"/>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83"/>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83"/>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83"/>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83"/>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83"/>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83"/>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83"/>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83"/>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83"/>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83"/>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83"/>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83"/>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83"/>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83"/>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83"/>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83"/>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83"/>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83"/>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83"/>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83"/>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83"/>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83"/>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83"/>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83"/>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83"/>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83"/>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83"/>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83"/>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83"/>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55" name="Google Shape;1855;p83"/>
          <p:cNvSpPr/>
          <p:nvPr/>
        </p:nvSpPr>
        <p:spPr>
          <a:xfrm>
            <a:off x="7709169"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83"/>
          <p:cNvSpPr/>
          <p:nvPr/>
        </p:nvSpPr>
        <p:spPr>
          <a:xfrm>
            <a:off x="8025426"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83"/>
          <p:cNvSpPr/>
          <p:nvPr/>
        </p:nvSpPr>
        <p:spPr>
          <a:xfrm>
            <a:off x="7127539"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83"/>
          <p:cNvSpPr/>
          <p:nvPr/>
        </p:nvSpPr>
        <p:spPr>
          <a:xfrm flipH="1">
            <a:off x="7434905"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83"/>
          <p:cNvSpPr txBox="1"/>
          <p:nvPr>
            <p:ph type="title"/>
          </p:nvPr>
        </p:nvSpPr>
        <p:spPr>
          <a:xfrm>
            <a:off x="716775" y="510900"/>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63" name="Shape 1863"/>
        <p:cNvGrpSpPr/>
        <p:nvPr/>
      </p:nvGrpSpPr>
      <p:grpSpPr>
        <a:xfrm>
          <a:off x="0" y="0"/>
          <a:ext cx="0" cy="0"/>
          <a:chOff x="0" y="0"/>
          <a:chExt cx="0" cy="0"/>
        </a:xfrm>
      </p:grpSpPr>
      <p:grpSp>
        <p:nvGrpSpPr>
          <p:cNvPr id="1864" name="Google Shape;1864;p84"/>
          <p:cNvGrpSpPr/>
          <p:nvPr/>
        </p:nvGrpSpPr>
        <p:grpSpPr>
          <a:xfrm>
            <a:off x="6681268" y="3584496"/>
            <a:ext cx="560636" cy="516497"/>
            <a:chOff x="6652051" y="3714143"/>
            <a:chExt cx="560636" cy="516497"/>
          </a:xfrm>
        </p:grpSpPr>
        <p:grpSp>
          <p:nvGrpSpPr>
            <p:cNvPr id="1865" name="Google Shape;1865;p84"/>
            <p:cNvGrpSpPr/>
            <p:nvPr/>
          </p:nvGrpSpPr>
          <p:grpSpPr>
            <a:xfrm>
              <a:off x="6669657" y="3716715"/>
              <a:ext cx="466768" cy="464314"/>
              <a:chOff x="3139766" y="765669"/>
              <a:chExt cx="886380" cy="881888"/>
            </a:xfrm>
          </p:grpSpPr>
          <p:grpSp>
            <p:nvGrpSpPr>
              <p:cNvPr id="1866" name="Google Shape;1866;p84"/>
              <p:cNvGrpSpPr/>
              <p:nvPr/>
            </p:nvGrpSpPr>
            <p:grpSpPr>
              <a:xfrm>
                <a:off x="3139766" y="765669"/>
                <a:ext cx="886380" cy="881888"/>
                <a:chOff x="3139766" y="765669"/>
                <a:chExt cx="886380" cy="881888"/>
              </a:xfrm>
            </p:grpSpPr>
            <p:sp>
              <p:nvSpPr>
                <p:cNvPr id="1867" name="Google Shape;1867;p84"/>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84"/>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84"/>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84"/>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84"/>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84"/>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84"/>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84"/>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84"/>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76" name="Google Shape;1876;p84"/>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84"/>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84"/>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84"/>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80" name="Google Shape;1880;p84"/>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1" name="Google Shape;1881;p84"/>
          <p:cNvGrpSpPr/>
          <p:nvPr/>
        </p:nvGrpSpPr>
        <p:grpSpPr>
          <a:xfrm>
            <a:off x="7679978" y="3065079"/>
            <a:ext cx="104231" cy="320340"/>
            <a:chOff x="7564426" y="3224343"/>
            <a:chExt cx="119985" cy="368801"/>
          </a:xfrm>
        </p:grpSpPr>
        <p:sp>
          <p:nvSpPr>
            <p:cNvPr id="1882" name="Google Shape;1882;p84"/>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84"/>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4" name="Google Shape;1884;p84"/>
          <p:cNvGrpSpPr/>
          <p:nvPr/>
        </p:nvGrpSpPr>
        <p:grpSpPr>
          <a:xfrm>
            <a:off x="7379466" y="3059180"/>
            <a:ext cx="189489" cy="332132"/>
            <a:chOff x="8370831" y="3202002"/>
            <a:chExt cx="218129" cy="382376"/>
          </a:xfrm>
        </p:grpSpPr>
        <p:sp>
          <p:nvSpPr>
            <p:cNvPr id="1885" name="Google Shape;1885;p84"/>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84"/>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7" name="Google Shape;1887;p84"/>
          <p:cNvGrpSpPr/>
          <p:nvPr/>
        </p:nvGrpSpPr>
        <p:grpSpPr>
          <a:xfrm>
            <a:off x="8102855" y="3470312"/>
            <a:ext cx="309429" cy="267000"/>
            <a:chOff x="6742064" y="3750480"/>
            <a:chExt cx="399315" cy="344560"/>
          </a:xfrm>
        </p:grpSpPr>
        <p:sp>
          <p:nvSpPr>
            <p:cNvPr id="1888" name="Google Shape;1888;p84"/>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84"/>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0" name="Google Shape;1890;p84"/>
          <p:cNvGrpSpPr/>
          <p:nvPr/>
        </p:nvGrpSpPr>
        <p:grpSpPr>
          <a:xfrm>
            <a:off x="7641874" y="3821360"/>
            <a:ext cx="180437" cy="281608"/>
            <a:chOff x="7248525" y="3739696"/>
            <a:chExt cx="230531" cy="359790"/>
          </a:xfrm>
        </p:grpSpPr>
        <p:sp>
          <p:nvSpPr>
            <p:cNvPr id="1891" name="Google Shape;1891;p84"/>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84"/>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3" name="Google Shape;1893;p84"/>
          <p:cNvGrpSpPr/>
          <p:nvPr/>
        </p:nvGrpSpPr>
        <p:grpSpPr>
          <a:xfrm>
            <a:off x="7887794" y="3464584"/>
            <a:ext cx="162896" cy="278710"/>
            <a:chOff x="7601242" y="3729267"/>
            <a:chExt cx="222566" cy="380803"/>
          </a:xfrm>
        </p:grpSpPr>
        <p:sp>
          <p:nvSpPr>
            <p:cNvPr id="1894" name="Google Shape;1894;p84"/>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84"/>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96" name="Google Shape;1896;p84"/>
          <p:cNvSpPr/>
          <p:nvPr/>
        </p:nvSpPr>
        <p:spPr>
          <a:xfrm>
            <a:off x="7853820" y="3076940"/>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97" name="Google Shape;1897;p84"/>
          <p:cNvGrpSpPr/>
          <p:nvPr/>
        </p:nvGrpSpPr>
        <p:grpSpPr>
          <a:xfrm>
            <a:off x="7377439" y="3465724"/>
            <a:ext cx="193543" cy="275990"/>
            <a:chOff x="8304647" y="3738687"/>
            <a:chExt cx="225076" cy="320956"/>
          </a:xfrm>
        </p:grpSpPr>
        <p:sp>
          <p:nvSpPr>
            <p:cNvPr id="1898" name="Google Shape;1898;p84"/>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84"/>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84"/>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1" name="Google Shape;1901;p84"/>
          <p:cNvGrpSpPr/>
          <p:nvPr/>
        </p:nvGrpSpPr>
        <p:grpSpPr>
          <a:xfrm>
            <a:off x="7649932" y="3465724"/>
            <a:ext cx="178492" cy="275990"/>
            <a:chOff x="8615101" y="3738687"/>
            <a:chExt cx="207573" cy="320956"/>
          </a:xfrm>
        </p:grpSpPr>
        <p:sp>
          <p:nvSpPr>
            <p:cNvPr id="1902" name="Google Shape;1902;p84"/>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84"/>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84"/>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05" name="Google Shape;1905;p84"/>
          <p:cNvSpPr/>
          <p:nvPr/>
        </p:nvSpPr>
        <p:spPr>
          <a:xfrm>
            <a:off x="8146371" y="3055607"/>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06" name="Google Shape;1906;p84"/>
          <p:cNvGrpSpPr/>
          <p:nvPr/>
        </p:nvGrpSpPr>
        <p:grpSpPr>
          <a:xfrm>
            <a:off x="7875463" y="3868385"/>
            <a:ext cx="187557" cy="187557"/>
            <a:chOff x="8565775" y="671075"/>
            <a:chExt cx="441000" cy="441000"/>
          </a:xfrm>
        </p:grpSpPr>
        <p:sp>
          <p:nvSpPr>
            <p:cNvPr id="1907" name="Google Shape;1907;p84"/>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84"/>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09" name="Google Shape;1909;p84"/>
          <p:cNvSpPr/>
          <p:nvPr/>
        </p:nvSpPr>
        <p:spPr>
          <a:xfrm>
            <a:off x="8160729" y="3864305"/>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84"/>
          <p:cNvSpPr/>
          <p:nvPr/>
        </p:nvSpPr>
        <p:spPr>
          <a:xfrm flipH="1">
            <a:off x="7384916" y="3830761"/>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11" name="Google Shape;1911;p84"/>
          <p:cNvGrpSpPr/>
          <p:nvPr/>
        </p:nvGrpSpPr>
        <p:grpSpPr>
          <a:xfrm>
            <a:off x="6029935" y="2940910"/>
            <a:ext cx="587865" cy="517731"/>
            <a:chOff x="6000718" y="3070557"/>
            <a:chExt cx="587865" cy="517731"/>
          </a:xfrm>
        </p:grpSpPr>
        <p:sp>
          <p:nvSpPr>
            <p:cNvPr id="1912" name="Google Shape;1912;p84"/>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84"/>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84"/>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84"/>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84"/>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84"/>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84"/>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84"/>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84"/>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84"/>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2" name="Google Shape;1922;p84"/>
          <p:cNvGrpSpPr/>
          <p:nvPr/>
        </p:nvGrpSpPr>
        <p:grpSpPr>
          <a:xfrm>
            <a:off x="6044740" y="3584570"/>
            <a:ext cx="557665" cy="516387"/>
            <a:chOff x="6015523" y="3714217"/>
            <a:chExt cx="557665" cy="516387"/>
          </a:xfrm>
        </p:grpSpPr>
        <p:grpSp>
          <p:nvGrpSpPr>
            <p:cNvPr id="1923" name="Google Shape;1923;p84"/>
            <p:cNvGrpSpPr/>
            <p:nvPr/>
          </p:nvGrpSpPr>
          <p:grpSpPr>
            <a:xfrm>
              <a:off x="6036094" y="3716980"/>
              <a:ext cx="529822" cy="510480"/>
              <a:chOff x="3148311" y="-545634"/>
              <a:chExt cx="1006118" cy="969572"/>
            </a:xfrm>
          </p:grpSpPr>
          <p:sp>
            <p:nvSpPr>
              <p:cNvPr id="1924" name="Google Shape;1924;p84"/>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84"/>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84"/>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84"/>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84"/>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84"/>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84"/>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84"/>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84"/>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84"/>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34" name="Google Shape;1934;p84"/>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5" name="Google Shape;1935;p84"/>
          <p:cNvGrpSpPr/>
          <p:nvPr/>
        </p:nvGrpSpPr>
        <p:grpSpPr>
          <a:xfrm>
            <a:off x="6673522" y="2943981"/>
            <a:ext cx="576302" cy="511871"/>
            <a:chOff x="6644304" y="3073628"/>
            <a:chExt cx="576302" cy="511871"/>
          </a:xfrm>
        </p:grpSpPr>
        <p:grpSp>
          <p:nvGrpSpPr>
            <p:cNvPr id="1936" name="Google Shape;1936;p84"/>
            <p:cNvGrpSpPr/>
            <p:nvPr/>
          </p:nvGrpSpPr>
          <p:grpSpPr>
            <a:xfrm>
              <a:off x="6712169" y="3073651"/>
              <a:ext cx="481611" cy="506713"/>
              <a:chOff x="1833536" y="-546641"/>
              <a:chExt cx="914567" cy="962419"/>
            </a:xfrm>
          </p:grpSpPr>
          <p:grpSp>
            <p:nvGrpSpPr>
              <p:cNvPr id="1937" name="Google Shape;1937;p84"/>
              <p:cNvGrpSpPr/>
              <p:nvPr/>
            </p:nvGrpSpPr>
            <p:grpSpPr>
              <a:xfrm>
                <a:off x="1833536" y="-524249"/>
                <a:ext cx="914567" cy="940027"/>
                <a:chOff x="1833536" y="-524249"/>
                <a:chExt cx="914567" cy="940027"/>
              </a:xfrm>
            </p:grpSpPr>
            <p:sp>
              <p:nvSpPr>
                <p:cNvPr id="1938" name="Google Shape;1938;p84"/>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84"/>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84"/>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84"/>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84"/>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43" name="Google Shape;1943;p84"/>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84"/>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84"/>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84"/>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47" name="Google Shape;1947;p84"/>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8" name="Google Shape;1948;p84"/>
          <p:cNvGrpSpPr/>
          <p:nvPr/>
        </p:nvGrpSpPr>
        <p:grpSpPr>
          <a:xfrm>
            <a:off x="752796" y="2869970"/>
            <a:ext cx="2622876" cy="1333540"/>
            <a:chOff x="238125" y="1038125"/>
            <a:chExt cx="7146800" cy="3633625"/>
          </a:xfrm>
        </p:grpSpPr>
        <p:sp>
          <p:nvSpPr>
            <p:cNvPr id="1949" name="Google Shape;1949;p84"/>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84"/>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84"/>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84"/>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84"/>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84"/>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84"/>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84"/>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84"/>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84"/>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84"/>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84"/>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84"/>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84"/>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84"/>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84"/>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84"/>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84"/>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84"/>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84"/>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84"/>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84"/>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84"/>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84"/>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84"/>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84"/>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84"/>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84"/>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84"/>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84"/>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84"/>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84"/>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84"/>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84"/>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84"/>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84"/>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84"/>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84"/>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84"/>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84"/>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84"/>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84"/>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84"/>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84"/>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84"/>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84"/>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84"/>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84"/>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84"/>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84"/>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84"/>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84"/>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84"/>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84"/>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84"/>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84"/>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84"/>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84"/>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84"/>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84"/>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84"/>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84"/>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84"/>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84"/>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84"/>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84"/>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84"/>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84"/>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84"/>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84"/>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84"/>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84"/>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84"/>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84"/>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84"/>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84"/>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84"/>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84"/>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84"/>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84"/>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84"/>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84"/>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84"/>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84"/>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84"/>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84"/>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84"/>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84"/>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84"/>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84"/>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84"/>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84"/>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84"/>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84"/>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84"/>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84"/>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84"/>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84"/>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84"/>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84"/>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84"/>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84"/>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84"/>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84"/>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84"/>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84"/>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84"/>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84"/>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84"/>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84"/>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84"/>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84"/>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84"/>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84"/>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84"/>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84"/>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84"/>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84"/>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84"/>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84"/>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84"/>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84"/>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84"/>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84"/>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84"/>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84"/>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84"/>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84"/>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84"/>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84"/>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84"/>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84"/>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84"/>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84"/>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84"/>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84"/>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84"/>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84"/>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84"/>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84"/>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84"/>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84"/>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84"/>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84"/>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84"/>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84"/>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84"/>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84"/>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84"/>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84"/>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84"/>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84"/>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84"/>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84"/>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84"/>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84"/>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84"/>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84"/>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84"/>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84"/>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84"/>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84"/>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84"/>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84"/>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84"/>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84"/>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84"/>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84"/>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84"/>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84"/>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84"/>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84"/>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84"/>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84"/>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84"/>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84"/>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84"/>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84"/>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84"/>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84"/>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84"/>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84"/>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84"/>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84"/>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84"/>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84"/>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84"/>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84"/>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84"/>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84"/>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84"/>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84"/>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84"/>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84"/>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84"/>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84"/>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84"/>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84"/>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84"/>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84"/>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84"/>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84"/>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84"/>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84"/>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84"/>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84"/>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84"/>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84"/>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84"/>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84"/>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84"/>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84"/>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84"/>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84"/>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84"/>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84"/>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84"/>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84"/>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84"/>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84"/>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84"/>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84"/>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84"/>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84"/>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84"/>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84"/>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84"/>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84"/>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84"/>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84"/>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84"/>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84"/>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84"/>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84"/>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84"/>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84"/>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84"/>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84"/>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84"/>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84"/>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84"/>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84"/>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84"/>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84"/>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84"/>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84"/>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84"/>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84"/>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84"/>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84"/>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84"/>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84"/>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84"/>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84"/>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84"/>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84"/>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84"/>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84"/>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84"/>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84"/>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84"/>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84"/>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84"/>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84"/>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84"/>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84"/>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84"/>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84"/>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84"/>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84"/>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84"/>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84"/>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84"/>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84"/>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84"/>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84"/>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84"/>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84"/>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84"/>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84"/>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84"/>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84"/>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84"/>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84"/>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84"/>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84"/>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84"/>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84"/>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84"/>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84"/>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84"/>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84"/>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84"/>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84"/>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84"/>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84"/>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84"/>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84"/>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84"/>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84"/>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84"/>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84"/>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84"/>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84"/>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84"/>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84"/>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84"/>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84"/>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84"/>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84"/>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84"/>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84"/>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84"/>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84"/>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84"/>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84"/>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84"/>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84"/>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84"/>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84"/>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84"/>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84"/>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84"/>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84"/>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84"/>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84"/>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84"/>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84"/>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84"/>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84"/>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84"/>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84"/>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84"/>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84"/>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84"/>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84"/>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84"/>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84"/>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84"/>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84"/>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84"/>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84"/>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84"/>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84"/>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84"/>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84"/>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84"/>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84"/>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84"/>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84"/>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84"/>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84"/>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84"/>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84"/>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84"/>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84"/>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84"/>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84"/>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84"/>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84"/>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84"/>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84"/>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84"/>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84"/>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84"/>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84"/>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84"/>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84"/>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84"/>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84"/>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84"/>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84"/>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84"/>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84"/>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84"/>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84"/>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84"/>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84"/>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84"/>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84"/>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84"/>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84"/>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84"/>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84"/>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84"/>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84"/>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84"/>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84"/>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84"/>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84"/>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84"/>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84"/>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84"/>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84"/>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84"/>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84"/>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84"/>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84"/>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84"/>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84"/>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84"/>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84"/>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84"/>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84"/>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84"/>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84"/>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84"/>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84"/>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84"/>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84"/>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84"/>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84"/>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84"/>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84"/>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84"/>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84"/>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84"/>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84"/>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84"/>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84"/>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84"/>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84"/>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84"/>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84"/>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84"/>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84"/>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84"/>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84"/>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84"/>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84"/>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84"/>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84"/>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84"/>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84"/>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84"/>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84"/>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84"/>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84"/>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84"/>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84"/>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84"/>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84"/>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84"/>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84"/>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84"/>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84"/>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84"/>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84"/>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84"/>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84"/>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84"/>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84"/>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84"/>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84"/>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84"/>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84"/>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84"/>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84"/>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84"/>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84"/>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84"/>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84"/>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84"/>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84"/>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84"/>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84"/>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84"/>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84"/>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84"/>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84"/>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84"/>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84"/>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84"/>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84"/>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84"/>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84"/>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84"/>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84"/>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84"/>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84"/>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84"/>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84"/>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84"/>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84"/>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84"/>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84"/>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84"/>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84"/>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84"/>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84"/>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84"/>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84"/>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84"/>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84"/>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84"/>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84"/>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84"/>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84"/>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84"/>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84"/>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84"/>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84"/>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84"/>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84"/>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84"/>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84"/>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84"/>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84"/>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84"/>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84"/>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84"/>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84"/>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84"/>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84"/>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84"/>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84"/>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84"/>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84"/>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84"/>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84"/>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84"/>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84"/>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84"/>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84"/>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84"/>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84"/>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84"/>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84"/>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84"/>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84"/>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84"/>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84"/>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84"/>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84"/>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84"/>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84"/>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84"/>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84"/>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84"/>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84"/>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84"/>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84"/>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84"/>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84"/>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84"/>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84"/>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84"/>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84"/>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84"/>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84"/>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84"/>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84"/>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84"/>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84"/>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84"/>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84"/>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84"/>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84"/>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84"/>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84"/>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84"/>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84"/>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84"/>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84"/>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84"/>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84"/>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84"/>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84"/>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84"/>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84"/>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84"/>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84"/>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84"/>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84"/>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84"/>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84"/>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84"/>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84"/>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84"/>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84"/>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84"/>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84"/>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84"/>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84"/>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84"/>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84"/>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84"/>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84"/>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84"/>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84"/>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84"/>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84"/>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84"/>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84"/>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84"/>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84"/>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84"/>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84"/>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84"/>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84"/>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84"/>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84"/>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84"/>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84"/>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84"/>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84"/>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84"/>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84"/>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84"/>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84"/>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84"/>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84"/>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84"/>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84"/>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84"/>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84"/>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84"/>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84"/>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84"/>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84"/>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84"/>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84"/>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84"/>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84"/>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84"/>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84"/>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84"/>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84"/>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84"/>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84"/>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84"/>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84"/>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84"/>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84"/>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84"/>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84"/>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84"/>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84"/>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84"/>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84"/>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84"/>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84"/>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84"/>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84"/>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84"/>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84"/>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84"/>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84"/>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84"/>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84"/>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84"/>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84"/>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84"/>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84"/>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84"/>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84"/>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84"/>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84"/>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84"/>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84"/>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84"/>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84"/>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84"/>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84"/>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84"/>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84"/>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84"/>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84"/>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84"/>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84"/>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84"/>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84"/>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84"/>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84"/>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84"/>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84"/>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84"/>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84"/>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84"/>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84"/>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84"/>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84"/>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84"/>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84"/>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84"/>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84"/>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84"/>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84"/>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84"/>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84"/>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84"/>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84"/>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84"/>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84"/>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84"/>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84"/>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84"/>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84"/>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84"/>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84"/>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84"/>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84"/>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84"/>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84"/>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84"/>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84"/>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84"/>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84"/>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84"/>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84"/>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84"/>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84"/>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84"/>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84"/>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84"/>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84"/>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84"/>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84"/>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84"/>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84"/>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84"/>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84"/>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84"/>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84"/>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84"/>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84"/>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84"/>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84"/>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84"/>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84"/>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84"/>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84"/>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84"/>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84"/>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84"/>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84"/>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84"/>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84"/>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84"/>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84"/>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84"/>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84"/>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84"/>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84"/>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84"/>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84"/>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84"/>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84"/>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84"/>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84"/>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84"/>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84"/>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84"/>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84"/>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84"/>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84"/>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84"/>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84"/>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84"/>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84"/>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84"/>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84"/>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84"/>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84"/>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84"/>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84"/>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84"/>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84"/>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84"/>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84"/>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84"/>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84"/>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84"/>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84"/>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84"/>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84"/>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84"/>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84"/>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84"/>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84"/>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84"/>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84"/>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84"/>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84"/>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84"/>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84"/>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84"/>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84"/>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84"/>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84"/>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84"/>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84"/>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84"/>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84"/>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84"/>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84"/>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84"/>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84"/>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84"/>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84"/>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84"/>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84"/>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84"/>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84"/>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84"/>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84"/>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84"/>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84"/>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84"/>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84"/>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84"/>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84"/>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84"/>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84"/>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84"/>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84"/>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84"/>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84"/>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84"/>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84"/>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84"/>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84"/>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84"/>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84"/>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84"/>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84"/>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84"/>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84"/>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84"/>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84"/>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84"/>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84"/>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84"/>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84"/>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84"/>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84"/>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84"/>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84"/>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84"/>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84"/>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84"/>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84"/>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84"/>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84"/>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84"/>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84"/>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84"/>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84"/>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84"/>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84"/>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84"/>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84"/>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84"/>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84"/>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84"/>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84"/>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84"/>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84"/>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84"/>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84"/>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84"/>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84"/>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84"/>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84"/>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84"/>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84"/>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84"/>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84"/>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84"/>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84"/>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84"/>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84"/>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84"/>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84"/>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84"/>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84"/>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84"/>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84"/>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84"/>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84"/>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84"/>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84"/>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84"/>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84"/>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84"/>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84"/>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84"/>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84"/>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84"/>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84"/>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84"/>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84"/>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84"/>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84"/>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84"/>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84"/>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84"/>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84"/>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84"/>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84"/>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84"/>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84"/>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84"/>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84"/>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84"/>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84"/>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84"/>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84"/>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84"/>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84"/>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84"/>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84"/>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84"/>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84"/>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84"/>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84"/>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84"/>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84"/>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84"/>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84"/>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84"/>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84"/>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84"/>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84"/>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84"/>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84"/>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84"/>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84"/>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84"/>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84"/>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84"/>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84"/>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84"/>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84"/>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84"/>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84"/>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84"/>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84"/>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84"/>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84"/>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84"/>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84"/>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84"/>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84"/>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84"/>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84"/>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84"/>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84"/>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84"/>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84"/>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84"/>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84"/>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84"/>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84"/>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84"/>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84"/>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84"/>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84"/>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84"/>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84"/>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84"/>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84"/>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84"/>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84"/>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84"/>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84"/>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84"/>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84"/>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84"/>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84"/>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84"/>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84"/>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84"/>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84"/>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84"/>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84"/>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84"/>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84"/>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84"/>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84"/>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84"/>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84"/>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84"/>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84"/>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84"/>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84"/>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84"/>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84"/>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84"/>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84"/>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84"/>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84"/>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84"/>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84"/>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84"/>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84"/>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84"/>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84"/>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84"/>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84"/>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84"/>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84"/>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84"/>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84"/>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84"/>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84"/>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84"/>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84"/>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84"/>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84"/>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84"/>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84"/>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84"/>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84"/>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84"/>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84"/>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84"/>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84"/>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84"/>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84"/>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84"/>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84"/>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84"/>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84"/>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84"/>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84"/>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84"/>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84"/>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84"/>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84"/>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84"/>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84"/>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84"/>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84"/>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84"/>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84"/>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84"/>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84"/>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84"/>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84"/>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84"/>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84"/>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84"/>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84"/>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84"/>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84"/>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84"/>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84"/>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84"/>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84"/>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84"/>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84"/>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84"/>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84"/>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84"/>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84"/>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84"/>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84"/>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84"/>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84"/>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84"/>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84"/>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84"/>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84"/>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84"/>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84"/>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84"/>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84"/>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84"/>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84"/>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84"/>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84"/>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84"/>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84"/>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84"/>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84"/>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84"/>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84"/>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84"/>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84"/>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84"/>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84"/>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84"/>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84"/>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84"/>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84"/>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84"/>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84"/>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84"/>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84"/>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84"/>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84"/>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84"/>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84"/>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84"/>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84"/>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84"/>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84"/>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84"/>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84"/>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84"/>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84"/>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84"/>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84"/>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84"/>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84"/>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84"/>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84"/>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84"/>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84"/>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84"/>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84"/>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84"/>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84"/>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84"/>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84"/>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84"/>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84"/>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84"/>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84"/>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84"/>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84"/>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84"/>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84"/>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84"/>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84"/>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84"/>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84"/>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84"/>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84"/>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84"/>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84"/>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84"/>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84"/>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84"/>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84"/>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84"/>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84"/>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84"/>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84"/>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84"/>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84"/>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84"/>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84"/>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84"/>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84"/>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84"/>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84"/>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84"/>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84"/>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84"/>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84"/>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84"/>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84"/>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84"/>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84"/>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84"/>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84"/>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84"/>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84"/>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84"/>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84"/>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84"/>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84"/>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84"/>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84"/>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84"/>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84"/>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84"/>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84"/>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84"/>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84"/>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84"/>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84"/>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84"/>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84"/>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84"/>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84"/>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84"/>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84"/>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84"/>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84"/>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84"/>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84"/>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84"/>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84"/>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84"/>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84"/>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84"/>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84"/>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84"/>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84"/>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84"/>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84"/>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84"/>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84"/>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84"/>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84"/>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84"/>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84"/>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84"/>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84"/>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84"/>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84"/>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84"/>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84"/>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84"/>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84"/>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84"/>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84"/>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84"/>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84"/>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84"/>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84"/>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84"/>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84"/>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84"/>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84"/>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84"/>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84"/>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84"/>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84"/>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84"/>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84"/>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84"/>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84"/>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84"/>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84"/>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84"/>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84"/>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84"/>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84"/>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84"/>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84"/>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84"/>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84"/>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84"/>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84"/>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84"/>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84"/>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84"/>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84"/>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84"/>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84"/>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84"/>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84"/>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84"/>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84"/>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84"/>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84"/>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84"/>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84"/>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84"/>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84"/>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84"/>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84"/>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84"/>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84"/>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84"/>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84"/>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84"/>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84"/>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84"/>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84"/>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84"/>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84"/>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84"/>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84"/>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84"/>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84"/>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84"/>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84"/>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84"/>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84"/>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84"/>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84"/>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84"/>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84"/>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84"/>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84"/>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84"/>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84"/>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84"/>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84"/>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84"/>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84"/>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84"/>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84"/>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84"/>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84"/>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84"/>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84"/>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84"/>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84"/>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84"/>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84"/>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84"/>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84"/>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84"/>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84"/>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84"/>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84"/>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84"/>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84"/>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84"/>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84"/>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84"/>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84"/>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84"/>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84"/>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84"/>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84"/>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84"/>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84"/>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84"/>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84"/>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84"/>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84"/>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84"/>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84"/>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84"/>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84"/>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84"/>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84"/>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84"/>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84"/>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84"/>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84"/>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84"/>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84"/>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84"/>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84"/>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84"/>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84"/>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84"/>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84"/>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84"/>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84"/>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84"/>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84"/>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84"/>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84"/>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84"/>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84"/>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84"/>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84"/>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84"/>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84"/>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84"/>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84"/>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84"/>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84"/>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84"/>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84"/>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84"/>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84"/>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84"/>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84"/>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84"/>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84"/>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84"/>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84"/>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84"/>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84"/>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84"/>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84"/>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84"/>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84"/>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84"/>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84"/>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84"/>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84"/>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84"/>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84"/>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84"/>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84"/>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84"/>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84"/>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84"/>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84"/>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84"/>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84"/>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84"/>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84"/>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84"/>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84"/>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84"/>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84"/>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84"/>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84"/>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84"/>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84"/>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84"/>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84"/>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84"/>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84"/>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84"/>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84"/>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84"/>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84"/>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84"/>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84"/>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84"/>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84"/>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84"/>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84"/>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84"/>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84"/>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84"/>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84"/>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84"/>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84"/>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84"/>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84"/>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84"/>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84"/>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84"/>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84"/>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84"/>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84"/>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84"/>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84"/>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84"/>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84"/>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84"/>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84"/>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84"/>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84"/>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84"/>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84"/>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84"/>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84"/>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84"/>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84"/>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84"/>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84"/>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84"/>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84"/>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84"/>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84"/>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84"/>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84"/>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84"/>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84"/>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84"/>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84"/>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84"/>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84"/>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84"/>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84"/>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84"/>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84"/>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84"/>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84"/>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84"/>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84"/>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84"/>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84"/>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84"/>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84"/>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84"/>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84"/>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84"/>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84"/>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84"/>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84"/>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84"/>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84"/>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84"/>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84"/>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84"/>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84"/>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84"/>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84"/>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84"/>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84"/>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84"/>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84"/>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84"/>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84"/>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84"/>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84"/>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84"/>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84"/>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84"/>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84"/>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84"/>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84"/>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84"/>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84"/>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84"/>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84"/>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84"/>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84"/>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84"/>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84"/>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84"/>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84"/>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84"/>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84"/>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84"/>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84"/>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84"/>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84"/>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84"/>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84"/>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84"/>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84"/>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84"/>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84"/>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84"/>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84"/>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84"/>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84"/>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84"/>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84"/>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84"/>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84"/>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84"/>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84"/>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84"/>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84"/>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84"/>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84"/>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84"/>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84"/>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84"/>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84"/>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84"/>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84"/>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84"/>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84"/>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84"/>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84"/>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84"/>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84"/>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84"/>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84"/>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84"/>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84"/>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84"/>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84"/>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84"/>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84"/>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84"/>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84"/>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84"/>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84"/>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84"/>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84"/>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84"/>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84"/>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84"/>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84"/>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84"/>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84"/>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84"/>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84"/>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84"/>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84"/>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84"/>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84"/>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84"/>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84"/>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84"/>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84"/>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84"/>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84"/>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84"/>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84"/>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84"/>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84"/>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21" name="Google Shape;3521;p84"/>
          <p:cNvGrpSpPr/>
          <p:nvPr/>
        </p:nvGrpSpPr>
        <p:grpSpPr>
          <a:xfrm>
            <a:off x="5938558" y="1033351"/>
            <a:ext cx="2435960" cy="1297725"/>
            <a:chOff x="233350" y="949250"/>
            <a:chExt cx="7137300" cy="3802300"/>
          </a:xfrm>
        </p:grpSpPr>
        <p:sp>
          <p:nvSpPr>
            <p:cNvPr id="3522" name="Google Shape;3522;p84"/>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84"/>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84"/>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84"/>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84"/>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84"/>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84"/>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84"/>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84"/>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84"/>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84"/>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84"/>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84"/>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84"/>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84"/>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84"/>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84"/>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84"/>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84"/>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84"/>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84"/>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84"/>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84"/>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84"/>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84"/>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84"/>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84"/>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84"/>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84"/>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84"/>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84"/>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84"/>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84"/>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84"/>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84"/>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84"/>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84"/>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84"/>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84"/>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84"/>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84"/>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84"/>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84"/>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84"/>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84"/>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84"/>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84"/>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84"/>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84"/>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84"/>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84"/>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73" name="Google Shape;3573;p84"/>
          <p:cNvGrpSpPr/>
          <p:nvPr/>
        </p:nvGrpSpPr>
        <p:grpSpPr>
          <a:xfrm>
            <a:off x="731715" y="995041"/>
            <a:ext cx="2665073" cy="1317140"/>
            <a:chOff x="793334" y="1192826"/>
            <a:chExt cx="2665073" cy="1317140"/>
          </a:xfrm>
        </p:grpSpPr>
        <p:sp>
          <p:nvSpPr>
            <p:cNvPr id="3574" name="Google Shape;3574;p84"/>
            <p:cNvSpPr/>
            <p:nvPr/>
          </p:nvSpPr>
          <p:spPr>
            <a:xfrm>
              <a:off x="2759899" y="20345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84"/>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84"/>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84"/>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84"/>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84"/>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84"/>
            <p:cNvSpPr/>
            <p:nvPr/>
          </p:nvSpPr>
          <p:spPr>
            <a:xfrm>
              <a:off x="1460410" y="190542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84"/>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84"/>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84"/>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84"/>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84"/>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84"/>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84"/>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84"/>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84"/>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84"/>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84"/>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84"/>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84"/>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84"/>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84"/>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84"/>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84"/>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84"/>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84"/>
            <p:cNvSpPr/>
            <p:nvPr/>
          </p:nvSpPr>
          <p:spPr>
            <a:xfrm>
              <a:off x="1309917" y="1312268"/>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84"/>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84"/>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84"/>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84"/>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84"/>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84"/>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84"/>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84"/>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84"/>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84"/>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84"/>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84"/>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84"/>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84"/>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84"/>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84"/>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84"/>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84"/>
            <p:cNvSpPr/>
            <p:nvPr/>
          </p:nvSpPr>
          <p:spPr>
            <a:xfrm>
              <a:off x="2229209" y="2179503"/>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84"/>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84"/>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84"/>
            <p:cNvSpPr/>
            <p:nvPr/>
          </p:nvSpPr>
          <p:spPr>
            <a:xfrm>
              <a:off x="2233106" y="2183400"/>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84"/>
            <p:cNvSpPr/>
            <p:nvPr/>
          </p:nvSpPr>
          <p:spPr>
            <a:xfrm>
              <a:off x="2257871" y="2210406"/>
              <a:ext cx="0" cy="149"/>
            </a:xfrm>
            <a:custGeom>
              <a:rect b="b" l="l" r="r" t="t"/>
              <a:pathLst>
                <a:path extrusionOk="0" h="11" w="0">
                  <a:moveTo>
                    <a:pt x="0" y="11"/>
                  </a:moveTo>
                  <a:lnTo>
                    <a:pt x="0" y="11"/>
                  </a:lnTo>
                  <a:lnTo>
                    <a:pt x="0" y="4"/>
                  </a:lnTo>
                  <a:cubicBezTo>
                    <a:pt x="0" y="0"/>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84"/>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84"/>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84"/>
            <p:cNvSpPr/>
            <p:nvPr/>
          </p:nvSpPr>
          <p:spPr>
            <a:xfrm>
              <a:off x="2229915" y="218050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84"/>
            <p:cNvSpPr/>
            <p:nvPr/>
          </p:nvSpPr>
          <p:spPr>
            <a:xfrm>
              <a:off x="2230200" y="2180834"/>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84"/>
            <p:cNvSpPr/>
            <p:nvPr/>
          </p:nvSpPr>
          <p:spPr>
            <a:xfrm>
              <a:off x="2229399" y="2179843"/>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84"/>
            <p:cNvSpPr/>
            <p:nvPr/>
          </p:nvSpPr>
          <p:spPr>
            <a:xfrm>
              <a:off x="2229684" y="21801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84"/>
            <p:cNvSpPr/>
            <p:nvPr/>
          </p:nvSpPr>
          <p:spPr>
            <a:xfrm>
              <a:off x="2230485" y="2181173"/>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84"/>
            <p:cNvSpPr/>
            <p:nvPr/>
          </p:nvSpPr>
          <p:spPr>
            <a:xfrm>
              <a:off x="2232156" y="2182830"/>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84"/>
            <p:cNvSpPr/>
            <p:nvPr/>
          </p:nvSpPr>
          <p:spPr>
            <a:xfrm>
              <a:off x="2231870" y="2182545"/>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84"/>
            <p:cNvSpPr/>
            <p:nvPr/>
          </p:nvSpPr>
          <p:spPr>
            <a:xfrm>
              <a:off x="2232821" y="2183264"/>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84"/>
            <p:cNvSpPr/>
            <p:nvPr/>
          </p:nvSpPr>
          <p:spPr>
            <a:xfrm>
              <a:off x="2231205" y="2181974"/>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84"/>
            <p:cNvSpPr/>
            <p:nvPr/>
          </p:nvSpPr>
          <p:spPr>
            <a:xfrm>
              <a:off x="2231531" y="2182259"/>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84"/>
            <p:cNvSpPr/>
            <p:nvPr/>
          </p:nvSpPr>
          <p:spPr>
            <a:xfrm>
              <a:off x="2230771" y="218155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84"/>
            <p:cNvSpPr/>
            <p:nvPr/>
          </p:nvSpPr>
          <p:spPr>
            <a:xfrm>
              <a:off x="2232481" y="2183074"/>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84"/>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84"/>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84"/>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84"/>
            <p:cNvSpPr/>
            <p:nvPr/>
          </p:nvSpPr>
          <p:spPr>
            <a:xfrm>
              <a:off x="2185707" y="226682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84"/>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84"/>
            <p:cNvSpPr/>
            <p:nvPr/>
          </p:nvSpPr>
          <p:spPr>
            <a:xfrm>
              <a:off x="2182435" y="2266725"/>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84"/>
            <p:cNvSpPr/>
            <p:nvPr/>
          </p:nvSpPr>
          <p:spPr>
            <a:xfrm>
              <a:off x="2184336" y="22668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84"/>
            <p:cNvSpPr/>
            <p:nvPr/>
          </p:nvSpPr>
          <p:spPr>
            <a:xfrm>
              <a:off x="2186236" y="2266779"/>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84"/>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84"/>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84"/>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84"/>
            <p:cNvSpPr/>
            <p:nvPr/>
          </p:nvSpPr>
          <p:spPr>
            <a:xfrm>
              <a:off x="2188178" y="2266019"/>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84"/>
            <p:cNvSpPr/>
            <p:nvPr/>
          </p:nvSpPr>
          <p:spPr>
            <a:xfrm>
              <a:off x="2187893" y="226625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84"/>
            <p:cNvSpPr/>
            <p:nvPr/>
          </p:nvSpPr>
          <p:spPr>
            <a:xfrm>
              <a:off x="2187608" y="226644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84"/>
            <p:cNvSpPr/>
            <p:nvPr/>
          </p:nvSpPr>
          <p:spPr>
            <a:xfrm>
              <a:off x="2186712" y="2266725"/>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84"/>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84"/>
            <p:cNvSpPr/>
            <p:nvPr/>
          </p:nvSpPr>
          <p:spPr>
            <a:xfrm>
              <a:off x="2201728" y="22503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84"/>
            <p:cNvSpPr/>
            <p:nvPr/>
          </p:nvSpPr>
          <p:spPr>
            <a:xfrm>
              <a:off x="2193881" y="2234886"/>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84"/>
            <p:cNvSpPr/>
            <p:nvPr/>
          </p:nvSpPr>
          <p:spPr>
            <a:xfrm>
              <a:off x="2203113"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84"/>
            <p:cNvSpPr/>
            <p:nvPr/>
          </p:nvSpPr>
          <p:spPr>
            <a:xfrm>
              <a:off x="2195021" y="223568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84"/>
            <p:cNvSpPr/>
            <p:nvPr/>
          </p:nvSpPr>
          <p:spPr>
            <a:xfrm>
              <a:off x="2195211" y="22359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84"/>
            <p:cNvSpPr/>
            <p:nvPr/>
          </p:nvSpPr>
          <p:spPr>
            <a:xfrm>
              <a:off x="2200927" y="2250228"/>
              <a:ext cx="95" cy="14"/>
            </a:xfrm>
            <a:custGeom>
              <a:rect b="b" l="l" r="r" t="t"/>
              <a:pathLst>
                <a:path extrusionOk="0" h="1" w="7">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84"/>
            <p:cNvSpPr/>
            <p:nvPr/>
          </p:nvSpPr>
          <p:spPr>
            <a:xfrm>
              <a:off x="2194600" y="2235361"/>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84"/>
            <p:cNvSpPr/>
            <p:nvPr/>
          </p:nvSpPr>
          <p:spPr>
            <a:xfrm>
              <a:off x="2194315" y="22351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84"/>
            <p:cNvSpPr/>
            <p:nvPr/>
          </p:nvSpPr>
          <p:spPr>
            <a:xfrm>
              <a:off x="2203588"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84"/>
            <p:cNvSpPr/>
            <p:nvPr/>
          </p:nvSpPr>
          <p:spPr>
            <a:xfrm>
              <a:off x="2195116" y="22358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84"/>
            <p:cNvSpPr/>
            <p:nvPr/>
          </p:nvSpPr>
          <p:spPr>
            <a:xfrm>
              <a:off x="2194831" y="223549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84"/>
            <p:cNvSpPr/>
            <p:nvPr/>
          </p:nvSpPr>
          <p:spPr>
            <a:xfrm>
              <a:off x="2206005" y="2249468"/>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84"/>
            <p:cNvSpPr/>
            <p:nvPr/>
          </p:nvSpPr>
          <p:spPr>
            <a:xfrm>
              <a:off x="2205625" y="224975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84"/>
            <p:cNvSpPr/>
            <p:nvPr/>
          </p:nvSpPr>
          <p:spPr>
            <a:xfrm>
              <a:off x="2258102" y="221329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84"/>
            <p:cNvSpPr/>
            <p:nvPr/>
          </p:nvSpPr>
          <p:spPr>
            <a:xfrm>
              <a:off x="2257722" y="2213732"/>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84"/>
            <p:cNvSpPr/>
            <p:nvPr/>
          </p:nvSpPr>
          <p:spPr>
            <a:xfrm>
              <a:off x="2257152" y="2214533"/>
              <a:ext cx="54" cy="109"/>
            </a:xfrm>
            <a:custGeom>
              <a:rect b="b" l="l" r="r" t="t"/>
              <a:pathLst>
                <a:path extrusionOk="0" h="8" w="4">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84"/>
            <p:cNvSpPr/>
            <p:nvPr/>
          </p:nvSpPr>
          <p:spPr>
            <a:xfrm>
              <a:off x="2257437" y="2214153"/>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84"/>
            <p:cNvSpPr/>
            <p:nvPr/>
          </p:nvSpPr>
          <p:spPr>
            <a:xfrm>
              <a:off x="2258482" y="2212687"/>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84"/>
            <p:cNvSpPr/>
            <p:nvPr/>
          </p:nvSpPr>
          <p:spPr>
            <a:xfrm>
              <a:off x="2204865" y="2250133"/>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84"/>
            <p:cNvSpPr/>
            <p:nvPr/>
          </p:nvSpPr>
          <p:spPr>
            <a:xfrm>
              <a:off x="2258822" y="2212211"/>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84"/>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84"/>
            <p:cNvSpPr/>
            <p:nvPr/>
          </p:nvSpPr>
          <p:spPr>
            <a:xfrm>
              <a:off x="2205245" y="224994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84"/>
            <p:cNvSpPr/>
            <p:nvPr/>
          </p:nvSpPr>
          <p:spPr>
            <a:xfrm>
              <a:off x="2204485" y="225028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84"/>
            <p:cNvSpPr/>
            <p:nvPr/>
          </p:nvSpPr>
          <p:spPr>
            <a:xfrm>
              <a:off x="2278916" y="2252890"/>
              <a:ext cx="258" cy="163"/>
            </a:xfrm>
            <a:custGeom>
              <a:rect b="b" l="l" r="r" t="t"/>
              <a:pathLst>
                <a:path extrusionOk="0" h="12" w="19">
                  <a:moveTo>
                    <a:pt x="1"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84"/>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84"/>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84"/>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84"/>
            <p:cNvSpPr/>
            <p:nvPr/>
          </p:nvSpPr>
          <p:spPr>
            <a:xfrm>
              <a:off x="2276445" y="225360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84"/>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84"/>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84"/>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84"/>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84"/>
            <p:cNvSpPr/>
            <p:nvPr/>
          </p:nvSpPr>
          <p:spPr>
            <a:xfrm>
              <a:off x="2276119" y="223958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84"/>
            <p:cNvSpPr/>
            <p:nvPr/>
          </p:nvSpPr>
          <p:spPr>
            <a:xfrm>
              <a:off x="2277111" y="2239869"/>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84"/>
            <p:cNvSpPr/>
            <p:nvPr/>
          </p:nvSpPr>
          <p:spPr>
            <a:xfrm>
              <a:off x="2276595" y="2239679"/>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84"/>
            <p:cNvSpPr/>
            <p:nvPr/>
          </p:nvSpPr>
          <p:spPr>
            <a:xfrm>
              <a:off x="2277735" y="2240154"/>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84"/>
            <p:cNvSpPr/>
            <p:nvPr/>
          </p:nvSpPr>
          <p:spPr>
            <a:xfrm>
              <a:off x="2278210" y="2240439"/>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84"/>
            <p:cNvSpPr/>
            <p:nvPr/>
          </p:nvSpPr>
          <p:spPr>
            <a:xfrm>
              <a:off x="2278726" y="2240779"/>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84"/>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84"/>
            <p:cNvSpPr/>
            <p:nvPr/>
          </p:nvSpPr>
          <p:spPr>
            <a:xfrm>
              <a:off x="2277396" y="225346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84"/>
            <p:cNvSpPr/>
            <p:nvPr/>
          </p:nvSpPr>
          <p:spPr>
            <a:xfrm>
              <a:off x="2276921" y="2253514"/>
              <a:ext cx="394" cy="54"/>
            </a:xfrm>
            <a:custGeom>
              <a:rect b="b" l="l" r="r" t="t"/>
              <a:pathLst>
                <a:path extrusionOk="0" h="4" w="29">
                  <a:moveTo>
                    <a:pt x="1" y="4"/>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84"/>
            <p:cNvSpPr/>
            <p:nvPr/>
          </p:nvSpPr>
          <p:spPr>
            <a:xfrm>
              <a:off x="2277776" y="2253419"/>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84"/>
            <p:cNvSpPr/>
            <p:nvPr/>
          </p:nvSpPr>
          <p:spPr>
            <a:xfrm>
              <a:off x="2276595" y="2253609"/>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84"/>
            <p:cNvSpPr/>
            <p:nvPr/>
          </p:nvSpPr>
          <p:spPr>
            <a:xfrm>
              <a:off x="2275644" y="225355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84"/>
            <p:cNvSpPr/>
            <p:nvPr/>
          </p:nvSpPr>
          <p:spPr>
            <a:xfrm>
              <a:off x="2252019" y="2279556"/>
              <a:ext cx="149" cy="353"/>
            </a:xfrm>
            <a:custGeom>
              <a:rect b="b" l="l" r="r" t="t"/>
              <a:pathLst>
                <a:path extrusionOk="0" h="26" w="11">
                  <a:moveTo>
                    <a:pt x="11"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84"/>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84"/>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84"/>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84"/>
            <p:cNvSpPr/>
            <p:nvPr/>
          </p:nvSpPr>
          <p:spPr>
            <a:xfrm>
              <a:off x="2193595" y="217727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84"/>
            <p:cNvSpPr/>
            <p:nvPr/>
          </p:nvSpPr>
          <p:spPr>
            <a:xfrm>
              <a:off x="2185897" y="217769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84"/>
            <p:cNvSpPr/>
            <p:nvPr/>
          </p:nvSpPr>
          <p:spPr>
            <a:xfrm>
              <a:off x="2200113" y="2177372"/>
              <a:ext cx="625" cy="109"/>
            </a:xfrm>
            <a:custGeom>
              <a:rect b="b" l="l" r="r" t="t"/>
              <a:pathLst>
                <a:path extrusionOk="0" h="8" w="46">
                  <a:moveTo>
                    <a:pt x="46"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84"/>
            <p:cNvSpPr/>
            <p:nvPr/>
          </p:nvSpPr>
          <p:spPr>
            <a:xfrm>
              <a:off x="2192889" y="2177317"/>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84"/>
            <p:cNvSpPr/>
            <p:nvPr/>
          </p:nvSpPr>
          <p:spPr>
            <a:xfrm>
              <a:off x="2197492" y="2177277"/>
              <a:ext cx="774" cy="14"/>
            </a:xfrm>
            <a:custGeom>
              <a:rect b="b" l="l" r="r" t="t"/>
              <a:pathLst>
                <a:path extrusionOk="0" h="1" w="57">
                  <a:moveTo>
                    <a:pt x="57"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84"/>
            <p:cNvSpPr/>
            <p:nvPr/>
          </p:nvSpPr>
          <p:spPr>
            <a:xfrm>
              <a:off x="2198497" y="2177277"/>
              <a:ext cx="679" cy="54"/>
            </a:xfrm>
            <a:custGeom>
              <a:rect b="b" l="l" r="r" t="t"/>
              <a:pathLst>
                <a:path extrusionOk="0" h="4" w="50">
                  <a:moveTo>
                    <a:pt x="4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84"/>
            <p:cNvSpPr/>
            <p:nvPr/>
          </p:nvSpPr>
          <p:spPr>
            <a:xfrm>
              <a:off x="2197261" y="21772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84"/>
            <p:cNvSpPr/>
            <p:nvPr/>
          </p:nvSpPr>
          <p:spPr>
            <a:xfrm>
              <a:off x="2195401" y="217727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84"/>
            <p:cNvSpPr/>
            <p:nvPr/>
          </p:nvSpPr>
          <p:spPr>
            <a:xfrm>
              <a:off x="2136421" y="2173421"/>
              <a:ext cx="679" cy="149"/>
            </a:xfrm>
            <a:custGeom>
              <a:rect b="b" l="l" r="r" t="t"/>
              <a:pathLst>
                <a:path extrusionOk="0" h="11" w="50">
                  <a:moveTo>
                    <a:pt x="0" y="11"/>
                  </a:moveTo>
                  <a:lnTo>
                    <a:pt x="4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84"/>
            <p:cNvSpPr/>
            <p:nvPr/>
          </p:nvSpPr>
          <p:spPr>
            <a:xfrm>
              <a:off x="2199257" y="2177317"/>
              <a:ext cx="679" cy="68"/>
            </a:xfrm>
            <a:custGeom>
              <a:rect b="b" l="l" r="r" t="t"/>
              <a:pathLst>
                <a:path extrusionOk="0" h="5" w="50">
                  <a:moveTo>
                    <a:pt x="4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84"/>
            <p:cNvSpPr/>
            <p:nvPr/>
          </p:nvSpPr>
          <p:spPr>
            <a:xfrm>
              <a:off x="2187852" y="2177562"/>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84"/>
            <p:cNvSpPr/>
            <p:nvPr/>
          </p:nvSpPr>
          <p:spPr>
            <a:xfrm>
              <a:off x="2187323" y="217760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84"/>
            <p:cNvSpPr/>
            <p:nvPr/>
          </p:nvSpPr>
          <p:spPr>
            <a:xfrm>
              <a:off x="2186847" y="217760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84"/>
            <p:cNvSpPr/>
            <p:nvPr/>
          </p:nvSpPr>
          <p:spPr>
            <a:xfrm>
              <a:off x="2200832" y="2177467"/>
              <a:ext cx="475" cy="109"/>
            </a:xfrm>
            <a:custGeom>
              <a:rect b="b" l="l" r="r" t="t"/>
              <a:pathLst>
                <a:path extrusionOk="0" h="8" w="35">
                  <a:moveTo>
                    <a:pt x="3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84"/>
            <p:cNvSpPr/>
            <p:nvPr/>
          </p:nvSpPr>
          <p:spPr>
            <a:xfrm>
              <a:off x="2186372" y="217765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84"/>
            <p:cNvSpPr/>
            <p:nvPr/>
          </p:nvSpPr>
          <p:spPr>
            <a:xfrm>
              <a:off x="2192075" y="2177317"/>
              <a:ext cx="489" cy="14"/>
            </a:xfrm>
            <a:custGeom>
              <a:rect b="b" l="l" r="r" t="t"/>
              <a:pathLst>
                <a:path extrusionOk="0" h="1" w="36">
                  <a:moveTo>
                    <a:pt x="36"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84"/>
            <p:cNvSpPr/>
            <p:nvPr/>
          </p:nvSpPr>
          <p:spPr>
            <a:xfrm>
              <a:off x="2191219" y="2177372"/>
              <a:ext cx="394" cy="14"/>
            </a:xfrm>
            <a:custGeom>
              <a:rect b="b" l="l" r="r" t="t"/>
              <a:pathLst>
                <a:path extrusionOk="0" h="1" w="29">
                  <a:moveTo>
                    <a:pt x="29"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84"/>
            <p:cNvSpPr/>
            <p:nvPr/>
          </p:nvSpPr>
          <p:spPr>
            <a:xfrm>
              <a:off x="2190513" y="217741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84"/>
            <p:cNvSpPr/>
            <p:nvPr/>
          </p:nvSpPr>
          <p:spPr>
            <a:xfrm>
              <a:off x="2189223" y="217746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84"/>
            <p:cNvSpPr/>
            <p:nvPr/>
          </p:nvSpPr>
          <p:spPr>
            <a:xfrm>
              <a:off x="2188558" y="217750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84"/>
            <p:cNvSpPr/>
            <p:nvPr/>
          </p:nvSpPr>
          <p:spPr>
            <a:xfrm>
              <a:off x="2189889" y="2177412"/>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84"/>
            <p:cNvSpPr/>
            <p:nvPr/>
          </p:nvSpPr>
          <p:spPr>
            <a:xfrm>
              <a:off x="2194695" y="21772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84"/>
            <p:cNvSpPr/>
            <p:nvPr/>
          </p:nvSpPr>
          <p:spPr>
            <a:xfrm>
              <a:off x="2195971" y="21772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84"/>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84"/>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84"/>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84"/>
            <p:cNvSpPr/>
            <p:nvPr/>
          </p:nvSpPr>
          <p:spPr>
            <a:xfrm>
              <a:off x="2229915" y="217699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84"/>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84"/>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84"/>
            <p:cNvSpPr/>
            <p:nvPr/>
          </p:nvSpPr>
          <p:spPr>
            <a:xfrm>
              <a:off x="2229494" y="2175892"/>
              <a:ext cx="95" cy="109"/>
            </a:xfrm>
            <a:custGeom>
              <a:rect b="b" l="l" r="r" t="t"/>
              <a:pathLst>
                <a:path extrusionOk="0" h="8" w="7">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84"/>
            <p:cNvSpPr/>
            <p:nvPr/>
          </p:nvSpPr>
          <p:spPr>
            <a:xfrm>
              <a:off x="2228965" y="2175566"/>
              <a:ext cx="244" cy="54"/>
            </a:xfrm>
            <a:custGeom>
              <a:rect b="b" l="l" r="r" t="t"/>
              <a:pathLst>
                <a:path extrusionOk="0" h="4" w="18">
                  <a:moveTo>
                    <a:pt x="1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84"/>
            <p:cNvSpPr/>
            <p:nvPr/>
          </p:nvSpPr>
          <p:spPr>
            <a:xfrm>
              <a:off x="2230010" y="217718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84"/>
            <p:cNvSpPr/>
            <p:nvPr/>
          </p:nvSpPr>
          <p:spPr>
            <a:xfrm>
              <a:off x="2229915" y="21768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84"/>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84"/>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84"/>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84"/>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84"/>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84"/>
            <p:cNvSpPr/>
            <p:nvPr/>
          </p:nvSpPr>
          <p:spPr>
            <a:xfrm>
              <a:off x="2231056" y="2177127"/>
              <a:ext cx="638" cy="109"/>
            </a:xfrm>
            <a:custGeom>
              <a:rect b="b" l="l" r="r" t="t"/>
              <a:pathLst>
                <a:path extrusionOk="0" h="8" w="47">
                  <a:moveTo>
                    <a:pt x="1" y="8"/>
                  </a:moveTo>
                  <a:lnTo>
                    <a:pt x="4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84"/>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84"/>
            <p:cNvSpPr/>
            <p:nvPr/>
          </p:nvSpPr>
          <p:spPr>
            <a:xfrm>
              <a:off x="2232536" y="2177032"/>
              <a:ext cx="489" cy="14"/>
            </a:xfrm>
            <a:custGeom>
              <a:rect b="b" l="l" r="r" t="t"/>
              <a:pathLst>
                <a:path extrusionOk="0" h="1" w="36">
                  <a:moveTo>
                    <a:pt x="0" y="1"/>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84"/>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84"/>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84"/>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84"/>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84"/>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84"/>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84"/>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84"/>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84"/>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84"/>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84"/>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84"/>
            <p:cNvSpPr/>
            <p:nvPr/>
          </p:nvSpPr>
          <p:spPr>
            <a:xfrm>
              <a:off x="2034182" y="1771051"/>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84"/>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84"/>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84"/>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84"/>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84"/>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84"/>
            <p:cNvSpPr/>
            <p:nvPr/>
          </p:nvSpPr>
          <p:spPr>
            <a:xfrm>
              <a:off x="2110039" y="1759836"/>
              <a:ext cx="14" cy="448"/>
            </a:xfrm>
            <a:custGeom>
              <a:rect b="b" l="l" r="r" t="t"/>
              <a:pathLst>
                <a:path extrusionOk="0" h="33" w="1">
                  <a:moveTo>
                    <a:pt x="0" y="1"/>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84"/>
            <p:cNvSpPr/>
            <p:nvPr/>
          </p:nvSpPr>
          <p:spPr>
            <a:xfrm>
              <a:off x="2110039" y="1762878"/>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84"/>
            <p:cNvSpPr/>
            <p:nvPr/>
          </p:nvSpPr>
          <p:spPr>
            <a:xfrm>
              <a:off x="2119218" y="180970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84"/>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84"/>
            <p:cNvSpPr/>
            <p:nvPr/>
          </p:nvSpPr>
          <p:spPr>
            <a:xfrm>
              <a:off x="2119028" y="1808987"/>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84"/>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84"/>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84"/>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84"/>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84"/>
            <p:cNvSpPr/>
            <p:nvPr/>
          </p:nvSpPr>
          <p:spPr>
            <a:xfrm>
              <a:off x="2109985" y="1761452"/>
              <a:ext cx="14" cy="394"/>
            </a:xfrm>
            <a:custGeom>
              <a:rect b="b" l="l" r="r" t="t"/>
              <a:pathLst>
                <a:path extrusionOk="0" h="29" w="1">
                  <a:moveTo>
                    <a:pt x="1"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84"/>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84"/>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84"/>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84"/>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84"/>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84"/>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84"/>
            <p:cNvSpPr/>
            <p:nvPr/>
          </p:nvSpPr>
          <p:spPr>
            <a:xfrm>
              <a:off x="2135375" y="1790168"/>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84"/>
            <p:cNvSpPr/>
            <p:nvPr/>
          </p:nvSpPr>
          <p:spPr>
            <a:xfrm>
              <a:off x="2127962" y="1796916"/>
              <a:ext cx="434" cy="434"/>
            </a:xfrm>
            <a:custGeom>
              <a:rect b="b" l="l" r="r" t="t"/>
              <a:pathLst>
                <a:path extrusionOk="0" h="32" w="32">
                  <a:moveTo>
                    <a:pt x="0" y="32"/>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84"/>
            <p:cNvSpPr/>
            <p:nvPr/>
          </p:nvSpPr>
          <p:spPr>
            <a:xfrm>
              <a:off x="2128573" y="1796577"/>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84"/>
            <p:cNvSpPr/>
            <p:nvPr/>
          </p:nvSpPr>
          <p:spPr>
            <a:xfrm>
              <a:off x="2135416" y="1789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84"/>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84"/>
            <p:cNvSpPr/>
            <p:nvPr/>
          </p:nvSpPr>
          <p:spPr>
            <a:xfrm>
              <a:off x="2131899" y="1793726"/>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84"/>
            <p:cNvSpPr/>
            <p:nvPr/>
          </p:nvSpPr>
          <p:spPr>
            <a:xfrm>
              <a:off x="2131763" y="1793821"/>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84"/>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84"/>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84"/>
            <p:cNvSpPr/>
            <p:nvPr/>
          </p:nvSpPr>
          <p:spPr>
            <a:xfrm>
              <a:off x="2135375" y="178963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84"/>
            <p:cNvSpPr/>
            <p:nvPr/>
          </p:nvSpPr>
          <p:spPr>
            <a:xfrm>
              <a:off x="2135470" y="17883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84"/>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84"/>
            <p:cNvSpPr/>
            <p:nvPr/>
          </p:nvSpPr>
          <p:spPr>
            <a:xfrm>
              <a:off x="2137222" y="1859943"/>
              <a:ext cx="163" cy="244"/>
            </a:xfrm>
            <a:custGeom>
              <a:rect b="b" l="l" r="r" t="t"/>
              <a:pathLst>
                <a:path extrusionOk="0" h="18" w="12">
                  <a:moveTo>
                    <a:pt x="1"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84"/>
            <p:cNvSpPr/>
            <p:nvPr/>
          </p:nvSpPr>
          <p:spPr>
            <a:xfrm>
              <a:off x="2134615" y="185741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84"/>
            <p:cNvSpPr/>
            <p:nvPr/>
          </p:nvSpPr>
          <p:spPr>
            <a:xfrm>
              <a:off x="2136706" y="1859034"/>
              <a:ext cx="149" cy="204"/>
            </a:xfrm>
            <a:custGeom>
              <a:rect b="b" l="l" r="r" t="t"/>
              <a:pathLst>
                <a:path extrusionOk="0" h="15" w="11">
                  <a:moveTo>
                    <a:pt x="0" y="1"/>
                  </a:moveTo>
                  <a:lnTo>
                    <a:pt x="1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84"/>
            <p:cNvSpPr/>
            <p:nvPr/>
          </p:nvSpPr>
          <p:spPr>
            <a:xfrm>
              <a:off x="2137466" y="1860459"/>
              <a:ext cx="149" cy="258"/>
            </a:xfrm>
            <a:custGeom>
              <a:rect b="b" l="l" r="r" t="t"/>
              <a:pathLst>
                <a:path extrusionOk="0" h="19" w="11">
                  <a:moveTo>
                    <a:pt x="0" y="1"/>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84"/>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84"/>
            <p:cNvSpPr/>
            <p:nvPr/>
          </p:nvSpPr>
          <p:spPr>
            <a:xfrm>
              <a:off x="2137697" y="1861029"/>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84"/>
            <p:cNvSpPr/>
            <p:nvPr/>
          </p:nvSpPr>
          <p:spPr>
            <a:xfrm>
              <a:off x="2135036" y="1857567"/>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84"/>
            <p:cNvSpPr/>
            <p:nvPr/>
          </p:nvSpPr>
          <p:spPr>
            <a:xfrm>
              <a:off x="2137982" y="1861654"/>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84"/>
            <p:cNvSpPr/>
            <p:nvPr/>
          </p:nvSpPr>
          <p:spPr>
            <a:xfrm>
              <a:off x="2138172" y="186226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84"/>
            <p:cNvSpPr/>
            <p:nvPr/>
          </p:nvSpPr>
          <p:spPr>
            <a:xfrm>
              <a:off x="2136081" y="185827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84"/>
            <p:cNvSpPr/>
            <p:nvPr/>
          </p:nvSpPr>
          <p:spPr>
            <a:xfrm>
              <a:off x="2136421" y="185861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84"/>
            <p:cNvSpPr/>
            <p:nvPr/>
          </p:nvSpPr>
          <p:spPr>
            <a:xfrm>
              <a:off x="2135755" y="1857947"/>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84"/>
            <p:cNvSpPr/>
            <p:nvPr/>
          </p:nvSpPr>
          <p:spPr>
            <a:xfrm>
              <a:off x="2119883" y="1812408"/>
              <a:ext cx="54" cy="109"/>
            </a:xfrm>
            <a:custGeom>
              <a:rect b="b" l="l" r="r" t="t"/>
              <a:pathLst>
                <a:path extrusionOk="0" h="8" w="4">
                  <a:moveTo>
                    <a:pt x="0"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84"/>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84"/>
            <p:cNvSpPr/>
            <p:nvPr/>
          </p:nvSpPr>
          <p:spPr>
            <a:xfrm>
              <a:off x="2135416" y="185770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84"/>
            <p:cNvSpPr/>
            <p:nvPr/>
          </p:nvSpPr>
          <p:spPr>
            <a:xfrm>
              <a:off x="2119978" y="181265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84"/>
            <p:cNvSpPr/>
            <p:nvPr/>
          </p:nvSpPr>
          <p:spPr>
            <a:xfrm>
              <a:off x="2136991" y="1859468"/>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84"/>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84"/>
            <p:cNvSpPr/>
            <p:nvPr/>
          </p:nvSpPr>
          <p:spPr>
            <a:xfrm>
              <a:off x="2121730" y="1810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84"/>
            <p:cNvSpPr/>
            <p:nvPr/>
          </p:nvSpPr>
          <p:spPr>
            <a:xfrm>
              <a:off x="2138362" y="1862985"/>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84"/>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84"/>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84"/>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84"/>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84"/>
            <p:cNvSpPr/>
            <p:nvPr/>
          </p:nvSpPr>
          <p:spPr>
            <a:xfrm>
              <a:off x="1925752" y="1946065"/>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84"/>
            <p:cNvSpPr/>
            <p:nvPr/>
          </p:nvSpPr>
          <p:spPr>
            <a:xfrm>
              <a:off x="1928943" y="1940268"/>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84"/>
            <p:cNvSpPr/>
            <p:nvPr/>
          </p:nvSpPr>
          <p:spPr>
            <a:xfrm>
              <a:off x="1925752" y="19402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84"/>
            <p:cNvSpPr/>
            <p:nvPr/>
          </p:nvSpPr>
          <p:spPr>
            <a:xfrm>
              <a:off x="1932880" y="1939181"/>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84"/>
            <p:cNvSpPr/>
            <p:nvPr/>
          </p:nvSpPr>
          <p:spPr>
            <a:xfrm>
              <a:off x="1931835" y="1939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84"/>
            <p:cNvSpPr/>
            <p:nvPr/>
          </p:nvSpPr>
          <p:spPr>
            <a:xfrm>
              <a:off x="1925901" y="1946025"/>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84"/>
            <p:cNvSpPr/>
            <p:nvPr/>
          </p:nvSpPr>
          <p:spPr>
            <a:xfrm>
              <a:off x="1925521" y="194612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84"/>
            <p:cNvSpPr/>
            <p:nvPr/>
          </p:nvSpPr>
          <p:spPr>
            <a:xfrm>
              <a:off x="1926947" y="19403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84"/>
            <p:cNvSpPr/>
            <p:nvPr/>
          </p:nvSpPr>
          <p:spPr>
            <a:xfrm>
              <a:off x="1925087" y="1946160"/>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84"/>
            <p:cNvSpPr/>
            <p:nvPr/>
          </p:nvSpPr>
          <p:spPr>
            <a:xfrm>
              <a:off x="1928033" y="19403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84"/>
            <p:cNvSpPr/>
            <p:nvPr/>
          </p:nvSpPr>
          <p:spPr>
            <a:xfrm>
              <a:off x="1926037" y="19460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84"/>
            <p:cNvSpPr/>
            <p:nvPr/>
          </p:nvSpPr>
          <p:spPr>
            <a:xfrm>
              <a:off x="1929893" y="194013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84"/>
            <p:cNvSpPr/>
            <p:nvPr/>
          </p:nvSpPr>
          <p:spPr>
            <a:xfrm>
              <a:off x="1930884" y="1939888"/>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84"/>
            <p:cNvSpPr/>
            <p:nvPr/>
          </p:nvSpPr>
          <p:spPr>
            <a:xfrm>
              <a:off x="1926132" y="194597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84"/>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84"/>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84"/>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84"/>
            <p:cNvSpPr/>
            <p:nvPr/>
          </p:nvSpPr>
          <p:spPr>
            <a:xfrm>
              <a:off x="1944856" y="194940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84"/>
            <p:cNvSpPr/>
            <p:nvPr/>
          </p:nvSpPr>
          <p:spPr>
            <a:xfrm>
              <a:off x="1945141" y="194950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84"/>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84"/>
            <p:cNvSpPr/>
            <p:nvPr/>
          </p:nvSpPr>
          <p:spPr>
            <a:xfrm>
              <a:off x="1927612" y="1950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84"/>
            <p:cNvSpPr/>
            <p:nvPr/>
          </p:nvSpPr>
          <p:spPr>
            <a:xfrm>
              <a:off x="1927843" y="19507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84"/>
            <p:cNvSpPr/>
            <p:nvPr/>
          </p:nvSpPr>
          <p:spPr>
            <a:xfrm>
              <a:off x="1944666" y="194935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84"/>
            <p:cNvSpPr/>
            <p:nvPr/>
          </p:nvSpPr>
          <p:spPr>
            <a:xfrm>
              <a:off x="1927802" y="195073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84"/>
            <p:cNvSpPr/>
            <p:nvPr/>
          </p:nvSpPr>
          <p:spPr>
            <a:xfrm>
              <a:off x="1927748" y="195068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84"/>
            <p:cNvSpPr/>
            <p:nvPr/>
          </p:nvSpPr>
          <p:spPr>
            <a:xfrm>
              <a:off x="1927137" y="19505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84"/>
            <p:cNvSpPr/>
            <p:nvPr/>
          </p:nvSpPr>
          <p:spPr>
            <a:xfrm>
              <a:off x="1944475" y="19493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84"/>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84"/>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84"/>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84"/>
            <p:cNvSpPr/>
            <p:nvPr/>
          </p:nvSpPr>
          <p:spPr>
            <a:xfrm>
              <a:off x="2074819" y="19584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84"/>
            <p:cNvSpPr/>
            <p:nvPr/>
          </p:nvSpPr>
          <p:spPr>
            <a:xfrm>
              <a:off x="2069972" y="1992704"/>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84"/>
            <p:cNvSpPr/>
            <p:nvPr/>
          </p:nvSpPr>
          <p:spPr>
            <a:xfrm>
              <a:off x="2074860" y="195885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84"/>
            <p:cNvSpPr/>
            <p:nvPr/>
          </p:nvSpPr>
          <p:spPr>
            <a:xfrm>
              <a:off x="2074670" y="195752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84"/>
            <p:cNvSpPr/>
            <p:nvPr/>
          </p:nvSpPr>
          <p:spPr>
            <a:xfrm>
              <a:off x="2074385" y="1955678"/>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84"/>
            <p:cNvSpPr/>
            <p:nvPr/>
          </p:nvSpPr>
          <p:spPr>
            <a:xfrm>
              <a:off x="2074480" y="1956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84"/>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84"/>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84"/>
            <p:cNvSpPr/>
            <p:nvPr/>
          </p:nvSpPr>
          <p:spPr>
            <a:xfrm>
              <a:off x="2054141" y="196598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84"/>
            <p:cNvSpPr/>
            <p:nvPr/>
          </p:nvSpPr>
          <p:spPr>
            <a:xfrm>
              <a:off x="2054331" y="196632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84"/>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84"/>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84"/>
            <p:cNvSpPr/>
            <p:nvPr/>
          </p:nvSpPr>
          <p:spPr>
            <a:xfrm>
              <a:off x="2060414" y="1992514"/>
              <a:ext cx="14" cy="774"/>
            </a:xfrm>
            <a:custGeom>
              <a:rect b="b" l="l" r="r" t="t"/>
              <a:pathLst>
                <a:path extrusionOk="0" h="57" w="1">
                  <a:moveTo>
                    <a:pt x="1" y="0"/>
                  </a:moveTo>
                  <a:lnTo>
                    <a:pt x="1"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84"/>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84"/>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84"/>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84"/>
            <p:cNvSpPr/>
            <p:nvPr/>
          </p:nvSpPr>
          <p:spPr>
            <a:xfrm>
              <a:off x="2060319" y="1990369"/>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84"/>
            <p:cNvSpPr/>
            <p:nvPr/>
          </p:nvSpPr>
          <p:spPr>
            <a:xfrm>
              <a:off x="2060319" y="1989378"/>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84"/>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84"/>
            <p:cNvSpPr/>
            <p:nvPr/>
          </p:nvSpPr>
          <p:spPr>
            <a:xfrm>
              <a:off x="2054806" y="1966934"/>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84"/>
            <p:cNvSpPr/>
            <p:nvPr/>
          </p:nvSpPr>
          <p:spPr>
            <a:xfrm>
              <a:off x="2053951" y="196560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84"/>
            <p:cNvSpPr/>
            <p:nvPr/>
          </p:nvSpPr>
          <p:spPr>
            <a:xfrm>
              <a:off x="2060373" y="1991414"/>
              <a:ext cx="0" cy="679"/>
            </a:xfrm>
            <a:custGeom>
              <a:rect b="b" l="l" r="r" t="t"/>
              <a:pathLst>
                <a:path extrusionOk="0" h="50" w="0">
                  <a:moveTo>
                    <a:pt x="0" y="1"/>
                  </a:moveTo>
                  <a:lnTo>
                    <a:pt x="0" y="5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84"/>
            <p:cNvSpPr/>
            <p:nvPr/>
          </p:nvSpPr>
          <p:spPr>
            <a:xfrm>
              <a:off x="2053801" y="1965128"/>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84"/>
            <p:cNvSpPr/>
            <p:nvPr/>
          </p:nvSpPr>
          <p:spPr>
            <a:xfrm>
              <a:off x="2060224" y="1987477"/>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84"/>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84"/>
            <p:cNvSpPr/>
            <p:nvPr/>
          </p:nvSpPr>
          <p:spPr>
            <a:xfrm>
              <a:off x="2059939" y="1982820"/>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84"/>
            <p:cNvSpPr/>
            <p:nvPr/>
          </p:nvSpPr>
          <p:spPr>
            <a:xfrm>
              <a:off x="2060088" y="1984435"/>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84"/>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84"/>
            <p:cNvSpPr/>
            <p:nvPr/>
          </p:nvSpPr>
          <p:spPr>
            <a:xfrm>
              <a:off x="2060468" y="1993695"/>
              <a:ext cx="54" cy="923"/>
            </a:xfrm>
            <a:custGeom>
              <a:rect b="b" l="l" r="r" t="t"/>
              <a:pathLst>
                <a:path extrusionOk="0" h="68" w="4">
                  <a:moveTo>
                    <a:pt x="0" y="1"/>
                  </a:moveTo>
                  <a:lnTo>
                    <a:pt x="4" y="6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84"/>
            <p:cNvSpPr/>
            <p:nvPr/>
          </p:nvSpPr>
          <p:spPr>
            <a:xfrm>
              <a:off x="2060183" y="1986621"/>
              <a:ext cx="0" cy="584"/>
            </a:xfrm>
            <a:custGeom>
              <a:rect b="b" l="l" r="r" t="t"/>
              <a:pathLst>
                <a:path extrusionOk="0" h="43" w="0">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84"/>
            <p:cNvSpPr/>
            <p:nvPr/>
          </p:nvSpPr>
          <p:spPr>
            <a:xfrm>
              <a:off x="2060129" y="1985807"/>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84"/>
            <p:cNvSpPr/>
            <p:nvPr/>
          </p:nvSpPr>
          <p:spPr>
            <a:xfrm>
              <a:off x="2060088" y="1985101"/>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84"/>
            <p:cNvSpPr/>
            <p:nvPr/>
          </p:nvSpPr>
          <p:spPr>
            <a:xfrm>
              <a:off x="2054562" y="1966649"/>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84"/>
            <p:cNvSpPr/>
            <p:nvPr/>
          </p:nvSpPr>
          <p:spPr>
            <a:xfrm>
              <a:off x="2060509" y="1994795"/>
              <a:ext cx="14" cy="530"/>
            </a:xfrm>
            <a:custGeom>
              <a:rect b="b" l="l" r="r" t="t"/>
              <a:pathLst>
                <a:path extrusionOk="0" h="39" w="1">
                  <a:moveTo>
                    <a:pt x="1"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84"/>
            <p:cNvSpPr/>
            <p:nvPr/>
          </p:nvSpPr>
          <p:spPr>
            <a:xfrm>
              <a:off x="2055091" y="1967178"/>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84"/>
            <p:cNvSpPr/>
            <p:nvPr/>
          </p:nvSpPr>
          <p:spPr>
            <a:xfrm>
              <a:off x="2055376" y="196746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84"/>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84"/>
            <p:cNvSpPr/>
            <p:nvPr/>
          </p:nvSpPr>
          <p:spPr>
            <a:xfrm>
              <a:off x="2060278" y="1988427"/>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84"/>
            <p:cNvSpPr/>
            <p:nvPr/>
          </p:nvSpPr>
          <p:spPr>
            <a:xfrm>
              <a:off x="2056137" y="1967884"/>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84"/>
            <p:cNvSpPr/>
            <p:nvPr/>
          </p:nvSpPr>
          <p:spPr>
            <a:xfrm>
              <a:off x="2055757" y="1967654"/>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84"/>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84"/>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84"/>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84"/>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84"/>
            <p:cNvSpPr/>
            <p:nvPr/>
          </p:nvSpPr>
          <p:spPr>
            <a:xfrm>
              <a:off x="2159136" y="198890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84"/>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84"/>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84"/>
            <p:cNvSpPr/>
            <p:nvPr/>
          </p:nvSpPr>
          <p:spPr>
            <a:xfrm>
              <a:off x="2159611" y="198833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84"/>
            <p:cNvSpPr/>
            <p:nvPr/>
          </p:nvSpPr>
          <p:spPr>
            <a:xfrm>
              <a:off x="2161132" y="1986757"/>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84"/>
            <p:cNvSpPr/>
            <p:nvPr/>
          </p:nvSpPr>
          <p:spPr>
            <a:xfrm>
              <a:off x="2160086" y="1987803"/>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84"/>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84"/>
            <p:cNvSpPr/>
            <p:nvPr/>
          </p:nvSpPr>
          <p:spPr>
            <a:xfrm>
              <a:off x="2160616" y="1987287"/>
              <a:ext cx="244" cy="244"/>
            </a:xfrm>
            <a:custGeom>
              <a:rect b="b" l="l" r="r" t="t"/>
              <a:pathLst>
                <a:path extrusionOk="0" h="18" w="18">
                  <a:moveTo>
                    <a:pt x="0"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84"/>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84"/>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84"/>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84"/>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84"/>
            <p:cNvSpPr/>
            <p:nvPr/>
          </p:nvSpPr>
          <p:spPr>
            <a:xfrm>
              <a:off x="2115213" y="2000688"/>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84"/>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84"/>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84"/>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84"/>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84"/>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84"/>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84"/>
            <p:cNvSpPr/>
            <p:nvPr/>
          </p:nvSpPr>
          <p:spPr>
            <a:xfrm>
              <a:off x="2153718" y="1945875"/>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84"/>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84"/>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84"/>
            <p:cNvSpPr/>
            <p:nvPr/>
          </p:nvSpPr>
          <p:spPr>
            <a:xfrm>
              <a:off x="2115172" y="200091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84"/>
            <p:cNvSpPr/>
            <p:nvPr/>
          </p:nvSpPr>
          <p:spPr>
            <a:xfrm>
              <a:off x="2153487" y="1948645"/>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84"/>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84"/>
            <p:cNvSpPr/>
            <p:nvPr/>
          </p:nvSpPr>
          <p:spPr>
            <a:xfrm>
              <a:off x="2113597" y="2006825"/>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84"/>
            <p:cNvSpPr/>
            <p:nvPr/>
          </p:nvSpPr>
          <p:spPr>
            <a:xfrm>
              <a:off x="2114506" y="2003824"/>
              <a:ext cx="54" cy="244"/>
            </a:xfrm>
            <a:custGeom>
              <a:rect b="b" l="l" r="r" t="t"/>
              <a:pathLst>
                <a:path extrusionOk="0" h="18"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84"/>
            <p:cNvSpPr/>
            <p:nvPr/>
          </p:nvSpPr>
          <p:spPr>
            <a:xfrm>
              <a:off x="2115117" y="200120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84"/>
            <p:cNvSpPr/>
            <p:nvPr/>
          </p:nvSpPr>
          <p:spPr>
            <a:xfrm>
              <a:off x="2113977" y="200553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84"/>
            <p:cNvSpPr/>
            <p:nvPr/>
          </p:nvSpPr>
          <p:spPr>
            <a:xfrm>
              <a:off x="2114602" y="2003254"/>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84"/>
            <p:cNvSpPr/>
            <p:nvPr/>
          </p:nvSpPr>
          <p:spPr>
            <a:xfrm>
              <a:off x="2114221" y="2004924"/>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84"/>
            <p:cNvSpPr/>
            <p:nvPr/>
          </p:nvSpPr>
          <p:spPr>
            <a:xfrm>
              <a:off x="2113787" y="20061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84"/>
            <p:cNvSpPr/>
            <p:nvPr/>
          </p:nvSpPr>
          <p:spPr>
            <a:xfrm>
              <a:off x="2114316" y="2004353"/>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84"/>
            <p:cNvSpPr/>
            <p:nvPr/>
          </p:nvSpPr>
          <p:spPr>
            <a:xfrm>
              <a:off x="2114982" y="2001923"/>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84"/>
            <p:cNvSpPr/>
            <p:nvPr/>
          </p:nvSpPr>
          <p:spPr>
            <a:xfrm>
              <a:off x="2114737" y="2002779"/>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84"/>
            <p:cNvSpPr/>
            <p:nvPr/>
          </p:nvSpPr>
          <p:spPr>
            <a:xfrm>
              <a:off x="2114832" y="2002344"/>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84"/>
            <p:cNvSpPr/>
            <p:nvPr/>
          </p:nvSpPr>
          <p:spPr>
            <a:xfrm>
              <a:off x="2113366" y="2007490"/>
              <a:ext cx="54" cy="204"/>
            </a:xfrm>
            <a:custGeom>
              <a:rect b="b" l="l" r="r" t="t"/>
              <a:pathLst>
                <a:path extrusionOk="0" h="15" w="4">
                  <a:moveTo>
                    <a:pt x="0"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84"/>
            <p:cNvSpPr/>
            <p:nvPr/>
          </p:nvSpPr>
          <p:spPr>
            <a:xfrm>
              <a:off x="2115022" y="2001543"/>
              <a:ext cx="68" cy="204"/>
            </a:xfrm>
            <a:custGeom>
              <a:rect b="b" l="l" r="r" t="t"/>
              <a:pathLst>
                <a:path extrusionOk="0" h="15" w="5">
                  <a:moveTo>
                    <a:pt x="1"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84"/>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84"/>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84"/>
            <p:cNvSpPr/>
            <p:nvPr/>
          </p:nvSpPr>
          <p:spPr>
            <a:xfrm>
              <a:off x="2053761" y="1996316"/>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84"/>
            <p:cNvSpPr/>
            <p:nvPr/>
          </p:nvSpPr>
          <p:spPr>
            <a:xfrm>
              <a:off x="2053516" y="1995786"/>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84"/>
            <p:cNvSpPr/>
            <p:nvPr/>
          </p:nvSpPr>
          <p:spPr>
            <a:xfrm>
              <a:off x="2052905" y="199398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84"/>
            <p:cNvSpPr/>
            <p:nvPr/>
          </p:nvSpPr>
          <p:spPr>
            <a:xfrm>
              <a:off x="2053326" y="1995175"/>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84"/>
            <p:cNvSpPr/>
            <p:nvPr/>
          </p:nvSpPr>
          <p:spPr>
            <a:xfrm>
              <a:off x="2053095" y="1994605"/>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84"/>
            <p:cNvSpPr/>
            <p:nvPr/>
          </p:nvSpPr>
          <p:spPr>
            <a:xfrm>
              <a:off x="2054277" y="1997497"/>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84"/>
            <p:cNvSpPr/>
            <p:nvPr/>
          </p:nvSpPr>
          <p:spPr>
            <a:xfrm>
              <a:off x="2053992" y="199692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84"/>
            <p:cNvSpPr/>
            <p:nvPr/>
          </p:nvSpPr>
          <p:spPr>
            <a:xfrm>
              <a:off x="2054467" y="1997931"/>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84"/>
            <p:cNvSpPr/>
            <p:nvPr/>
          </p:nvSpPr>
          <p:spPr>
            <a:xfrm>
              <a:off x="2048004" y="196508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84"/>
            <p:cNvSpPr/>
            <p:nvPr/>
          </p:nvSpPr>
          <p:spPr>
            <a:xfrm>
              <a:off x="2047909" y="196489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84"/>
            <p:cNvSpPr/>
            <p:nvPr/>
          </p:nvSpPr>
          <p:spPr>
            <a:xfrm>
              <a:off x="2048343" y="196556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84"/>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84"/>
            <p:cNvSpPr/>
            <p:nvPr/>
          </p:nvSpPr>
          <p:spPr>
            <a:xfrm>
              <a:off x="2052376" y="1991849"/>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84"/>
            <p:cNvSpPr/>
            <p:nvPr/>
          </p:nvSpPr>
          <p:spPr>
            <a:xfrm>
              <a:off x="2047393" y="1963472"/>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84"/>
            <p:cNvSpPr/>
            <p:nvPr/>
          </p:nvSpPr>
          <p:spPr>
            <a:xfrm>
              <a:off x="2047773" y="1964612"/>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84"/>
            <p:cNvSpPr/>
            <p:nvPr/>
          </p:nvSpPr>
          <p:spPr>
            <a:xfrm>
              <a:off x="2047529" y="1963947"/>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84"/>
            <p:cNvSpPr/>
            <p:nvPr/>
          </p:nvSpPr>
          <p:spPr>
            <a:xfrm>
              <a:off x="2047678" y="1964273"/>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84"/>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84"/>
            <p:cNvSpPr/>
            <p:nvPr/>
          </p:nvSpPr>
          <p:spPr>
            <a:xfrm>
              <a:off x="2048153" y="196531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84"/>
            <p:cNvSpPr/>
            <p:nvPr/>
          </p:nvSpPr>
          <p:spPr>
            <a:xfrm>
              <a:off x="2048438" y="196565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84"/>
            <p:cNvSpPr/>
            <p:nvPr/>
          </p:nvSpPr>
          <p:spPr>
            <a:xfrm>
              <a:off x="2047298" y="1962942"/>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84"/>
            <p:cNvSpPr/>
            <p:nvPr/>
          </p:nvSpPr>
          <p:spPr>
            <a:xfrm>
              <a:off x="2052661" y="1993179"/>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84"/>
            <p:cNvSpPr/>
            <p:nvPr/>
          </p:nvSpPr>
          <p:spPr>
            <a:xfrm>
              <a:off x="2048574" y="196575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84"/>
            <p:cNvSpPr/>
            <p:nvPr/>
          </p:nvSpPr>
          <p:spPr>
            <a:xfrm>
              <a:off x="2052525" y="199251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84"/>
            <p:cNvSpPr/>
            <p:nvPr/>
          </p:nvSpPr>
          <p:spPr>
            <a:xfrm>
              <a:off x="2047149" y="1962426"/>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84"/>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84"/>
            <p:cNvSpPr/>
            <p:nvPr/>
          </p:nvSpPr>
          <p:spPr>
            <a:xfrm>
              <a:off x="2048248" y="196546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84"/>
            <p:cNvSpPr/>
            <p:nvPr/>
          </p:nvSpPr>
          <p:spPr>
            <a:xfrm>
              <a:off x="2030082" y="197692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84"/>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84"/>
            <p:cNvSpPr/>
            <p:nvPr/>
          </p:nvSpPr>
          <p:spPr>
            <a:xfrm>
              <a:off x="2029756" y="1975203"/>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84"/>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84"/>
            <p:cNvSpPr/>
            <p:nvPr/>
          </p:nvSpPr>
          <p:spPr>
            <a:xfrm>
              <a:off x="2028561" y="2003444"/>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84"/>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84"/>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84"/>
            <p:cNvSpPr/>
            <p:nvPr/>
          </p:nvSpPr>
          <p:spPr>
            <a:xfrm>
              <a:off x="2030231" y="1977728"/>
              <a:ext cx="54" cy="353"/>
            </a:xfrm>
            <a:custGeom>
              <a:rect b="b" l="l" r="r" t="t"/>
              <a:pathLst>
                <a:path extrusionOk="0" h="26" w="4">
                  <a:moveTo>
                    <a:pt x="4"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84"/>
            <p:cNvSpPr/>
            <p:nvPr/>
          </p:nvSpPr>
          <p:spPr>
            <a:xfrm>
              <a:off x="2030747" y="1981530"/>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84"/>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84"/>
            <p:cNvSpPr/>
            <p:nvPr/>
          </p:nvSpPr>
          <p:spPr>
            <a:xfrm>
              <a:off x="2030557" y="1979914"/>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84"/>
            <p:cNvSpPr/>
            <p:nvPr/>
          </p:nvSpPr>
          <p:spPr>
            <a:xfrm>
              <a:off x="2029281" y="1973397"/>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84"/>
            <p:cNvSpPr/>
            <p:nvPr/>
          </p:nvSpPr>
          <p:spPr>
            <a:xfrm>
              <a:off x="2030367" y="1978488"/>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84"/>
            <p:cNvSpPr/>
            <p:nvPr/>
          </p:nvSpPr>
          <p:spPr>
            <a:xfrm>
              <a:off x="2029511" y="1974306"/>
              <a:ext cx="109" cy="394"/>
            </a:xfrm>
            <a:custGeom>
              <a:rect b="b" l="l" r="r" t="t"/>
              <a:pathLst>
                <a:path extrusionOk="0" h="29" w="8">
                  <a:moveTo>
                    <a:pt x="8"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84"/>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84"/>
            <p:cNvSpPr/>
            <p:nvPr/>
          </p:nvSpPr>
          <p:spPr>
            <a:xfrm>
              <a:off x="2030462" y="1979249"/>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84"/>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84"/>
            <p:cNvSpPr/>
            <p:nvPr/>
          </p:nvSpPr>
          <p:spPr>
            <a:xfrm>
              <a:off x="2028995" y="1972541"/>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84"/>
            <p:cNvSpPr/>
            <p:nvPr/>
          </p:nvSpPr>
          <p:spPr>
            <a:xfrm>
              <a:off x="2029892" y="1976072"/>
              <a:ext cx="109" cy="339"/>
            </a:xfrm>
            <a:custGeom>
              <a:rect b="b" l="l" r="r" t="t"/>
              <a:pathLst>
                <a:path extrusionOk="0" h="25" w="8">
                  <a:moveTo>
                    <a:pt x="8"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84"/>
            <p:cNvSpPr/>
            <p:nvPr/>
          </p:nvSpPr>
          <p:spPr>
            <a:xfrm>
              <a:off x="2028425" y="1970885"/>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84"/>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84"/>
            <p:cNvSpPr/>
            <p:nvPr/>
          </p:nvSpPr>
          <p:spPr>
            <a:xfrm>
              <a:off x="2028710" y="1971686"/>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84"/>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84"/>
            <p:cNvSpPr/>
            <p:nvPr/>
          </p:nvSpPr>
          <p:spPr>
            <a:xfrm>
              <a:off x="1956464" y="19525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84"/>
            <p:cNvSpPr/>
            <p:nvPr/>
          </p:nvSpPr>
          <p:spPr>
            <a:xfrm>
              <a:off x="1957510" y="195258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84"/>
            <p:cNvSpPr/>
            <p:nvPr/>
          </p:nvSpPr>
          <p:spPr>
            <a:xfrm>
              <a:off x="1953898" y="195235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84"/>
            <p:cNvSpPr/>
            <p:nvPr/>
          </p:nvSpPr>
          <p:spPr>
            <a:xfrm>
              <a:off x="1953138" y="1952162"/>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84"/>
            <p:cNvSpPr/>
            <p:nvPr/>
          </p:nvSpPr>
          <p:spPr>
            <a:xfrm>
              <a:off x="1951997" y="1951822"/>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84"/>
            <p:cNvSpPr/>
            <p:nvPr/>
          </p:nvSpPr>
          <p:spPr>
            <a:xfrm>
              <a:off x="1952513" y="1952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84"/>
            <p:cNvSpPr/>
            <p:nvPr/>
          </p:nvSpPr>
          <p:spPr>
            <a:xfrm>
              <a:off x="1955650" y="1952542"/>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84"/>
            <p:cNvSpPr/>
            <p:nvPr/>
          </p:nvSpPr>
          <p:spPr>
            <a:xfrm>
              <a:off x="1958026" y="195258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84"/>
            <p:cNvSpPr/>
            <p:nvPr/>
          </p:nvSpPr>
          <p:spPr>
            <a:xfrm>
              <a:off x="1958745" y="1952542"/>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84"/>
            <p:cNvSpPr/>
            <p:nvPr/>
          </p:nvSpPr>
          <p:spPr>
            <a:xfrm>
              <a:off x="1960972" y="1952202"/>
              <a:ext cx="543" cy="109"/>
            </a:xfrm>
            <a:custGeom>
              <a:rect b="b" l="l" r="r" t="t"/>
              <a:pathLst>
                <a:path extrusionOk="0" h="8" w="40">
                  <a:moveTo>
                    <a:pt x="39"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84"/>
            <p:cNvSpPr/>
            <p:nvPr/>
          </p:nvSpPr>
          <p:spPr>
            <a:xfrm>
              <a:off x="1959451" y="1952487"/>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84"/>
            <p:cNvSpPr/>
            <p:nvPr/>
          </p:nvSpPr>
          <p:spPr>
            <a:xfrm>
              <a:off x="1960171" y="1952392"/>
              <a:ext cx="394" cy="68"/>
            </a:xfrm>
            <a:custGeom>
              <a:rect b="b" l="l" r="r" t="t"/>
              <a:pathLst>
                <a:path extrusionOk="0" h="5" w="29">
                  <a:moveTo>
                    <a:pt x="2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84"/>
            <p:cNvSpPr/>
            <p:nvPr/>
          </p:nvSpPr>
          <p:spPr>
            <a:xfrm>
              <a:off x="1961732" y="1952067"/>
              <a:ext cx="448" cy="109"/>
            </a:xfrm>
            <a:custGeom>
              <a:rect b="b" l="l" r="r" t="t"/>
              <a:pathLst>
                <a:path extrusionOk="0" h="8" w="33">
                  <a:moveTo>
                    <a:pt x="3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84"/>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84"/>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84"/>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84"/>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84"/>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84"/>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84"/>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84"/>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84"/>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84"/>
            <p:cNvSpPr/>
            <p:nvPr/>
          </p:nvSpPr>
          <p:spPr>
            <a:xfrm>
              <a:off x="1946865" y="1950206"/>
              <a:ext cx="0" cy="68"/>
            </a:xfrm>
            <a:custGeom>
              <a:rect b="b" l="l" r="r" t="t"/>
              <a:pathLst>
                <a:path extrusionOk="0" h="5" w="0">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84"/>
            <p:cNvSpPr/>
            <p:nvPr/>
          </p:nvSpPr>
          <p:spPr>
            <a:xfrm>
              <a:off x="1946960" y="1949595"/>
              <a:ext cx="0" cy="109"/>
            </a:xfrm>
            <a:custGeom>
              <a:rect b="b" l="l" r="r" t="t"/>
              <a:pathLst>
                <a:path extrusionOk="0" h="8" w="0">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84"/>
            <p:cNvSpPr/>
            <p:nvPr/>
          </p:nvSpPr>
          <p:spPr>
            <a:xfrm>
              <a:off x="1987217" y="1973261"/>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84"/>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84"/>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84"/>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84"/>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84"/>
            <p:cNvSpPr/>
            <p:nvPr/>
          </p:nvSpPr>
          <p:spPr>
            <a:xfrm>
              <a:off x="1986878" y="1967789"/>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84"/>
            <p:cNvSpPr/>
            <p:nvPr/>
          </p:nvSpPr>
          <p:spPr>
            <a:xfrm>
              <a:off x="1986742" y="1968319"/>
              <a:ext cx="54" cy="244"/>
            </a:xfrm>
            <a:custGeom>
              <a:rect b="b" l="l" r="r" t="t"/>
              <a:pathLst>
                <a:path extrusionOk="0" h="18" w="4">
                  <a:moveTo>
                    <a:pt x="0"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84"/>
            <p:cNvSpPr/>
            <p:nvPr/>
          </p:nvSpPr>
          <p:spPr>
            <a:xfrm>
              <a:off x="1986457" y="1971211"/>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84"/>
            <p:cNvSpPr/>
            <p:nvPr/>
          </p:nvSpPr>
          <p:spPr>
            <a:xfrm>
              <a:off x="1986688" y="1968835"/>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84"/>
            <p:cNvSpPr/>
            <p:nvPr/>
          </p:nvSpPr>
          <p:spPr>
            <a:xfrm>
              <a:off x="1986457" y="197073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84"/>
            <p:cNvSpPr/>
            <p:nvPr/>
          </p:nvSpPr>
          <p:spPr>
            <a:xfrm>
              <a:off x="1986973" y="1967273"/>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84"/>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84"/>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84"/>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84"/>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84"/>
            <p:cNvSpPr/>
            <p:nvPr/>
          </p:nvSpPr>
          <p:spPr>
            <a:xfrm>
              <a:off x="1986593" y="1969310"/>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84"/>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84"/>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84"/>
            <p:cNvSpPr/>
            <p:nvPr/>
          </p:nvSpPr>
          <p:spPr>
            <a:xfrm>
              <a:off x="1991345" y="2005630"/>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84"/>
            <p:cNvSpPr/>
            <p:nvPr/>
          </p:nvSpPr>
          <p:spPr>
            <a:xfrm>
              <a:off x="1990259" y="2008766"/>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84"/>
            <p:cNvSpPr/>
            <p:nvPr/>
          </p:nvSpPr>
          <p:spPr>
            <a:xfrm>
              <a:off x="1990639" y="2007490"/>
              <a:ext cx="54" cy="244"/>
            </a:xfrm>
            <a:custGeom>
              <a:rect b="b" l="l" r="r" t="t"/>
              <a:pathLst>
                <a:path extrusionOk="0" h="18" w="4">
                  <a:moveTo>
                    <a:pt x="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84"/>
            <p:cNvSpPr/>
            <p:nvPr/>
          </p:nvSpPr>
          <p:spPr>
            <a:xfrm>
              <a:off x="1991155" y="2006064"/>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84"/>
            <p:cNvSpPr/>
            <p:nvPr/>
          </p:nvSpPr>
          <p:spPr>
            <a:xfrm>
              <a:off x="1990449" y="2008101"/>
              <a:ext cx="54" cy="258"/>
            </a:xfrm>
            <a:custGeom>
              <a:rect b="b" l="l" r="r" t="t"/>
              <a:pathLst>
                <a:path extrusionOk="0" h="19" w="4">
                  <a:moveTo>
                    <a:pt x="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84"/>
            <p:cNvSpPr/>
            <p:nvPr/>
          </p:nvSpPr>
          <p:spPr>
            <a:xfrm>
              <a:off x="1990965" y="2006485"/>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84"/>
            <p:cNvSpPr/>
            <p:nvPr/>
          </p:nvSpPr>
          <p:spPr>
            <a:xfrm>
              <a:off x="1990775" y="2006960"/>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84"/>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84"/>
            <p:cNvSpPr/>
            <p:nvPr/>
          </p:nvSpPr>
          <p:spPr>
            <a:xfrm>
              <a:off x="198079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84"/>
            <p:cNvSpPr/>
            <p:nvPr/>
          </p:nvSpPr>
          <p:spPr>
            <a:xfrm>
              <a:off x="197984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84"/>
            <p:cNvSpPr/>
            <p:nvPr/>
          </p:nvSpPr>
          <p:spPr>
            <a:xfrm>
              <a:off x="1971481" y="198191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84"/>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84"/>
            <p:cNvSpPr/>
            <p:nvPr/>
          </p:nvSpPr>
          <p:spPr>
            <a:xfrm>
              <a:off x="1981800" y="1990084"/>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84"/>
            <p:cNvSpPr/>
            <p:nvPr/>
          </p:nvSpPr>
          <p:spPr>
            <a:xfrm>
              <a:off x="1974468" y="1981299"/>
              <a:ext cx="353" cy="54"/>
            </a:xfrm>
            <a:custGeom>
              <a:rect b="b" l="l" r="r" t="t"/>
              <a:pathLst>
                <a:path extrusionOk="0" h="4" w="26">
                  <a:moveTo>
                    <a:pt x="1" y="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84"/>
            <p:cNvSpPr/>
            <p:nvPr/>
          </p:nvSpPr>
          <p:spPr>
            <a:xfrm>
              <a:off x="1972567" y="1981584"/>
              <a:ext cx="448" cy="109"/>
            </a:xfrm>
            <a:custGeom>
              <a:rect b="b" l="l" r="r" t="t"/>
              <a:pathLst>
                <a:path extrusionOk="0" h="8" w="33">
                  <a:moveTo>
                    <a:pt x="1" y="7"/>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84"/>
            <p:cNvSpPr/>
            <p:nvPr/>
          </p:nvSpPr>
          <p:spPr>
            <a:xfrm>
              <a:off x="1984597" y="1988373"/>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84"/>
            <p:cNvSpPr/>
            <p:nvPr/>
          </p:nvSpPr>
          <p:spPr>
            <a:xfrm>
              <a:off x="1980374" y="1990708"/>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84"/>
            <p:cNvSpPr/>
            <p:nvPr/>
          </p:nvSpPr>
          <p:spPr>
            <a:xfrm>
              <a:off x="1984081" y="1987952"/>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84"/>
            <p:cNvSpPr/>
            <p:nvPr/>
          </p:nvSpPr>
          <p:spPr>
            <a:xfrm>
              <a:off x="1984312" y="1988183"/>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84"/>
            <p:cNvSpPr/>
            <p:nvPr/>
          </p:nvSpPr>
          <p:spPr>
            <a:xfrm>
              <a:off x="1981366" y="1990369"/>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84"/>
            <p:cNvSpPr/>
            <p:nvPr/>
          </p:nvSpPr>
          <p:spPr>
            <a:xfrm>
              <a:off x="1973898" y="1981340"/>
              <a:ext cx="394" cy="109"/>
            </a:xfrm>
            <a:custGeom>
              <a:rect b="b" l="l" r="r" t="t"/>
              <a:pathLst>
                <a:path extrusionOk="0" h="8" w="29">
                  <a:moveTo>
                    <a:pt x="1" y="8"/>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84"/>
            <p:cNvSpPr/>
            <p:nvPr/>
          </p:nvSpPr>
          <p:spPr>
            <a:xfrm>
              <a:off x="1973233" y="1981435"/>
              <a:ext cx="448" cy="109"/>
            </a:xfrm>
            <a:custGeom>
              <a:rect b="b" l="l" r="r" t="t"/>
              <a:pathLst>
                <a:path extrusionOk="0" h="8" w="33">
                  <a:moveTo>
                    <a:pt x="1" y="8"/>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84"/>
            <p:cNvSpPr/>
            <p:nvPr/>
          </p:nvSpPr>
          <p:spPr>
            <a:xfrm>
              <a:off x="1971766" y="1981720"/>
              <a:ext cx="530" cy="109"/>
            </a:xfrm>
            <a:custGeom>
              <a:rect b="b" l="l" r="r" t="t"/>
              <a:pathLst>
                <a:path extrusionOk="0" h="8" w="39">
                  <a:moveTo>
                    <a:pt x="0" y="8"/>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84"/>
            <p:cNvSpPr/>
            <p:nvPr/>
          </p:nvSpPr>
          <p:spPr>
            <a:xfrm>
              <a:off x="1975378" y="198115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84"/>
            <p:cNvSpPr/>
            <p:nvPr/>
          </p:nvSpPr>
          <p:spPr>
            <a:xfrm>
              <a:off x="1974943" y="1981204"/>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84"/>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84"/>
            <p:cNvSpPr/>
            <p:nvPr/>
          </p:nvSpPr>
          <p:spPr>
            <a:xfrm>
              <a:off x="1953749" y="1973166"/>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84"/>
            <p:cNvSpPr/>
            <p:nvPr/>
          </p:nvSpPr>
          <p:spPr>
            <a:xfrm>
              <a:off x="1954754" y="197187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84"/>
            <p:cNvSpPr/>
            <p:nvPr/>
          </p:nvSpPr>
          <p:spPr>
            <a:xfrm>
              <a:off x="1951563" y="1975257"/>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84"/>
            <p:cNvSpPr/>
            <p:nvPr/>
          </p:nvSpPr>
          <p:spPr>
            <a:xfrm>
              <a:off x="1954564" y="1972161"/>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84"/>
            <p:cNvSpPr/>
            <p:nvPr/>
          </p:nvSpPr>
          <p:spPr>
            <a:xfrm>
              <a:off x="1950382" y="1976357"/>
              <a:ext cx="204" cy="149"/>
            </a:xfrm>
            <a:custGeom>
              <a:rect b="b" l="l" r="r" t="t"/>
              <a:pathLst>
                <a:path extrusionOk="0" h="11" w="15">
                  <a:moveTo>
                    <a:pt x="0" y="11"/>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84"/>
            <p:cNvSpPr/>
            <p:nvPr/>
          </p:nvSpPr>
          <p:spPr>
            <a:xfrm>
              <a:off x="1954319" y="1972501"/>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84"/>
            <p:cNvSpPr/>
            <p:nvPr/>
          </p:nvSpPr>
          <p:spPr>
            <a:xfrm>
              <a:off x="1955039" y="19713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84"/>
            <p:cNvSpPr/>
            <p:nvPr/>
          </p:nvSpPr>
          <p:spPr>
            <a:xfrm>
              <a:off x="1954889" y="1971591"/>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84"/>
            <p:cNvSpPr/>
            <p:nvPr/>
          </p:nvSpPr>
          <p:spPr>
            <a:xfrm>
              <a:off x="1955134" y="197111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84"/>
            <p:cNvSpPr/>
            <p:nvPr/>
          </p:nvSpPr>
          <p:spPr>
            <a:xfrm>
              <a:off x="1952608" y="1974347"/>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84"/>
            <p:cNvSpPr/>
            <p:nvPr/>
          </p:nvSpPr>
          <p:spPr>
            <a:xfrm>
              <a:off x="1952092" y="1974782"/>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84"/>
            <p:cNvSpPr/>
            <p:nvPr/>
          </p:nvSpPr>
          <p:spPr>
            <a:xfrm>
              <a:off x="1950993" y="1975786"/>
              <a:ext cx="204" cy="190"/>
            </a:xfrm>
            <a:custGeom>
              <a:rect b="b" l="l" r="r" t="t"/>
              <a:pathLst>
                <a:path extrusionOk="0" h="14"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84"/>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84"/>
            <p:cNvSpPr/>
            <p:nvPr/>
          </p:nvSpPr>
          <p:spPr>
            <a:xfrm>
              <a:off x="1954034" y="1972827"/>
              <a:ext cx="163" cy="163"/>
            </a:xfrm>
            <a:custGeom>
              <a:rect b="b" l="l" r="r" t="t"/>
              <a:pathLst>
                <a:path extrusionOk="0" h="12" w="12">
                  <a:moveTo>
                    <a:pt x="1"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84"/>
            <p:cNvSpPr/>
            <p:nvPr/>
          </p:nvSpPr>
          <p:spPr>
            <a:xfrm>
              <a:off x="1953369" y="1973546"/>
              <a:ext cx="204" cy="204"/>
            </a:xfrm>
            <a:custGeom>
              <a:rect b="b" l="l" r="r" t="t"/>
              <a:pathLst>
                <a:path extrusionOk="0" h="15"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84"/>
            <p:cNvSpPr/>
            <p:nvPr/>
          </p:nvSpPr>
          <p:spPr>
            <a:xfrm>
              <a:off x="1952989" y="1973926"/>
              <a:ext cx="204" cy="204"/>
            </a:xfrm>
            <a:custGeom>
              <a:rect b="b" l="l" r="r" t="t"/>
              <a:pathLst>
                <a:path extrusionOk="0" h="15" w="15">
                  <a:moveTo>
                    <a:pt x="15"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84"/>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84"/>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84"/>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84"/>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84"/>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84"/>
            <p:cNvSpPr/>
            <p:nvPr/>
          </p:nvSpPr>
          <p:spPr>
            <a:xfrm>
              <a:off x="1969675" y="198200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84"/>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84"/>
            <p:cNvSpPr/>
            <p:nvPr/>
          </p:nvSpPr>
          <p:spPr>
            <a:xfrm>
              <a:off x="1969580" y="198139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84"/>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84"/>
            <p:cNvSpPr/>
            <p:nvPr/>
          </p:nvSpPr>
          <p:spPr>
            <a:xfrm>
              <a:off x="1982370" y="1833793"/>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84"/>
            <p:cNvSpPr/>
            <p:nvPr/>
          </p:nvSpPr>
          <p:spPr>
            <a:xfrm>
              <a:off x="1982275" y="1833508"/>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84"/>
            <p:cNvSpPr/>
            <p:nvPr/>
          </p:nvSpPr>
          <p:spPr>
            <a:xfrm>
              <a:off x="1982465" y="1834078"/>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84"/>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84"/>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84"/>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84"/>
            <p:cNvSpPr/>
            <p:nvPr/>
          </p:nvSpPr>
          <p:spPr>
            <a:xfrm>
              <a:off x="1984502" y="183618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84"/>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84"/>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84"/>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84"/>
            <p:cNvSpPr/>
            <p:nvPr/>
          </p:nvSpPr>
          <p:spPr>
            <a:xfrm>
              <a:off x="1983796"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84"/>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84"/>
            <p:cNvSpPr/>
            <p:nvPr/>
          </p:nvSpPr>
          <p:spPr>
            <a:xfrm>
              <a:off x="1984081" y="184515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84"/>
            <p:cNvSpPr/>
            <p:nvPr/>
          </p:nvSpPr>
          <p:spPr>
            <a:xfrm>
              <a:off x="1983891"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84"/>
            <p:cNvSpPr/>
            <p:nvPr/>
          </p:nvSpPr>
          <p:spPr>
            <a:xfrm>
              <a:off x="1984122" y="1845062"/>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84"/>
            <p:cNvSpPr/>
            <p:nvPr/>
          </p:nvSpPr>
          <p:spPr>
            <a:xfrm>
              <a:off x="1984366" y="1843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84"/>
            <p:cNvSpPr/>
            <p:nvPr/>
          </p:nvSpPr>
          <p:spPr>
            <a:xfrm>
              <a:off x="1983932" y="18454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84"/>
            <p:cNvSpPr/>
            <p:nvPr/>
          </p:nvSpPr>
          <p:spPr>
            <a:xfrm>
              <a:off x="1984027" y="184525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84"/>
            <p:cNvSpPr/>
            <p:nvPr/>
          </p:nvSpPr>
          <p:spPr>
            <a:xfrm>
              <a:off x="1984407" y="1840269"/>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84"/>
            <p:cNvSpPr/>
            <p:nvPr/>
          </p:nvSpPr>
          <p:spPr>
            <a:xfrm>
              <a:off x="1984407" y="1841790"/>
              <a:ext cx="14" cy="244"/>
            </a:xfrm>
            <a:custGeom>
              <a:rect b="b" l="l" r="r" t="t"/>
              <a:pathLst>
                <a:path extrusionOk="0" h="18" w="1">
                  <a:moveTo>
                    <a:pt x="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84"/>
            <p:cNvSpPr/>
            <p:nvPr/>
          </p:nvSpPr>
          <p:spPr>
            <a:xfrm>
              <a:off x="1984217" y="18447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84"/>
            <p:cNvSpPr/>
            <p:nvPr/>
          </p:nvSpPr>
          <p:spPr>
            <a:xfrm>
              <a:off x="1984271" y="1844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84"/>
            <p:cNvSpPr/>
            <p:nvPr/>
          </p:nvSpPr>
          <p:spPr>
            <a:xfrm>
              <a:off x="1984366" y="184373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84"/>
            <p:cNvSpPr/>
            <p:nvPr/>
          </p:nvSpPr>
          <p:spPr>
            <a:xfrm>
              <a:off x="1984366" y="184397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84"/>
            <p:cNvSpPr/>
            <p:nvPr/>
          </p:nvSpPr>
          <p:spPr>
            <a:xfrm>
              <a:off x="1984407" y="184278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84"/>
            <p:cNvSpPr/>
            <p:nvPr/>
          </p:nvSpPr>
          <p:spPr>
            <a:xfrm>
              <a:off x="1984312" y="184439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84"/>
            <p:cNvSpPr/>
            <p:nvPr/>
          </p:nvSpPr>
          <p:spPr>
            <a:xfrm>
              <a:off x="1984176" y="184496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84"/>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84"/>
            <p:cNvSpPr/>
            <p:nvPr/>
          </p:nvSpPr>
          <p:spPr>
            <a:xfrm>
              <a:off x="1984176" y="184483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84"/>
            <p:cNvSpPr/>
            <p:nvPr/>
          </p:nvSpPr>
          <p:spPr>
            <a:xfrm>
              <a:off x="1984407" y="1842971"/>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84"/>
            <p:cNvSpPr/>
            <p:nvPr/>
          </p:nvSpPr>
          <p:spPr>
            <a:xfrm>
              <a:off x="1984407" y="1840785"/>
              <a:ext cx="14" cy="353"/>
            </a:xfrm>
            <a:custGeom>
              <a:rect b="b" l="l" r="r" t="t"/>
              <a:pathLst>
                <a:path extrusionOk="0" h="26" w="1">
                  <a:moveTo>
                    <a:pt x="1"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84"/>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84"/>
            <p:cNvSpPr/>
            <p:nvPr/>
          </p:nvSpPr>
          <p:spPr>
            <a:xfrm>
              <a:off x="1984407" y="1841315"/>
              <a:ext cx="14" cy="299"/>
            </a:xfrm>
            <a:custGeom>
              <a:rect b="b" l="l" r="r" t="t"/>
              <a:pathLst>
                <a:path extrusionOk="0" h="22" w="1">
                  <a:moveTo>
                    <a:pt x="1"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84"/>
            <p:cNvSpPr/>
            <p:nvPr/>
          </p:nvSpPr>
          <p:spPr>
            <a:xfrm>
              <a:off x="1984407" y="1842211"/>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84"/>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84"/>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84"/>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84"/>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84"/>
            <p:cNvSpPr/>
            <p:nvPr/>
          </p:nvSpPr>
          <p:spPr>
            <a:xfrm>
              <a:off x="2055607" y="1883514"/>
              <a:ext cx="299" cy="204"/>
            </a:xfrm>
            <a:custGeom>
              <a:rect b="b" l="l" r="r" t="t"/>
              <a:pathLst>
                <a:path extrusionOk="0" h="15" w="22">
                  <a:moveTo>
                    <a:pt x="22"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84"/>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84"/>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84"/>
            <p:cNvSpPr/>
            <p:nvPr/>
          </p:nvSpPr>
          <p:spPr>
            <a:xfrm>
              <a:off x="2056042" y="188379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84"/>
            <p:cNvSpPr/>
            <p:nvPr/>
          </p:nvSpPr>
          <p:spPr>
            <a:xfrm>
              <a:off x="2072443" y="1898164"/>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84"/>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84"/>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84"/>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84"/>
            <p:cNvSpPr/>
            <p:nvPr/>
          </p:nvSpPr>
          <p:spPr>
            <a:xfrm>
              <a:off x="2072253" y="1897594"/>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84"/>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84"/>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84"/>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84"/>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84"/>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84"/>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84"/>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84"/>
            <p:cNvSpPr/>
            <p:nvPr/>
          </p:nvSpPr>
          <p:spPr>
            <a:xfrm>
              <a:off x="2072729" y="190048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84"/>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84"/>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84"/>
            <p:cNvSpPr/>
            <p:nvPr/>
          </p:nvSpPr>
          <p:spPr>
            <a:xfrm>
              <a:off x="2071873" y="1896453"/>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84"/>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84"/>
            <p:cNvSpPr/>
            <p:nvPr/>
          </p:nvSpPr>
          <p:spPr>
            <a:xfrm>
              <a:off x="1964013" y="1950872"/>
              <a:ext cx="14" cy="543"/>
            </a:xfrm>
            <a:custGeom>
              <a:rect b="b" l="l" r="r" t="t"/>
              <a:pathLst>
                <a:path extrusionOk="0" h="40" w="1">
                  <a:moveTo>
                    <a:pt x="1" y="3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84"/>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84"/>
            <p:cNvSpPr/>
            <p:nvPr/>
          </p:nvSpPr>
          <p:spPr>
            <a:xfrm>
              <a:off x="1992866" y="1964748"/>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84"/>
            <p:cNvSpPr/>
            <p:nvPr/>
          </p:nvSpPr>
          <p:spPr>
            <a:xfrm>
              <a:off x="1994631" y="19662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84"/>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84"/>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84"/>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84"/>
            <p:cNvSpPr/>
            <p:nvPr/>
          </p:nvSpPr>
          <p:spPr>
            <a:xfrm>
              <a:off x="1992390" y="1964612"/>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84"/>
            <p:cNvSpPr/>
            <p:nvPr/>
          </p:nvSpPr>
          <p:spPr>
            <a:xfrm>
              <a:off x="1989539" y="196613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84"/>
            <p:cNvSpPr/>
            <p:nvPr/>
          </p:nvSpPr>
          <p:spPr>
            <a:xfrm>
              <a:off x="1994196" y="196584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84"/>
            <p:cNvSpPr/>
            <p:nvPr/>
          </p:nvSpPr>
          <p:spPr>
            <a:xfrm>
              <a:off x="1993816" y="1965468"/>
              <a:ext cx="163" cy="149"/>
            </a:xfrm>
            <a:custGeom>
              <a:rect b="b" l="l" r="r" t="t"/>
              <a:pathLst>
                <a:path extrusionOk="0" h="11" w="12">
                  <a:moveTo>
                    <a:pt x="1"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84"/>
            <p:cNvSpPr/>
            <p:nvPr/>
          </p:nvSpPr>
          <p:spPr>
            <a:xfrm>
              <a:off x="1991875" y="1964517"/>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84"/>
            <p:cNvSpPr/>
            <p:nvPr/>
          </p:nvSpPr>
          <p:spPr>
            <a:xfrm>
              <a:off x="1989349" y="1966364"/>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84"/>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84"/>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84"/>
            <p:cNvSpPr/>
            <p:nvPr/>
          </p:nvSpPr>
          <p:spPr>
            <a:xfrm>
              <a:off x="1993341" y="1965087"/>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84"/>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84"/>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84"/>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84"/>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84"/>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84"/>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84"/>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84"/>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84"/>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84"/>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84"/>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84"/>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84"/>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84"/>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84"/>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84"/>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84"/>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84"/>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84"/>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84"/>
            <p:cNvSpPr/>
            <p:nvPr/>
          </p:nvSpPr>
          <p:spPr>
            <a:xfrm>
              <a:off x="2066591" y="1954864"/>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84"/>
            <p:cNvSpPr/>
            <p:nvPr/>
          </p:nvSpPr>
          <p:spPr>
            <a:xfrm>
              <a:off x="2066401" y="1954959"/>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84"/>
            <p:cNvSpPr/>
            <p:nvPr/>
          </p:nvSpPr>
          <p:spPr>
            <a:xfrm>
              <a:off x="2066687" y="195476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84"/>
            <p:cNvSpPr/>
            <p:nvPr/>
          </p:nvSpPr>
          <p:spPr>
            <a:xfrm>
              <a:off x="2055037" y="196014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84"/>
            <p:cNvSpPr/>
            <p:nvPr/>
          </p:nvSpPr>
          <p:spPr>
            <a:xfrm>
              <a:off x="2066171" y="1955108"/>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84"/>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84"/>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84"/>
            <p:cNvSpPr/>
            <p:nvPr/>
          </p:nvSpPr>
          <p:spPr>
            <a:xfrm>
              <a:off x="204834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84"/>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84"/>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84"/>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84"/>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84"/>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84"/>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84"/>
            <p:cNvSpPr/>
            <p:nvPr/>
          </p:nvSpPr>
          <p:spPr>
            <a:xfrm>
              <a:off x="2045397" y="1961001"/>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84"/>
            <p:cNvSpPr/>
            <p:nvPr/>
          </p:nvSpPr>
          <p:spPr>
            <a:xfrm>
              <a:off x="2045058" y="1960905"/>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84"/>
            <p:cNvSpPr/>
            <p:nvPr/>
          </p:nvSpPr>
          <p:spPr>
            <a:xfrm>
              <a:off x="2044677" y="196081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84"/>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84"/>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84"/>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84"/>
            <p:cNvSpPr/>
            <p:nvPr/>
          </p:nvSpPr>
          <p:spPr>
            <a:xfrm>
              <a:off x="2044257" y="19607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84"/>
            <p:cNvSpPr/>
            <p:nvPr/>
          </p:nvSpPr>
          <p:spPr>
            <a:xfrm>
              <a:off x="204815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84"/>
            <p:cNvSpPr/>
            <p:nvPr/>
          </p:nvSpPr>
          <p:spPr>
            <a:xfrm>
              <a:off x="2027190" y="1969595"/>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84"/>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84"/>
            <p:cNvSpPr/>
            <p:nvPr/>
          </p:nvSpPr>
          <p:spPr>
            <a:xfrm>
              <a:off x="2009036" y="19618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84"/>
            <p:cNvSpPr/>
            <p:nvPr/>
          </p:nvSpPr>
          <p:spPr>
            <a:xfrm>
              <a:off x="2008276" y="196394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84"/>
            <p:cNvSpPr/>
            <p:nvPr/>
          </p:nvSpPr>
          <p:spPr>
            <a:xfrm>
              <a:off x="2008561" y="196318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84"/>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84"/>
            <p:cNvSpPr/>
            <p:nvPr/>
          </p:nvSpPr>
          <p:spPr>
            <a:xfrm>
              <a:off x="2008846" y="1962521"/>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84"/>
            <p:cNvSpPr/>
            <p:nvPr/>
          </p:nvSpPr>
          <p:spPr>
            <a:xfrm>
              <a:off x="2009647" y="1960335"/>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84"/>
            <p:cNvSpPr/>
            <p:nvPr/>
          </p:nvSpPr>
          <p:spPr>
            <a:xfrm>
              <a:off x="2029796" y="1937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84"/>
            <p:cNvSpPr/>
            <p:nvPr/>
          </p:nvSpPr>
          <p:spPr>
            <a:xfrm>
              <a:off x="2009267" y="1961286"/>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84"/>
            <p:cNvSpPr/>
            <p:nvPr/>
          </p:nvSpPr>
          <p:spPr>
            <a:xfrm>
              <a:off x="2009457" y="1960756"/>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84"/>
            <p:cNvSpPr/>
            <p:nvPr/>
          </p:nvSpPr>
          <p:spPr>
            <a:xfrm>
              <a:off x="2008086" y="196474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84"/>
            <p:cNvSpPr/>
            <p:nvPr/>
          </p:nvSpPr>
          <p:spPr>
            <a:xfrm>
              <a:off x="2008086" y="196474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84"/>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84"/>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84"/>
            <p:cNvSpPr/>
            <p:nvPr/>
          </p:nvSpPr>
          <p:spPr>
            <a:xfrm>
              <a:off x="2147120" y="1866841"/>
              <a:ext cx="299" cy="109"/>
            </a:xfrm>
            <a:custGeom>
              <a:rect b="b" l="l" r="r" t="t"/>
              <a:pathLst>
                <a:path extrusionOk="0" h="8" w="22">
                  <a:moveTo>
                    <a:pt x="0" y="0"/>
                  </a:moveTo>
                  <a:lnTo>
                    <a:pt x="2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84"/>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84"/>
            <p:cNvSpPr/>
            <p:nvPr/>
          </p:nvSpPr>
          <p:spPr>
            <a:xfrm>
              <a:off x="2140888" y="186564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84"/>
            <p:cNvSpPr/>
            <p:nvPr/>
          </p:nvSpPr>
          <p:spPr>
            <a:xfrm>
              <a:off x="2145219" y="1866311"/>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84"/>
            <p:cNvSpPr/>
            <p:nvPr/>
          </p:nvSpPr>
          <p:spPr>
            <a:xfrm>
              <a:off x="2147690" y="1867071"/>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84"/>
            <p:cNvSpPr/>
            <p:nvPr/>
          </p:nvSpPr>
          <p:spPr>
            <a:xfrm>
              <a:off x="2144554" y="1866175"/>
              <a:ext cx="285" cy="54"/>
            </a:xfrm>
            <a:custGeom>
              <a:rect b="b" l="l" r="r" t="t"/>
              <a:pathLst>
                <a:path extrusionOk="0" h="4" w="21">
                  <a:moveTo>
                    <a:pt x="0" y="0"/>
                  </a:moveTo>
                  <a:lnTo>
                    <a:pt x="2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84"/>
            <p:cNvSpPr/>
            <p:nvPr/>
          </p:nvSpPr>
          <p:spPr>
            <a:xfrm>
              <a:off x="2146495" y="1866650"/>
              <a:ext cx="353" cy="109"/>
            </a:xfrm>
            <a:custGeom>
              <a:rect b="b" l="l" r="r" t="t"/>
              <a:pathLst>
                <a:path extrusionOk="0" h="8" w="26">
                  <a:moveTo>
                    <a:pt x="1"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84"/>
            <p:cNvSpPr/>
            <p:nvPr/>
          </p:nvSpPr>
          <p:spPr>
            <a:xfrm>
              <a:off x="2145884" y="1866460"/>
              <a:ext cx="339" cy="109"/>
            </a:xfrm>
            <a:custGeom>
              <a:rect b="b" l="l" r="r" t="t"/>
              <a:pathLst>
                <a:path extrusionOk="0" h="8" w="25">
                  <a:moveTo>
                    <a:pt x="0"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84"/>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84"/>
            <p:cNvSpPr/>
            <p:nvPr/>
          </p:nvSpPr>
          <p:spPr>
            <a:xfrm>
              <a:off x="2143875" y="186602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84"/>
            <p:cNvSpPr/>
            <p:nvPr/>
          </p:nvSpPr>
          <p:spPr>
            <a:xfrm>
              <a:off x="2143169" y="1865931"/>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84"/>
            <p:cNvSpPr/>
            <p:nvPr/>
          </p:nvSpPr>
          <p:spPr>
            <a:xfrm>
              <a:off x="2141648" y="1865741"/>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84"/>
            <p:cNvSpPr/>
            <p:nvPr/>
          </p:nvSpPr>
          <p:spPr>
            <a:xfrm>
              <a:off x="2142449" y="1865836"/>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84"/>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84"/>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84"/>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84"/>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84"/>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84"/>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84"/>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84"/>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84"/>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84"/>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84"/>
            <p:cNvSpPr/>
            <p:nvPr/>
          </p:nvSpPr>
          <p:spPr>
            <a:xfrm>
              <a:off x="2069633" y="1949446"/>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84"/>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84"/>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84"/>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84"/>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84"/>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84"/>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84"/>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84"/>
            <p:cNvSpPr/>
            <p:nvPr/>
          </p:nvSpPr>
          <p:spPr>
            <a:xfrm>
              <a:off x="2080943" y="1903961"/>
              <a:ext cx="14" cy="530"/>
            </a:xfrm>
            <a:custGeom>
              <a:rect b="b" l="l" r="r" t="t"/>
              <a:pathLst>
                <a:path extrusionOk="0" h="39" w="1">
                  <a:moveTo>
                    <a:pt x="1" y="0"/>
                  </a:moveTo>
                  <a:lnTo>
                    <a:pt x="1"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84"/>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84"/>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84"/>
            <p:cNvSpPr/>
            <p:nvPr/>
          </p:nvSpPr>
          <p:spPr>
            <a:xfrm>
              <a:off x="2080563" y="191844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84"/>
            <p:cNvSpPr/>
            <p:nvPr/>
          </p:nvSpPr>
          <p:spPr>
            <a:xfrm>
              <a:off x="2080617" y="191816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84"/>
            <p:cNvSpPr/>
            <p:nvPr/>
          </p:nvSpPr>
          <p:spPr>
            <a:xfrm>
              <a:off x="2080902" y="191327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84"/>
            <p:cNvSpPr/>
            <p:nvPr/>
          </p:nvSpPr>
          <p:spPr>
            <a:xfrm>
              <a:off x="2080658" y="1917838"/>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84"/>
            <p:cNvSpPr/>
            <p:nvPr/>
          </p:nvSpPr>
          <p:spPr>
            <a:xfrm>
              <a:off x="2080522" y="191869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84"/>
            <p:cNvSpPr/>
            <p:nvPr/>
          </p:nvSpPr>
          <p:spPr>
            <a:xfrm>
              <a:off x="2080373" y="191920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84"/>
            <p:cNvSpPr/>
            <p:nvPr/>
          </p:nvSpPr>
          <p:spPr>
            <a:xfrm>
              <a:off x="2080468" y="1918924"/>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84"/>
            <p:cNvSpPr/>
            <p:nvPr/>
          </p:nvSpPr>
          <p:spPr>
            <a:xfrm>
              <a:off x="2080427" y="191907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84"/>
            <p:cNvSpPr/>
            <p:nvPr/>
          </p:nvSpPr>
          <p:spPr>
            <a:xfrm>
              <a:off x="2080943" y="1910424"/>
              <a:ext cx="14" cy="394"/>
            </a:xfrm>
            <a:custGeom>
              <a:rect b="b" l="l" r="r" t="t"/>
              <a:pathLst>
                <a:path extrusionOk="0" h="29" w="1">
                  <a:moveTo>
                    <a:pt x="1"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84"/>
            <p:cNvSpPr/>
            <p:nvPr/>
          </p:nvSpPr>
          <p:spPr>
            <a:xfrm>
              <a:off x="2080943" y="191147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84"/>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84"/>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84"/>
            <p:cNvSpPr/>
            <p:nvPr/>
          </p:nvSpPr>
          <p:spPr>
            <a:xfrm>
              <a:off x="2080753" y="1916548"/>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84"/>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84"/>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84"/>
            <p:cNvSpPr/>
            <p:nvPr/>
          </p:nvSpPr>
          <p:spPr>
            <a:xfrm>
              <a:off x="2080658" y="1917457"/>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84"/>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84"/>
            <p:cNvSpPr/>
            <p:nvPr/>
          </p:nvSpPr>
          <p:spPr>
            <a:xfrm>
              <a:off x="2080943" y="1905482"/>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84"/>
            <p:cNvSpPr/>
            <p:nvPr/>
          </p:nvSpPr>
          <p:spPr>
            <a:xfrm>
              <a:off x="2080943" y="1906813"/>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84"/>
            <p:cNvSpPr/>
            <p:nvPr/>
          </p:nvSpPr>
          <p:spPr>
            <a:xfrm>
              <a:off x="2054996" y="1931714"/>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84"/>
            <p:cNvSpPr/>
            <p:nvPr/>
          </p:nvSpPr>
          <p:spPr>
            <a:xfrm>
              <a:off x="2080943" y="1909325"/>
              <a:ext cx="14" cy="394"/>
            </a:xfrm>
            <a:custGeom>
              <a:rect b="b" l="l" r="r" t="t"/>
              <a:pathLst>
                <a:path extrusionOk="0" h="29" w="1">
                  <a:moveTo>
                    <a:pt x="1"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84"/>
            <p:cNvSpPr/>
            <p:nvPr/>
          </p:nvSpPr>
          <p:spPr>
            <a:xfrm>
              <a:off x="2080943" y="190808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84"/>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84"/>
            <p:cNvSpPr/>
            <p:nvPr/>
          </p:nvSpPr>
          <p:spPr>
            <a:xfrm>
              <a:off x="2080237" y="191954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84"/>
            <p:cNvSpPr/>
            <p:nvPr/>
          </p:nvSpPr>
          <p:spPr>
            <a:xfrm>
              <a:off x="2080332" y="191935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84"/>
            <p:cNvSpPr/>
            <p:nvPr/>
          </p:nvSpPr>
          <p:spPr>
            <a:xfrm>
              <a:off x="2080278" y="1919453"/>
              <a:ext cx="14" cy="54"/>
            </a:xfrm>
            <a:custGeom>
              <a:rect b="b" l="l" r="r" t="t"/>
              <a:pathLst>
                <a:path extrusionOk="0" h="4"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84"/>
            <p:cNvSpPr/>
            <p:nvPr/>
          </p:nvSpPr>
          <p:spPr>
            <a:xfrm>
              <a:off x="2080183" y="191960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84"/>
            <p:cNvSpPr/>
            <p:nvPr/>
          </p:nvSpPr>
          <p:spPr>
            <a:xfrm>
              <a:off x="2080142" y="191964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84"/>
            <p:cNvSpPr/>
            <p:nvPr/>
          </p:nvSpPr>
          <p:spPr>
            <a:xfrm>
              <a:off x="2079992" y="1919739"/>
              <a:ext cx="109" cy="54"/>
            </a:xfrm>
            <a:custGeom>
              <a:rect b="b" l="l" r="r" t="t"/>
              <a:pathLst>
                <a:path extrusionOk="0" h="4"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84"/>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84"/>
            <p:cNvSpPr/>
            <p:nvPr/>
          </p:nvSpPr>
          <p:spPr>
            <a:xfrm>
              <a:off x="2050855" y="193214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84"/>
            <p:cNvSpPr/>
            <p:nvPr/>
          </p:nvSpPr>
          <p:spPr>
            <a:xfrm>
              <a:off x="2050719" y="193390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84"/>
            <p:cNvSpPr/>
            <p:nvPr/>
          </p:nvSpPr>
          <p:spPr>
            <a:xfrm>
              <a:off x="2066401" y="1952067"/>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84"/>
            <p:cNvSpPr/>
            <p:nvPr/>
          </p:nvSpPr>
          <p:spPr>
            <a:xfrm>
              <a:off x="2050760" y="193275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84"/>
            <p:cNvSpPr/>
            <p:nvPr/>
          </p:nvSpPr>
          <p:spPr>
            <a:xfrm>
              <a:off x="2065981" y="195191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84"/>
            <p:cNvSpPr/>
            <p:nvPr/>
          </p:nvSpPr>
          <p:spPr>
            <a:xfrm>
              <a:off x="2050719" y="193418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84"/>
            <p:cNvSpPr/>
            <p:nvPr/>
          </p:nvSpPr>
          <p:spPr>
            <a:xfrm>
              <a:off x="2050719" y="19343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84"/>
            <p:cNvSpPr/>
            <p:nvPr/>
          </p:nvSpPr>
          <p:spPr>
            <a:xfrm>
              <a:off x="2050719" y="193452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84"/>
            <p:cNvSpPr/>
            <p:nvPr/>
          </p:nvSpPr>
          <p:spPr>
            <a:xfrm>
              <a:off x="2065166" y="19516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84"/>
            <p:cNvSpPr/>
            <p:nvPr/>
          </p:nvSpPr>
          <p:spPr>
            <a:xfrm>
              <a:off x="2050719" y="1933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84"/>
            <p:cNvSpPr/>
            <p:nvPr/>
          </p:nvSpPr>
          <p:spPr>
            <a:xfrm>
              <a:off x="2065600" y="195182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84"/>
            <p:cNvSpPr/>
            <p:nvPr/>
          </p:nvSpPr>
          <p:spPr>
            <a:xfrm>
              <a:off x="2050719" y="193323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84"/>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84"/>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84"/>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84"/>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84"/>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84"/>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84"/>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84"/>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84"/>
            <p:cNvSpPr/>
            <p:nvPr/>
          </p:nvSpPr>
          <p:spPr>
            <a:xfrm>
              <a:off x="2154153" y="194416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84"/>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84"/>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84"/>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84"/>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84"/>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84"/>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84"/>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84"/>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84"/>
            <p:cNvSpPr/>
            <p:nvPr/>
          </p:nvSpPr>
          <p:spPr>
            <a:xfrm>
              <a:off x="2160751" y="18774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84"/>
            <p:cNvSpPr/>
            <p:nvPr/>
          </p:nvSpPr>
          <p:spPr>
            <a:xfrm>
              <a:off x="2160656" y="1875055"/>
              <a:ext cx="14" cy="489"/>
            </a:xfrm>
            <a:custGeom>
              <a:rect b="b" l="l" r="r" t="t"/>
              <a:pathLst>
                <a:path extrusionOk="0" h="36" w="1">
                  <a:moveTo>
                    <a:pt x="1" y="1"/>
                  </a:moveTo>
                  <a:lnTo>
                    <a:pt x="1"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84"/>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84"/>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84"/>
            <p:cNvSpPr/>
            <p:nvPr/>
          </p:nvSpPr>
          <p:spPr>
            <a:xfrm>
              <a:off x="2149536" y="1938896"/>
              <a:ext cx="14" cy="869"/>
            </a:xfrm>
            <a:custGeom>
              <a:rect b="b" l="l" r="r" t="t"/>
              <a:pathLst>
                <a:path extrusionOk="0" h="64" w="1">
                  <a:moveTo>
                    <a:pt x="1" y="6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84"/>
            <p:cNvSpPr/>
            <p:nvPr/>
          </p:nvSpPr>
          <p:spPr>
            <a:xfrm>
              <a:off x="2160616" y="1874444"/>
              <a:ext cx="14" cy="584"/>
            </a:xfrm>
            <a:custGeom>
              <a:rect b="b" l="l" r="r" t="t"/>
              <a:pathLst>
                <a:path extrusionOk="0" h="43" w="1">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84"/>
            <p:cNvSpPr/>
            <p:nvPr/>
          </p:nvSpPr>
          <p:spPr>
            <a:xfrm>
              <a:off x="2160711" y="1876195"/>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84"/>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84"/>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84"/>
            <p:cNvSpPr/>
            <p:nvPr/>
          </p:nvSpPr>
          <p:spPr>
            <a:xfrm>
              <a:off x="2149536" y="193975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84"/>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84"/>
            <p:cNvSpPr/>
            <p:nvPr/>
          </p:nvSpPr>
          <p:spPr>
            <a:xfrm>
              <a:off x="2231531" y="1797813"/>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84"/>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84"/>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84"/>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84"/>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84"/>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84"/>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84"/>
            <p:cNvSpPr/>
            <p:nvPr/>
          </p:nvSpPr>
          <p:spPr>
            <a:xfrm>
              <a:off x="2133094" y="2030246"/>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84"/>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84"/>
            <p:cNvSpPr/>
            <p:nvPr/>
          </p:nvSpPr>
          <p:spPr>
            <a:xfrm>
              <a:off x="2133094" y="2029010"/>
              <a:ext cx="14" cy="258"/>
            </a:xfrm>
            <a:custGeom>
              <a:rect b="b" l="l" r="r" t="t"/>
              <a:pathLst>
                <a:path extrusionOk="0" h="19" w="1">
                  <a:moveTo>
                    <a:pt x="0"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84"/>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84"/>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84"/>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84"/>
            <p:cNvSpPr/>
            <p:nvPr/>
          </p:nvSpPr>
          <p:spPr>
            <a:xfrm>
              <a:off x="2132809" y="2034767"/>
              <a:ext cx="54" cy="353"/>
            </a:xfrm>
            <a:custGeom>
              <a:rect b="b" l="l" r="r" t="t"/>
              <a:pathLst>
                <a:path extrusionOk="0" h="26" w="4">
                  <a:moveTo>
                    <a:pt x="4"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84"/>
            <p:cNvSpPr/>
            <p:nvPr/>
          </p:nvSpPr>
          <p:spPr>
            <a:xfrm>
              <a:off x="2132809" y="2035107"/>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84"/>
            <p:cNvSpPr/>
            <p:nvPr/>
          </p:nvSpPr>
          <p:spPr>
            <a:xfrm>
              <a:off x="2122680" y="2035867"/>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84"/>
            <p:cNvSpPr/>
            <p:nvPr/>
          </p:nvSpPr>
          <p:spPr>
            <a:xfrm>
              <a:off x="2132904" y="203444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84"/>
            <p:cNvSpPr/>
            <p:nvPr/>
          </p:nvSpPr>
          <p:spPr>
            <a:xfrm>
              <a:off x="2132904" y="203406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84"/>
            <p:cNvSpPr/>
            <p:nvPr/>
          </p:nvSpPr>
          <p:spPr>
            <a:xfrm>
              <a:off x="2123400"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84"/>
            <p:cNvSpPr/>
            <p:nvPr/>
          </p:nvSpPr>
          <p:spPr>
            <a:xfrm>
              <a:off x="2123495"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84"/>
            <p:cNvSpPr/>
            <p:nvPr/>
          </p:nvSpPr>
          <p:spPr>
            <a:xfrm>
              <a:off x="2122925" y="2035813"/>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84"/>
            <p:cNvSpPr/>
            <p:nvPr/>
          </p:nvSpPr>
          <p:spPr>
            <a:xfrm>
              <a:off x="2123115" y="203581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84"/>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84"/>
            <p:cNvSpPr/>
            <p:nvPr/>
          </p:nvSpPr>
          <p:spPr>
            <a:xfrm>
              <a:off x="2121974" y="2035908"/>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84"/>
            <p:cNvSpPr/>
            <p:nvPr/>
          </p:nvSpPr>
          <p:spPr>
            <a:xfrm>
              <a:off x="2132945" y="2033627"/>
              <a:ext cx="14" cy="299"/>
            </a:xfrm>
            <a:custGeom>
              <a:rect b="b" l="l" r="r" t="t"/>
              <a:pathLst>
                <a:path extrusionOk="0" h="22" w="1">
                  <a:moveTo>
                    <a:pt x="1"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84"/>
            <p:cNvSpPr/>
            <p:nvPr/>
          </p:nvSpPr>
          <p:spPr>
            <a:xfrm>
              <a:off x="2121499" y="2035962"/>
              <a:ext cx="394" cy="54"/>
            </a:xfrm>
            <a:custGeom>
              <a:rect b="b" l="l" r="r" t="t"/>
              <a:pathLst>
                <a:path extrusionOk="0" h="4" w="29">
                  <a:moveTo>
                    <a:pt x="2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84"/>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84"/>
            <p:cNvSpPr/>
            <p:nvPr/>
          </p:nvSpPr>
          <p:spPr>
            <a:xfrm>
              <a:off x="2122354" y="2035867"/>
              <a:ext cx="299" cy="54"/>
            </a:xfrm>
            <a:custGeom>
              <a:rect b="b" l="l" r="r" t="t"/>
              <a:pathLst>
                <a:path extrusionOk="0" h="4" w="22">
                  <a:moveTo>
                    <a:pt x="2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84"/>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84"/>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84"/>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84"/>
            <p:cNvSpPr/>
            <p:nvPr/>
          </p:nvSpPr>
          <p:spPr>
            <a:xfrm>
              <a:off x="2147065" y="2027639"/>
              <a:ext cx="1779" cy="54"/>
            </a:xfrm>
            <a:custGeom>
              <a:rect b="b" l="l" r="r" t="t"/>
              <a:pathLst>
                <a:path extrusionOk="0" h="4" w="131">
                  <a:moveTo>
                    <a:pt x="1" y="0"/>
                  </a:moveTo>
                  <a:lnTo>
                    <a:pt x="13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84"/>
            <p:cNvSpPr/>
            <p:nvPr/>
          </p:nvSpPr>
          <p:spPr>
            <a:xfrm>
              <a:off x="2149306" y="202773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84"/>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84"/>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84"/>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84"/>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84"/>
            <p:cNvSpPr/>
            <p:nvPr/>
          </p:nvSpPr>
          <p:spPr>
            <a:xfrm>
              <a:off x="2133759" y="2071603"/>
              <a:ext cx="244" cy="68"/>
            </a:xfrm>
            <a:custGeom>
              <a:rect b="b" l="l" r="r" t="t"/>
              <a:pathLst>
                <a:path extrusionOk="0" h="5" w="18">
                  <a:moveTo>
                    <a:pt x="0"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84"/>
            <p:cNvSpPr/>
            <p:nvPr/>
          </p:nvSpPr>
          <p:spPr>
            <a:xfrm>
              <a:off x="2132334" y="2072268"/>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84"/>
            <p:cNvSpPr/>
            <p:nvPr/>
          </p:nvSpPr>
          <p:spPr>
            <a:xfrm>
              <a:off x="2133379" y="2071657"/>
              <a:ext cx="244" cy="109"/>
            </a:xfrm>
            <a:custGeom>
              <a:rect b="b" l="l" r="r" t="t"/>
              <a:pathLst>
                <a:path extrusionOk="0" h="8" w="18">
                  <a:moveTo>
                    <a:pt x="0"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84"/>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84"/>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84"/>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84"/>
            <p:cNvSpPr/>
            <p:nvPr/>
          </p:nvSpPr>
          <p:spPr>
            <a:xfrm>
              <a:off x="2146780" y="2029350"/>
              <a:ext cx="109" cy="910"/>
            </a:xfrm>
            <a:custGeom>
              <a:rect b="b" l="l" r="r" t="t"/>
              <a:pathLst>
                <a:path extrusionOk="0" h="67" w="8">
                  <a:moveTo>
                    <a:pt x="1" y="6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84"/>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84"/>
            <p:cNvSpPr/>
            <p:nvPr/>
          </p:nvSpPr>
          <p:spPr>
            <a:xfrm>
              <a:off x="2146590" y="2031386"/>
              <a:ext cx="68" cy="638"/>
            </a:xfrm>
            <a:custGeom>
              <a:rect b="b" l="l" r="r" t="t"/>
              <a:pathLst>
                <a:path extrusionOk="0" h="47" w="5">
                  <a:moveTo>
                    <a:pt x="1" y="47"/>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84"/>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84"/>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84"/>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84"/>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84"/>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84"/>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84"/>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84"/>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84"/>
            <p:cNvSpPr/>
            <p:nvPr/>
          </p:nvSpPr>
          <p:spPr>
            <a:xfrm>
              <a:off x="2214994" y="1959385"/>
              <a:ext cx="244" cy="720"/>
            </a:xfrm>
            <a:custGeom>
              <a:rect b="b" l="l" r="r" t="t"/>
              <a:pathLst>
                <a:path extrusionOk="0" h="53" w="18">
                  <a:moveTo>
                    <a:pt x="0" y="53"/>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84"/>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84"/>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84"/>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84"/>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84"/>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84"/>
            <p:cNvSpPr/>
            <p:nvPr/>
          </p:nvSpPr>
          <p:spPr>
            <a:xfrm>
              <a:off x="2216080" y="1961421"/>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84"/>
            <p:cNvSpPr/>
            <p:nvPr/>
          </p:nvSpPr>
          <p:spPr>
            <a:xfrm>
              <a:off x="2307348" y="1867601"/>
              <a:ext cx="394" cy="489"/>
            </a:xfrm>
            <a:custGeom>
              <a:rect b="b" l="l" r="r" t="t"/>
              <a:pathLst>
                <a:path extrusionOk="0" h="36" w="29">
                  <a:moveTo>
                    <a:pt x="0" y="3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84"/>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84"/>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84"/>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84"/>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84"/>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84"/>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84"/>
            <p:cNvSpPr/>
            <p:nvPr/>
          </p:nvSpPr>
          <p:spPr>
            <a:xfrm>
              <a:off x="2305067" y="1869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84"/>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84"/>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84"/>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84"/>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84"/>
            <p:cNvSpPr/>
            <p:nvPr/>
          </p:nvSpPr>
          <p:spPr>
            <a:xfrm>
              <a:off x="2324034" y="1913126"/>
              <a:ext cx="489" cy="353"/>
            </a:xfrm>
            <a:custGeom>
              <a:rect b="b" l="l" r="r" t="t"/>
              <a:pathLst>
                <a:path extrusionOk="0" h="26" w="36">
                  <a:moveTo>
                    <a:pt x="0" y="25"/>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84"/>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84"/>
            <p:cNvSpPr/>
            <p:nvPr/>
          </p:nvSpPr>
          <p:spPr>
            <a:xfrm>
              <a:off x="2324605" y="1912705"/>
              <a:ext cx="530" cy="394"/>
            </a:xfrm>
            <a:custGeom>
              <a:rect b="b" l="l" r="r" t="t"/>
              <a:pathLst>
                <a:path extrusionOk="0" h="29" w="39">
                  <a:moveTo>
                    <a:pt x="0" y="28"/>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84"/>
            <p:cNvSpPr/>
            <p:nvPr/>
          </p:nvSpPr>
          <p:spPr>
            <a:xfrm>
              <a:off x="2325216" y="1912230"/>
              <a:ext cx="584" cy="434"/>
            </a:xfrm>
            <a:custGeom>
              <a:rect b="b" l="l" r="r" t="t"/>
              <a:pathLst>
                <a:path extrusionOk="0" h="32" w="43">
                  <a:moveTo>
                    <a:pt x="1" y="32"/>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84"/>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84"/>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84"/>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84"/>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84"/>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84"/>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84"/>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84"/>
            <p:cNvSpPr/>
            <p:nvPr/>
          </p:nvSpPr>
          <p:spPr>
            <a:xfrm>
              <a:off x="2361250" y="194817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84"/>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84"/>
            <p:cNvSpPr/>
            <p:nvPr/>
          </p:nvSpPr>
          <p:spPr>
            <a:xfrm>
              <a:off x="2360870" y="194849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84"/>
            <p:cNvSpPr/>
            <p:nvPr/>
          </p:nvSpPr>
          <p:spPr>
            <a:xfrm>
              <a:off x="2361481" y="194798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84"/>
            <p:cNvSpPr/>
            <p:nvPr/>
          </p:nvSpPr>
          <p:spPr>
            <a:xfrm>
              <a:off x="2361060" y="194836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84"/>
            <p:cNvSpPr/>
            <p:nvPr/>
          </p:nvSpPr>
          <p:spPr>
            <a:xfrm>
              <a:off x="2360721" y="194864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84"/>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84"/>
            <p:cNvSpPr/>
            <p:nvPr/>
          </p:nvSpPr>
          <p:spPr>
            <a:xfrm>
              <a:off x="2360015" y="1962711"/>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84"/>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84"/>
            <p:cNvSpPr/>
            <p:nvPr/>
          </p:nvSpPr>
          <p:spPr>
            <a:xfrm>
              <a:off x="2359580" y="196470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84"/>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84"/>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84"/>
            <p:cNvSpPr/>
            <p:nvPr/>
          </p:nvSpPr>
          <p:spPr>
            <a:xfrm>
              <a:off x="2353647" y="2011577"/>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84"/>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84"/>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84"/>
            <p:cNvSpPr/>
            <p:nvPr/>
          </p:nvSpPr>
          <p:spPr>
            <a:xfrm>
              <a:off x="2314381" y="1940268"/>
              <a:ext cx="258" cy="543"/>
            </a:xfrm>
            <a:custGeom>
              <a:rect b="b" l="l" r="r" t="t"/>
              <a:pathLst>
                <a:path extrusionOk="0" h="40" w="19">
                  <a:moveTo>
                    <a:pt x="1" y="39"/>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84"/>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84"/>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84"/>
            <p:cNvSpPr/>
            <p:nvPr/>
          </p:nvSpPr>
          <p:spPr>
            <a:xfrm>
              <a:off x="2314055" y="1940933"/>
              <a:ext cx="244" cy="489"/>
            </a:xfrm>
            <a:custGeom>
              <a:rect b="b" l="l" r="r" t="t"/>
              <a:pathLst>
                <a:path extrusionOk="0" h="36" w="18">
                  <a:moveTo>
                    <a:pt x="0" y="36"/>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84"/>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84"/>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84"/>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84"/>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84"/>
            <p:cNvSpPr/>
            <p:nvPr/>
          </p:nvSpPr>
          <p:spPr>
            <a:xfrm>
              <a:off x="2309534" y="200639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84"/>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84"/>
            <p:cNvSpPr/>
            <p:nvPr/>
          </p:nvSpPr>
          <p:spPr>
            <a:xfrm>
              <a:off x="2309344" y="20077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84"/>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84"/>
            <p:cNvSpPr/>
            <p:nvPr/>
          </p:nvSpPr>
          <p:spPr>
            <a:xfrm>
              <a:off x="2359064" y="196132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84"/>
            <p:cNvSpPr/>
            <p:nvPr/>
          </p:nvSpPr>
          <p:spPr>
            <a:xfrm>
              <a:off x="2354407" y="1952868"/>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84"/>
            <p:cNvSpPr/>
            <p:nvPr/>
          </p:nvSpPr>
          <p:spPr>
            <a:xfrm>
              <a:off x="2355779" y="1950967"/>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84"/>
            <p:cNvSpPr/>
            <p:nvPr/>
          </p:nvSpPr>
          <p:spPr>
            <a:xfrm>
              <a:off x="2353932" y="1953533"/>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84"/>
            <p:cNvSpPr/>
            <p:nvPr/>
          </p:nvSpPr>
          <p:spPr>
            <a:xfrm>
              <a:off x="2358915" y="196132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84"/>
            <p:cNvSpPr/>
            <p:nvPr/>
          </p:nvSpPr>
          <p:spPr>
            <a:xfrm>
              <a:off x="2354828" y="19522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84"/>
            <p:cNvSpPr/>
            <p:nvPr/>
          </p:nvSpPr>
          <p:spPr>
            <a:xfrm>
              <a:off x="2358779"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84"/>
            <p:cNvSpPr/>
            <p:nvPr/>
          </p:nvSpPr>
          <p:spPr>
            <a:xfrm>
              <a:off x="2359445"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84"/>
            <p:cNvSpPr/>
            <p:nvPr/>
          </p:nvSpPr>
          <p:spPr>
            <a:xfrm>
              <a:off x="2356118" y="1950451"/>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84"/>
            <p:cNvSpPr/>
            <p:nvPr/>
          </p:nvSpPr>
          <p:spPr>
            <a:xfrm>
              <a:off x="2360056" y="1961761"/>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84"/>
            <p:cNvSpPr/>
            <p:nvPr/>
          </p:nvSpPr>
          <p:spPr>
            <a:xfrm>
              <a:off x="2359730" y="196151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84"/>
            <p:cNvSpPr/>
            <p:nvPr/>
          </p:nvSpPr>
          <p:spPr>
            <a:xfrm>
              <a:off x="2355263" y="1951591"/>
              <a:ext cx="204" cy="244"/>
            </a:xfrm>
            <a:custGeom>
              <a:rect b="b" l="l" r="r" t="t"/>
              <a:pathLst>
                <a:path extrusionOk="0" h="18" w="15">
                  <a:moveTo>
                    <a:pt x="1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84"/>
            <p:cNvSpPr/>
            <p:nvPr/>
          </p:nvSpPr>
          <p:spPr>
            <a:xfrm>
              <a:off x="2356539" y="194992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84"/>
            <p:cNvSpPr/>
            <p:nvPr/>
          </p:nvSpPr>
          <p:spPr>
            <a:xfrm>
              <a:off x="2360490" y="1962087"/>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84"/>
            <p:cNvSpPr/>
            <p:nvPr/>
          </p:nvSpPr>
          <p:spPr>
            <a:xfrm>
              <a:off x="2319703" y="1935991"/>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84"/>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84"/>
            <p:cNvSpPr/>
            <p:nvPr/>
          </p:nvSpPr>
          <p:spPr>
            <a:xfrm>
              <a:off x="2320464" y="1936140"/>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84"/>
            <p:cNvSpPr/>
            <p:nvPr/>
          </p:nvSpPr>
          <p:spPr>
            <a:xfrm>
              <a:off x="2320423" y="193614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84"/>
            <p:cNvSpPr/>
            <p:nvPr/>
          </p:nvSpPr>
          <p:spPr>
            <a:xfrm>
              <a:off x="2320233" y="1936086"/>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84"/>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84"/>
            <p:cNvSpPr/>
            <p:nvPr/>
          </p:nvSpPr>
          <p:spPr>
            <a:xfrm>
              <a:off x="2319893" y="193604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84"/>
            <p:cNvSpPr/>
            <p:nvPr/>
          </p:nvSpPr>
          <p:spPr>
            <a:xfrm>
              <a:off x="2320369" y="1936086"/>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84"/>
            <p:cNvSpPr/>
            <p:nvPr/>
          </p:nvSpPr>
          <p:spPr>
            <a:xfrm>
              <a:off x="2320083" y="193604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84"/>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84"/>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84"/>
            <p:cNvSpPr/>
            <p:nvPr/>
          </p:nvSpPr>
          <p:spPr>
            <a:xfrm>
              <a:off x="2318753" y="193595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84"/>
            <p:cNvSpPr/>
            <p:nvPr/>
          </p:nvSpPr>
          <p:spPr>
            <a:xfrm>
              <a:off x="2319133" y="1935950"/>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84"/>
            <p:cNvSpPr/>
            <p:nvPr/>
          </p:nvSpPr>
          <p:spPr>
            <a:xfrm>
              <a:off x="231833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84"/>
            <p:cNvSpPr/>
            <p:nvPr/>
          </p:nvSpPr>
          <p:spPr>
            <a:xfrm>
              <a:off x="231776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84"/>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84"/>
            <p:cNvSpPr/>
            <p:nvPr/>
          </p:nvSpPr>
          <p:spPr>
            <a:xfrm>
              <a:off x="2319418" y="193599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84"/>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84"/>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84"/>
            <p:cNvSpPr/>
            <p:nvPr/>
          </p:nvSpPr>
          <p:spPr>
            <a:xfrm>
              <a:off x="2314625" y="1772192"/>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84"/>
            <p:cNvSpPr/>
            <p:nvPr/>
          </p:nvSpPr>
          <p:spPr>
            <a:xfrm>
              <a:off x="2313770" y="1779334"/>
              <a:ext cx="190" cy="204"/>
            </a:xfrm>
            <a:custGeom>
              <a:rect b="b" l="l" r="r" t="t"/>
              <a:pathLst>
                <a:path extrusionOk="0" h="15" w="14">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84"/>
            <p:cNvSpPr/>
            <p:nvPr/>
          </p:nvSpPr>
          <p:spPr>
            <a:xfrm>
              <a:off x="2315671" y="177342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84"/>
            <p:cNvSpPr/>
            <p:nvPr/>
          </p:nvSpPr>
          <p:spPr>
            <a:xfrm>
              <a:off x="2315521" y="177323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84"/>
            <p:cNvSpPr/>
            <p:nvPr/>
          </p:nvSpPr>
          <p:spPr>
            <a:xfrm>
              <a:off x="2313485" y="1771527"/>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84"/>
            <p:cNvSpPr/>
            <p:nvPr/>
          </p:nvSpPr>
          <p:spPr>
            <a:xfrm>
              <a:off x="2314055" y="1779048"/>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84"/>
            <p:cNvSpPr/>
            <p:nvPr/>
          </p:nvSpPr>
          <p:spPr>
            <a:xfrm>
              <a:off x="2314530" y="1778519"/>
              <a:ext cx="204" cy="149"/>
            </a:xfrm>
            <a:custGeom>
              <a:rect b="b" l="l" r="r" t="t"/>
              <a:pathLst>
                <a:path extrusionOk="0" h="11"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84"/>
            <p:cNvSpPr/>
            <p:nvPr/>
          </p:nvSpPr>
          <p:spPr>
            <a:xfrm>
              <a:off x="2313811" y="1771676"/>
              <a:ext cx="244" cy="149"/>
            </a:xfrm>
            <a:custGeom>
              <a:rect b="b" l="l" r="r" t="t"/>
              <a:pathLst>
                <a:path extrusionOk="0" h="11" w="18">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84"/>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84"/>
            <p:cNvSpPr/>
            <p:nvPr/>
          </p:nvSpPr>
          <p:spPr>
            <a:xfrm>
              <a:off x="2315386" y="1773006"/>
              <a:ext cx="54" cy="109"/>
            </a:xfrm>
            <a:custGeom>
              <a:rect b="b" l="l" r="r" t="t"/>
              <a:pathLst>
                <a:path extrusionOk="0" h="8" w="4">
                  <a:moveTo>
                    <a:pt x="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84"/>
            <p:cNvSpPr/>
            <p:nvPr/>
          </p:nvSpPr>
          <p:spPr>
            <a:xfrm>
              <a:off x="2315236" y="177281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84"/>
            <p:cNvSpPr/>
            <p:nvPr/>
          </p:nvSpPr>
          <p:spPr>
            <a:xfrm>
              <a:off x="2315046" y="177257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84"/>
            <p:cNvSpPr/>
            <p:nvPr/>
          </p:nvSpPr>
          <p:spPr>
            <a:xfrm>
              <a:off x="2314286" y="1778709"/>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84"/>
            <p:cNvSpPr/>
            <p:nvPr/>
          </p:nvSpPr>
          <p:spPr>
            <a:xfrm>
              <a:off x="2310769" y="1783081"/>
              <a:ext cx="339" cy="543"/>
            </a:xfrm>
            <a:custGeom>
              <a:rect b="b" l="l" r="r" t="t"/>
              <a:pathLst>
                <a:path extrusionOk="0" h="40" w="25">
                  <a:moveTo>
                    <a:pt x="0" y="39"/>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84"/>
            <p:cNvSpPr/>
            <p:nvPr/>
          </p:nvSpPr>
          <p:spPr>
            <a:xfrm>
              <a:off x="2310335" y="1783651"/>
              <a:ext cx="394" cy="638"/>
            </a:xfrm>
            <a:custGeom>
              <a:rect b="b" l="l" r="r" t="t"/>
              <a:pathLst>
                <a:path extrusionOk="0" h="47" w="29">
                  <a:moveTo>
                    <a:pt x="1" y="46"/>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84"/>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84"/>
            <p:cNvSpPr/>
            <p:nvPr/>
          </p:nvSpPr>
          <p:spPr>
            <a:xfrm>
              <a:off x="2313430" y="1779659"/>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84"/>
            <p:cNvSpPr/>
            <p:nvPr/>
          </p:nvSpPr>
          <p:spPr>
            <a:xfrm>
              <a:off x="2311190" y="1782511"/>
              <a:ext cx="299" cy="394"/>
            </a:xfrm>
            <a:custGeom>
              <a:rect b="b" l="l" r="r" t="t"/>
              <a:pathLst>
                <a:path extrusionOk="0" h="29" w="22">
                  <a:moveTo>
                    <a:pt x="1" y="29"/>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84"/>
            <p:cNvSpPr/>
            <p:nvPr/>
          </p:nvSpPr>
          <p:spPr>
            <a:xfrm>
              <a:off x="2314856" y="1772382"/>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84"/>
            <p:cNvSpPr/>
            <p:nvPr/>
          </p:nvSpPr>
          <p:spPr>
            <a:xfrm>
              <a:off x="2313091" y="1780094"/>
              <a:ext cx="258" cy="244"/>
            </a:xfrm>
            <a:custGeom>
              <a:rect b="b" l="l" r="r" t="t"/>
              <a:pathLst>
                <a:path extrusionOk="0" h="18" w="19">
                  <a:moveTo>
                    <a:pt x="1"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84"/>
            <p:cNvSpPr/>
            <p:nvPr/>
          </p:nvSpPr>
          <p:spPr>
            <a:xfrm>
              <a:off x="2312765" y="1780515"/>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84"/>
            <p:cNvSpPr/>
            <p:nvPr/>
          </p:nvSpPr>
          <p:spPr>
            <a:xfrm>
              <a:off x="2312385" y="1780990"/>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84"/>
            <p:cNvSpPr/>
            <p:nvPr/>
          </p:nvSpPr>
          <p:spPr>
            <a:xfrm>
              <a:off x="2312005" y="1781465"/>
              <a:ext cx="244" cy="353"/>
            </a:xfrm>
            <a:custGeom>
              <a:rect b="b" l="l" r="r" t="t"/>
              <a:pathLst>
                <a:path extrusionOk="0" h="26" w="18">
                  <a:moveTo>
                    <a:pt x="0" y="2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84"/>
            <p:cNvSpPr/>
            <p:nvPr/>
          </p:nvSpPr>
          <p:spPr>
            <a:xfrm>
              <a:off x="2311625" y="178199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84"/>
            <p:cNvSpPr/>
            <p:nvPr/>
          </p:nvSpPr>
          <p:spPr>
            <a:xfrm>
              <a:off x="2309955" y="1784276"/>
              <a:ext cx="394" cy="584"/>
            </a:xfrm>
            <a:custGeom>
              <a:rect b="b" l="l" r="r" t="t"/>
              <a:pathLst>
                <a:path extrusionOk="0" h="43" w="29">
                  <a:moveTo>
                    <a:pt x="1" y="42"/>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84"/>
            <p:cNvSpPr/>
            <p:nvPr/>
          </p:nvSpPr>
          <p:spPr>
            <a:xfrm>
              <a:off x="2312141" y="1771241"/>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84"/>
            <p:cNvSpPr/>
            <p:nvPr/>
          </p:nvSpPr>
          <p:spPr>
            <a:xfrm>
              <a:off x="2312616" y="177129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84"/>
            <p:cNvSpPr/>
            <p:nvPr/>
          </p:nvSpPr>
          <p:spPr>
            <a:xfrm>
              <a:off x="2311665" y="1771146"/>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84"/>
            <p:cNvSpPr/>
            <p:nvPr/>
          </p:nvSpPr>
          <p:spPr>
            <a:xfrm>
              <a:off x="2313050" y="1771431"/>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84"/>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84"/>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84"/>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84"/>
            <p:cNvSpPr/>
            <p:nvPr/>
          </p:nvSpPr>
          <p:spPr>
            <a:xfrm>
              <a:off x="2702915" y="1869217"/>
              <a:ext cx="109" cy="394"/>
            </a:xfrm>
            <a:custGeom>
              <a:rect b="b" l="l" r="r" t="t"/>
              <a:pathLst>
                <a:path extrusionOk="0" h="29" w="8">
                  <a:moveTo>
                    <a:pt x="0" y="0"/>
                  </a:moveTo>
                  <a:lnTo>
                    <a:pt x="7"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84"/>
            <p:cNvSpPr/>
            <p:nvPr/>
          </p:nvSpPr>
          <p:spPr>
            <a:xfrm>
              <a:off x="2730382" y="1871783"/>
              <a:ext cx="204" cy="1290"/>
            </a:xfrm>
            <a:custGeom>
              <a:rect b="b" l="l" r="r" t="t"/>
              <a:pathLst>
                <a:path extrusionOk="0" h="95" w="15">
                  <a:moveTo>
                    <a:pt x="15" y="9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84"/>
            <p:cNvSpPr/>
            <p:nvPr/>
          </p:nvSpPr>
          <p:spPr>
            <a:xfrm>
              <a:off x="2703105" y="187001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84"/>
            <p:cNvSpPr/>
            <p:nvPr/>
          </p:nvSpPr>
          <p:spPr>
            <a:xfrm>
              <a:off x="2702480" y="1867737"/>
              <a:ext cx="109" cy="394"/>
            </a:xfrm>
            <a:custGeom>
              <a:rect b="b" l="l" r="r" t="t"/>
              <a:pathLst>
                <a:path extrusionOk="0" h="29" w="8">
                  <a:moveTo>
                    <a:pt x="1" y="1"/>
                  </a:moveTo>
                  <a:lnTo>
                    <a:pt x="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84"/>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84"/>
            <p:cNvSpPr/>
            <p:nvPr/>
          </p:nvSpPr>
          <p:spPr>
            <a:xfrm>
              <a:off x="2730667" y="1873439"/>
              <a:ext cx="163" cy="964"/>
            </a:xfrm>
            <a:custGeom>
              <a:rect b="b" l="l" r="r" t="t"/>
              <a:pathLst>
                <a:path extrusionOk="0" h="71" w="12">
                  <a:moveTo>
                    <a:pt x="11" y="7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84"/>
            <p:cNvSpPr/>
            <p:nvPr/>
          </p:nvSpPr>
          <p:spPr>
            <a:xfrm>
              <a:off x="2730911" y="1874919"/>
              <a:ext cx="149" cy="1005"/>
            </a:xfrm>
            <a:custGeom>
              <a:rect b="b" l="l" r="r" t="t"/>
              <a:pathLst>
                <a:path extrusionOk="0" h="74" w="11">
                  <a:moveTo>
                    <a:pt x="11" y="7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84"/>
            <p:cNvSpPr/>
            <p:nvPr/>
          </p:nvSpPr>
          <p:spPr>
            <a:xfrm>
              <a:off x="2702290" y="1867071"/>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84"/>
            <p:cNvSpPr/>
            <p:nvPr/>
          </p:nvSpPr>
          <p:spPr>
            <a:xfrm>
              <a:off x="2703675" y="1872638"/>
              <a:ext cx="54" cy="434"/>
            </a:xfrm>
            <a:custGeom>
              <a:rect b="b" l="l" r="r" t="t"/>
              <a:pathLst>
                <a:path extrusionOk="0" h="32" w="4">
                  <a:moveTo>
                    <a:pt x="0" y="0"/>
                  </a:moveTo>
                  <a:lnTo>
                    <a:pt x="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84"/>
            <p:cNvSpPr/>
            <p:nvPr/>
          </p:nvSpPr>
          <p:spPr>
            <a:xfrm>
              <a:off x="2703485" y="187172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84"/>
            <p:cNvSpPr/>
            <p:nvPr/>
          </p:nvSpPr>
          <p:spPr>
            <a:xfrm>
              <a:off x="2702670" y="1868497"/>
              <a:ext cx="163" cy="353"/>
            </a:xfrm>
            <a:custGeom>
              <a:rect b="b" l="l" r="r" t="t"/>
              <a:pathLst>
                <a:path extrusionOk="0" h="26" w="12">
                  <a:moveTo>
                    <a:pt x="1"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84"/>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84"/>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84"/>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84"/>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84"/>
            <p:cNvSpPr/>
            <p:nvPr/>
          </p:nvSpPr>
          <p:spPr>
            <a:xfrm>
              <a:off x="2703295" y="1870873"/>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84"/>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84"/>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84"/>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84"/>
            <p:cNvSpPr/>
            <p:nvPr/>
          </p:nvSpPr>
          <p:spPr>
            <a:xfrm>
              <a:off x="2704286" y="1878151"/>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84"/>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84"/>
            <p:cNvSpPr/>
            <p:nvPr/>
          </p:nvSpPr>
          <p:spPr>
            <a:xfrm>
              <a:off x="2702059" y="1866460"/>
              <a:ext cx="149" cy="339"/>
            </a:xfrm>
            <a:custGeom>
              <a:rect b="b" l="l" r="r" t="t"/>
              <a:pathLst>
                <a:path extrusionOk="0" h="25" w="11">
                  <a:moveTo>
                    <a:pt x="0" y="0"/>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84"/>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84"/>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84"/>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84"/>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84"/>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84"/>
            <p:cNvSpPr/>
            <p:nvPr/>
          </p:nvSpPr>
          <p:spPr>
            <a:xfrm>
              <a:off x="2307063" y="178973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84"/>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84"/>
            <p:cNvSpPr/>
            <p:nvPr/>
          </p:nvSpPr>
          <p:spPr>
            <a:xfrm>
              <a:off x="2305827" y="178982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84"/>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84"/>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84"/>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84"/>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84"/>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84"/>
            <p:cNvSpPr/>
            <p:nvPr/>
          </p:nvSpPr>
          <p:spPr>
            <a:xfrm>
              <a:off x="2305637" y="178988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84"/>
            <p:cNvSpPr/>
            <p:nvPr/>
          </p:nvSpPr>
          <p:spPr>
            <a:xfrm>
              <a:off x="2306017" y="17897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84"/>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84"/>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84"/>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84"/>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84"/>
            <p:cNvSpPr/>
            <p:nvPr/>
          </p:nvSpPr>
          <p:spPr>
            <a:xfrm>
              <a:off x="2317422" y="1791784"/>
              <a:ext cx="584" cy="394"/>
            </a:xfrm>
            <a:custGeom>
              <a:rect b="b" l="l" r="r" t="t"/>
              <a:pathLst>
                <a:path extrusionOk="0" h="29" w="43">
                  <a:moveTo>
                    <a:pt x="1" y="28"/>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84"/>
            <p:cNvSpPr/>
            <p:nvPr/>
          </p:nvSpPr>
          <p:spPr>
            <a:xfrm>
              <a:off x="2308773" y="1792069"/>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84"/>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84"/>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84"/>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84"/>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84"/>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84"/>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84"/>
            <p:cNvSpPr/>
            <p:nvPr/>
          </p:nvSpPr>
          <p:spPr>
            <a:xfrm>
              <a:off x="2306397" y="1805701"/>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84"/>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84"/>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84"/>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84"/>
            <p:cNvSpPr/>
            <p:nvPr/>
          </p:nvSpPr>
          <p:spPr>
            <a:xfrm>
              <a:off x="2308868" y="1791404"/>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84"/>
            <p:cNvSpPr/>
            <p:nvPr/>
          </p:nvSpPr>
          <p:spPr>
            <a:xfrm>
              <a:off x="2307538" y="1802809"/>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84"/>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84"/>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84"/>
            <p:cNvSpPr/>
            <p:nvPr/>
          </p:nvSpPr>
          <p:spPr>
            <a:xfrm>
              <a:off x="2306248" y="1806041"/>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84"/>
            <p:cNvSpPr/>
            <p:nvPr/>
          </p:nvSpPr>
          <p:spPr>
            <a:xfrm>
              <a:off x="2306492" y="1805375"/>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84"/>
            <p:cNvSpPr/>
            <p:nvPr/>
          </p:nvSpPr>
          <p:spPr>
            <a:xfrm>
              <a:off x="2305393" y="1809652"/>
              <a:ext cx="109" cy="489"/>
            </a:xfrm>
            <a:custGeom>
              <a:rect b="b" l="l" r="r" t="t"/>
              <a:pathLst>
                <a:path extrusionOk="0" h="36" w="8">
                  <a:moveTo>
                    <a:pt x="1" y="36"/>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84"/>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84"/>
            <p:cNvSpPr/>
            <p:nvPr/>
          </p:nvSpPr>
          <p:spPr>
            <a:xfrm>
              <a:off x="2304917" y="181231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84"/>
            <p:cNvSpPr/>
            <p:nvPr/>
          </p:nvSpPr>
          <p:spPr>
            <a:xfrm>
              <a:off x="2305868" y="1807561"/>
              <a:ext cx="109" cy="394"/>
            </a:xfrm>
            <a:custGeom>
              <a:rect b="b" l="l" r="r" t="t"/>
              <a:pathLst>
                <a:path extrusionOk="0" h="29" w="8">
                  <a:moveTo>
                    <a:pt x="1" y="29"/>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84"/>
            <p:cNvSpPr/>
            <p:nvPr/>
          </p:nvSpPr>
          <p:spPr>
            <a:xfrm>
              <a:off x="2305732" y="1808186"/>
              <a:ext cx="109" cy="434"/>
            </a:xfrm>
            <a:custGeom>
              <a:rect b="b" l="l" r="r" t="t"/>
              <a:pathLst>
                <a:path extrusionOk="0" h="32" w="8">
                  <a:moveTo>
                    <a:pt x="0" y="32"/>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84"/>
            <p:cNvSpPr/>
            <p:nvPr/>
          </p:nvSpPr>
          <p:spPr>
            <a:xfrm>
              <a:off x="2305107" y="181136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84"/>
            <p:cNvSpPr/>
            <p:nvPr/>
          </p:nvSpPr>
          <p:spPr>
            <a:xfrm>
              <a:off x="2304782" y="1813359"/>
              <a:ext cx="109" cy="638"/>
            </a:xfrm>
            <a:custGeom>
              <a:rect b="b" l="l" r="r" t="t"/>
              <a:pathLst>
                <a:path extrusionOk="0" h="47" w="8">
                  <a:moveTo>
                    <a:pt x="0" y="4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84"/>
            <p:cNvSpPr/>
            <p:nvPr/>
          </p:nvSpPr>
          <p:spPr>
            <a:xfrm>
              <a:off x="2305257" y="1810467"/>
              <a:ext cx="109" cy="530"/>
            </a:xfrm>
            <a:custGeom>
              <a:rect b="b" l="l" r="r" t="t"/>
              <a:pathLst>
                <a:path extrusionOk="0" h="39" w="8">
                  <a:moveTo>
                    <a:pt x="0" y="39"/>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84"/>
            <p:cNvSpPr/>
            <p:nvPr/>
          </p:nvSpPr>
          <p:spPr>
            <a:xfrm>
              <a:off x="2305542" y="1808892"/>
              <a:ext cx="109" cy="489"/>
            </a:xfrm>
            <a:custGeom>
              <a:rect b="b" l="l" r="r" t="t"/>
              <a:pathLst>
                <a:path extrusionOk="0" h="36" w="8">
                  <a:moveTo>
                    <a:pt x="0" y="3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84"/>
            <p:cNvSpPr/>
            <p:nvPr/>
          </p:nvSpPr>
          <p:spPr>
            <a:xfrm>
              <a:off x="2306112" y="1806516"/>
              <a:ext cx="109" cy="339"/>
            </a:xfrm>
            <a:custGeom>
              <a:rect b="b" l="l" r="r" t="t"/>
              <a:pathLst>
                <a:path extrusionOk="0" h="25" w="8">
                  <a:moveTo>
                    <a:pt x="0" y="25"/>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84"/>
            <p:cNvSpPr/>
            <p:nvPr/>
          </p:nvSpPr>
          <p:spPr>
            <a:xfrm>
              <a:off x="2306017" y="1806991"/>
              <a:ext cx="54" cy="394"/>
            </a:xfrm>
            <a:custGeom>
              <a:rect b="b" l="l" r="r" t="t"/>
              <a:pathLst>
                <a:path extrusionOk="0" h="29" w="4">
                  <a:moveTo>
                    <a:pt x="0" y="29"/>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84"/>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84"/>
            <p:cNvSpPr/>
            <p:nvPr/>
          </p:nvSpPr>
          <p:spPr>
            <a:xfrm>
              <a:off x="2307633" y="180228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84"/>
            <p:cNvSpPr/>
            <p:nvPr/>
          </p:nvSpPr>
          <p:spPr>
            <a:xfrm>
              <a:off x="2307769" y="1801614"/>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84"/>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84"/>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84"/>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84"/>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84"/>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84"/>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84"/>
            <p:cNvSpPr/>
            <p:nvPr/>
          </p:nvSpPr>
          <p:spPr>
            <a:xfrm>
              <a:off x="2314530" y="1758886"/>
              <a:ext cx="14" cy="204"/>
            </a:xfrm>
            <a:custGeom>
              <a:rect b="b" l="l" r="r" t="t"/>
              <a:pathLst>
                <a:path extrusionOk="0" h="15" w="1">
                  <a:moveTo>
                    <a:pt x="0"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84"/>
            <p:cNvSpPr/>
            <p:nvPr/>
          </p:nvSpPr>
          <p:spPr>
            <a:xfrm>
              <a:off x="2314625" y="1758275"/>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84"/>
            <p:cNvSpPr/>
            <p:nvPr/>
          </p:nvSpPr>
          <p:spPr>
            <a:xfrm>
              <a:off x="2314571" y="1758601"/>
              <a:ext cx="14" cy="204"/>
            </a:xfrm>
            <a:custGeom>
              <a:rect b="b" l="l" r="r" t="t"/>
              <a:pathLst>
                <a:path extrusionOk="0" h="15" w="1">
                  <a:moveTo>
                    <a:pt x="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84"/>
            <p:cNvSpPr/>
            <p:nvPr/>
          </p:nvSpPr>
          <p:spPr>
            <a:xfrm>
              <a:off x="2314435" y="1759171"/>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84"/>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84"/>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84"/>
            <p:cNvSpPr/>
            <p:nvPr/>
          </p:nvSpPr>
          <p:spPr>
            <a:xfrm>
              <a:off x="2313811" y="1760556"/>
              <a:ext cx="149" cy="149"/>
            </a:xfrm>
            <a:custGeom>
              <a:rect b="b" l="l" r="r" t="t"/>
              <a:pathLst>
                <a:path extrusionOk="0" h="11" w="11">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84"/>
            <p:cNvSpPr/>
            <p:nvPr/>
          </p:nvSpPr>
          <p:spPr>
            <a:xfrm>
              <a:off x="2313580" y="17607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84"/>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84"/>
            <p:cNvSpPr/>
            <p:nvPr/>
          </p:nvSpPr>
          <p:spPr>
            <a:xfrm>
              <a:off x="2312236" y="176160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84"/>
            <p:cNvSpPr/>
            <p:nvPr/>
          </p:nvSpPr>
          <p:spPr>
            <a:xfrm>
              <a:off x="2314001" y="1760312"/>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84"/>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84"/>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84"/>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84"/>
            <p:cNvSpPr/>
            <p:nvPr/>
          </p:nvSpPr>
          <p:spPr>
            <a:xfrm>
              <a:off x="2313335" y="1761031"/>
              <a:ext cx="204" cy="109"/>
            </a:xfrm>
            <a:custGeom>
              <a:rect b="b" l="l" r="r" t="t"/>
              <a:pathLst>
                <a:path extrusionOk="0" h="8" w="15">
                  <a:moveTo>
                    <a:pt x="1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84"/>
            <p:cNvSpPr/>
            <p:nvPr/>
          </p:nvSpPr>
          <p:spPr>
            <a:xfrm>
              <a:off x="2360911" y="1713591"/>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84"/>
            <p:cNvSpPr/>
            <p:nvPr/>
          </p:nvSpPr>
          <p:spPr>
            <a:xfrm>
              <a:off x="2360531" y="1713686"/>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84"/>
            <p:cNvSpPr/>
            <p:nvPr/>
          </p:nvSpPr>
          <p:spPr>
            <a:xfrm>
              <a:off x="2361291" y="1713442"/>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84"/>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84"/>
            <p:cNvSpPr/>
            <p:nvPr/>
          </p:nvSpPr>
          <p:spPr>
            <a:xfrm>
              <a:off x="2358725" y="1713917"/>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84"/>
            <p:cNvSpPr/>
            <p:nvPr/>
          </p:nvSpPr>
          <p:spPr>
            <a:xfrm>
              <a:off x="2354163" y="1713822"/>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84"/>
            <p:cNvSpPr/>
            <p:nvPr/>
          </p:nvSpPr>
          <p:spPr>
            <a:xfrm>
              <a:off x="2353552" y="1713781"/>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84"/>
            <p:cNvSpPr/>
            <p:nvPr/>
          </p:nvSpPr>
          <p:spPr>
            <a:xfrm>
              <a:off x="2359200" y="1713876"/>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84"/>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84"/>
            <p:cNvSpPr/>
            <p:nvPr/>
          </p:nvSpPr>
          <p:spPr>
            <a:xfrm>
              <a:off x="2354788" y="171387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84"/>
            <p:cNvSpPr/>
            <p:nvPr/>
          </p:nvSpPr>
          <p:spPr>
            <a:xfrm>
              <a:off x="2355358"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84"/>
            <p:cNvSpPr/>
            <p:nvPr/>
          </p:nvSpPr>
          <p:spPr>
            <a:xfrm>
              <a:off x="2357680"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84"/>
            <p:cNvSpPr/>
            <p:nvPr/>
          </p:nvSpPr>
          <p:spPr>
            <a:xfrm>
              <a:off x="2359675" y="171382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84"/>
            <p:cNvSpPr/>
            <p:nvPr/>
          </p:nvSpPr>
          <p:spPr>
            <a:xfrm>
              <a:off x="2358209"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84"/>
            <p:cNvSpPr/>
            <p:nvPr/>
          </p:nvSpPr>
          <p:spPr>
            <a:xfrm>
              <a:off x="235653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84"/>
            <p:cNvSpPr/>
            <p:nvPr/>
          </p:nvSpPr>
          <p:spPr>
            <a:xfrm>
              <a:off x="2360110" y="1713781"/>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84"/>
            <p:cNvSpPr/>
            <p:nvPr/>
          </p:nvSpPr>
          <p:spPr>
            <a:xfrm>
              <a:off x="2357299"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84"/>
            <p:cNvSpPr/>
            <p:nvPr/>
          </p:nvSpPr>
          <p:spPr>
            <a:xfrm>
              <a:off x="235596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84"/>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84"/>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84"/>
            <p:cNvSpPr/>
            <p:nvPr/>
          </p:nvSpPr>
          <p:spPr>
            <a:xfrm>
              <a:off x="2633846" y="1775002"/>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84"/>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84"/>
            <p:cNvSpPr/>
            <p:nvPr/>
          </p:nvSpPr>
          <p:spPr>
            <a:xfrm>
              <a:off x="2634891" y="1778858"/>
              <a:ext cx="14" cy="95"/>
            </a:xfrm>
            <a:custGeom>
              <a:rect b="b" l="l" r="r" t="t"/>
              <a:pathLst>
                <a:path extrusionOk="0" h="7"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84"/>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84"/>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84"/>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84"/>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84"/>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84"/>
            <p:cNvSpPr/>
            <p:nvPr/>
          </p:nvSpPr>
          <p:spPr>
            <a:xfrm>
              <a:off x="2991817" y="1742539"/>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84"/>
            <p:cNvSpPr/>
            <p:nvPr/>
          </p:nvSpPr>
          <p:spPr>
            <a:xfrm>
              <a:off x="2987920" y="1742769"/>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84"/>
            <p:cNvSpPr/>
            <p:nvPr/>
          </p:nvSpPr>
          <p:spPr>
            <a:xfrm>
              <a:off x="2992387" y="1742294"/>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84"/>
            <p:cNvSpPr/>
            <p:nvPr/>
          </p:nvSpPr>
          <p:spPr>
            <a:xfrm>
              <a:off x="2980547" y="1745770"/>
              <a:ext cx="774" cy="584"/>
            </a:xfrm>
            <a:custGeom>
              <a:rect b="b" l="l" r="r" t="t"/>
              <a:pathLst>
                <a:path extrusionOk="0" h="43" w="57">
                  <a:moveTo>
                    <a:pt x="57"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84"/>
            <p:cNvSpPr/>
            <p:nvPr/>
          </p:nvSpPr>
          <p:spPr>
            <a:xfrm>
              <a:off x="2979556" y="1746476"/>
              <a:ext cx="815" cy="584"/>
            </a:xfrm>
            <a:custGeom>
              <a:rect b="b" l="l" r="r" t="t"/>
              <a:pathLst>
                <a:path extrusionOk="0" h="43" w="60">
                  <a:moveTo>
                    <a:pt x="60" y="1"/>
                  </a:move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84"/>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84"/>
            <p:cNvSpPr/>
            <p:nvPr/>
          </p:nvSpPr>
          <p:spPr>
            <a:xfrm>
              <a:off x="2989101" y="1742674"/>
              <a:ext cx="1398" cy="14"/>
            </a:xfrm>
            <a:custGeom>
              <a:rect b="b" l="l" r="r" t="t"/>
              <a:pathLst>
                <a:path extrusionOk="0" h="1" w="103">
                  <a:moveTo>
                    <a:pt x="10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84"/>
            <p:cNvSpPr/>
            <p:nvPr/>
          </p:nvSpPr>
          <p:spPr>
            <a:xfrm>
              <a:off x="2993052" y="17419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84"/>
            <p:cNvSpPr/>
            <p:nvPr/>
          </p:nvSpPr>
          <p:spPr>
            <a:xfrm>
              <a:off x="2991111" y="174267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84"/>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84"/>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84"/>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84"/>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84"/>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84"/>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84"/>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84"/>
            <p:cNvSpPr/>
            <p:nvPr/>
          </p:nvSpPr>
          <p:spPr>
            <a:xfrm>
              <a:off x="2728671" y="1883663"/>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84"/>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84"/>
            <p:cNvSpPr/>
            <p:nvPr/>
          </p:nvSpPr>
          <p:spPr>
            <a:xfrm>
              <a:off x="2728155" y="1883989"/>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84"/>
            <p:cNvSpPr/>
            <p:nvPr/>
          </p:nvSpPr>
          <p:spPr>
            <a:xfrm>
              <a:off x="2728820" y="1883568"/>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84"/>
            <p:cNvSpPr/>
            <p:nvPr/>
          </p:nvSpPr>
          <p:spPr>
            <a:xfrm>
              <a:off x="2728440" y="1883799"/>
              <a:ext cx="149" cy="109"/>
            </a:xfrm>
            <a:custGeom>
              <a:rect b="b" l="l" r="r" t="t"/>
              <a:pathLst>
                <a:path extrusionOk="0" h="8" w="11">
                  <a:moveTo>
                    <a:pt x="0"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84"/>
            <p:cNvSpPr/>
            <p:nvPr/>
          </p:nvSpPr>
          <p:spPr>
            <a:xfrm>
              <a:off x="2727341" y="1884518"/>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84"/>
            <p:cNvSpPr/>
            <p:nvPr/>
          </p:nvSpPr>
          <p:spPr>
            <a:xfrm>
              <a:off x="2727775" y="188423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84"/>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84"/>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84"/>
            <p:cNvSpPr/>
            <p:nvPr/>
          </p:nvSpPr>
          <p:spPr>
            <a:xfrm>
              <a:off x="2733668" y="18746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84"/>
            <p:cNvSpPr/>
            <p:nvPr/>
          </p:nvSpPr>
          <p:spPr>
            <a:xfrm>
              <a:off x="2760334" y="1831037"/>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84"/>
            <p:cNvSpPr/>
            <p:nvPr/>
          </p:nvSpPr>
          <p:spPr>
            <a:xfrm>
              <a:off x="2760565" y="183080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84"/>
            <p:cNvSpPr/>
            <p:nvPr/>
          </p:nvSpPr>
          <p:spPr>
            <a:xfrm>
              <a:off x="2760945" y="183023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84"/>
            <p:cNvSpPr/>
            <p:nvPr/>
          </p:nvSpPr>
          <p:spPr>
            <a:xfrm>
              <a:off x="2760089" y="1831227"/>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84"/>
            <p:cNvSpPr/>
            <p:nvPr/>
          </p:nvSpPr>
          <p:spPr>
            <a:xfrm>
              <a:off x="2760755" y="1830521"/>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84"/>
            <p:cNvSpPr/>
            <p:nvPr/>
          </p:nvSpPr>
          <p:spPr>
            <a:xfrm>
              <a:off x="2761135" y="1829951"/>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84"/>
            <p:cNvSpPr/>
            <p:nvPr/>
          </p:nvSpPr>
          <p:spPr>
            <a:xfrm>
              <a:off x="2755297" y="18362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84"/>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84"/>
            <p:cNvSpPr/>
            <p:nvPr/>
          </p:nvSpPr>
          <p:spPr>
            <a:xfrm>
              <a:off x="2731903" y="1878151"/>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84"/>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84"/>
            <p:cNvSpPr/>
            <p:nvPr/>
          </p:nvSpPr>
          <p:spPr>
            <a:xfrm>
              <a:off x="2755527" y="1836128"/>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84"/>
            <p:cNvSpPr/>
            <p:nvPr/>
          </p:nvSpPr>
          <p:spPr>
            <a:xfrm>
              <a:off x="2761990" y="1827805"/>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84"/>
            <p:cNvSpPr/>
            <p:nvPr/>
          </p:nvSpPr>
          <p:spPr>
            <a:xfrm>
              <a:off x="2762045" y="1827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84"/>
            <p:cNvSpPr/>
            <p:nvPr/>
          </p:nvSpPr>
          <p:spPr>
            <a:xfrm>
              <a:off x="2732717" y="187771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84"/>
            <p:cNvSpPr/>
            <p:nvPr/>
          </p:nvSpPr>
          <p:spPr>
            <a:xfrm>
              <a:off x="2761895" y="1828050"/>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84"/>
            <p:cNvSpPr/>
            <p:nvPr/>
          </p:nvSpPr>
          <p:spPr>
            <a:xfrm>
              <a:off x="2761325" y="182966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84"/>
            <p:cNvSpPr/>
            <p:nvPr/>
          </p:nvSpPr>
          <p:spPr>
            <a:xfrm>
              <a:off x="2732188" y="187805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84"/>
            <p:cNvSpPr/>
            <p:nvPr/>
          </p:nvSpPr>
          <p:spPr>
            <a:xfrm>
              <a:off x="2761855" y="1828335"/>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84"/>
            <p:cNvSpPr/>
            <p:nvPr/>
          </p:nvSpPr>
          <p:spPr>
            <a:xfrm>
              <a:off x="2761474" y="18292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84"/>
            <p:cNvSpPr/>
            <p:nvPr/>
          </p:nvSpPr>
          <p:spPr>
            <a:xfrm>
              <a:off x="2761610" y="1828905"/>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84"/>
            <p:cNvSpPr/>
            <p:nvPr/>
          </p:nvSpPr>
          <p:spPr>
            <a:xfrm>
              <a:off x="2761705" y="1828620"/>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84"/>
            <p:cNvSpPr/>
            <p:nvPr/>
          </p:nvSpPr>
          <p:spPr>
            <a:xfrm>
              <a:off x="2732473" y="187790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84"/>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84"/>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84"/>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84"/>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84"/>
            <p:cNvSpPr/>
            <p:nvPr/>
          </p:nvSpPr>
          <p:spPr>
            <a:xfrm>
              <a:off x="2713179" y="1838314"/>
              <a:ext cx="489" cy="163"/>
            </a:xfrm>
            <a:custGeom>
              <a:rect b="b" l="l" r="r" t="t"/>
              <a:pathLst>
                <a:path extrusionOk="0" h="12" w="36">
                  <a:moveTo>
                    <a:pt x="36"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84"/>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84"/>
            <p:cNvSpPr/>
            <p:nvPr/>
          </p:nvSpPr>
          <p:spPr>
            <a:xfrm>
              <a:off x="2713804" y="1838504"/>
              <a:ext cx="489" cy="163"/>
            </a:xfrm>
            <a:custGeom>
              <a:rect b="b" l="l" r="r" t="t"/>
              <a:pathLst>
                <a:path extrusionOk="0" h="12" w="36">
                  <a:moveTo>
                    <a:pt x="35"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84"/>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84"/>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84"/>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84"/>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84"/>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84"/>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84"/>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84"/>
            <p:cNvSpPr/>
            <p:nvPr/>
          </p:nvSpPr>
          <p:spPr>
            <a:xfrm>
              <a:off x="2816708" y="1965033"/>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84"/>
            <p:cNvSpPr/>
            <p:nvPr/>
          </p:nvSpPr>
          <p:spPr>
            <a:xfrm>
              <a:off x="2815798" y="1965563"/>
              <a:ext cx="299" cy="149"/>
            </a:xfrm>
            <a:custGeom>
              <a:rect b="b" l="l" r="r" t="t"/>
              <a:pathLst>
                <a:path extrusionOk="0" h="11" w="22">
                  <a:moveTo>
                    <a:pt x="22"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84"/>
            <p:cNvSpPr/>
            <p:nvPr/>
          </p:nvSpPr>
          <p:spPr>
            <a:xfrm>
              <a:off x="2817033" y="1964802"/>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84"/>
            <p:cNvSpPr/>
            <p:nvPr/>
          </p:nvSpPr>
          <p:spPr>
            <a:xfrm>
              <a:off x="2815133" y="1965848"/>
              <a:ext cx="448" cy="204"/>
            </a:xfrm>
            <a:custGeom>
              <a:rect b="b" l="l" r="r" t="t"/>
              <a:pathLst>
                <a:path extrusionOk="0" h="15" w="33">
                  <a:moveTo>
                    <a:pt x="32"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84"/>
            <p:cNvSpPr/>
            <p:nvPr/>
          </p:nvSpPr>
          <p:spPr>
            <a:xfrm>
              <a:off x="2816273" y="1965277"/>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84"/>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84"/>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84"/>
            <p:cNvSpPr/>
            <p:nvPr/>
          </p:nvSpPr>
          <p:spPr>
            <a:xfrm>
              <a:off x="2818364" y="1963702"/>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84"/>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84"/>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84"/>
            <p:cNvSpPr/>
            <p:nvPr/>
          </p:nvSpPr>
          <p:spPr>
            <a:xfrm>
              <a:off x="2817373" y="1964612"/>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84"/>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84"/>
            <p:cNvSpPr/>
            <p:nvPr/>
          </p:nvSpPr>
          <p:spPr>
            <a:xfrm>
              <a:off x="2818133" y="1963947"/>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84"/>
            <p:cNvSpPr/>
            <p:nvPr/>
          </p:nvSpPr>
          <p:spPr>
            <a:xfrm>
              <a:off x="2817848" y="1964273"/>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84"/>
            <p:cNvSpPr/>
            <p:nvPr/>
          </p:nvSpPr>
          <p:spPr>
            <a:xfrm>
              <a:off x="2817604" y="1964422"/>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84"/>
            <p:cNvSpPr/>
            <p:nvPr/>
          </p:nvSpPr>
          <p:spPr>
            <a:xfrm>
              <a:off x="2817984" y="196408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84"/>
            <p:cNvSpPr/>
            <p:nvPr/>
          </p:nvSpPr>
          <p:spPr>
            <a:xfrm>
              <a:off x="2818228" y="1963852"/>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84"/>
            <p:cNvSpPr/>
            <p:nvPr/>
          </p:nvSpPr>
          <p:spPr>
            <a:xfrm>
              <a:off x="2818323" y="1963757"/>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84"/>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84"/>
            <p:cNvSpPr/>
            <p:nvPr/>
          </p:nvSpPr>
          <p:spPr>
            <a:xfrm>
              <a:off x="2786525" y="18854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84"/>
            <p:cNvSpPr/>
            <p:nvPr/>
          </p:nvSpPr>
          <p:spPr>
            <a:xfrm>
              <a:off x="2788086" y="188299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84"/>
            <p:cNvSpPr/>
            <p:nvPr/>
          </p:nvSpPr>
          <p:spPr>
            <a:xfrm>
              <a:off x="2785615" y="1887981"/>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84"/>
            <p:cNvSpPr/>
            <p:nvPr/>
          </p:nvSpPr>
          <p:spPr>
            <a:xfrm>
              <a:off x="2788996" y="1881857"/>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84"/>
            <p:cNvSpPr/>
            <p:nvPr/>
          </p:nvSpPr>
          <p:spPr>
            <a:xfrm>
              <a:off x="2788371" y="1882618"/>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84"/>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84"/>
            <p:cNvSpPr/>
            <p:nvPr/>
          </p:nvSpPr>
          <p:spPr>
            <a:xfrm>
              <a:off x="2786376" y="1885795"/>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84"/>
            <p:cNvSpPr/>
            <p:nvPr/>
          </p:nvSpPr>
          <p:spPr>
            <a:xfrm>
              <a:off x="2786280" y="1886039"/>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84"/>
            <p:cNvSpPr/>
            <p:nvPr/>
          </p:nvSpPr>
          <p:spPr>
            <a:xfrm>
              <a:off x="2787801" y="188337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84"/>
            <p:cNvSpPr/>
            <p:nvPr/>
          </p:nvSpPr>
          <p:spPr>
            <a:xfrm>
              <a:off x="2788657" y="1882237"/>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84"/>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84"/>
            <p:cNvSpPr/>
            <p:nvPr/>
          </p:nvSpPr>
          <p:spPr>
            <a:xfrm>
              <a:off x="2785289" y="188832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84"/>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84"/>
            <p:cNvSpPr/>
            <p:nvPr/>
          </p:nvSpPr>
          <p:spPr>
            <a:xfrm>
              <a:off x="2785860" y="1887601"/>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84"/>
            <p:cNvSpPr/>
            <p:nvPr/>
          </p:nvSpPr>
          <p:spPr>
            <a:xfrm>
              <a:off x="2787570" y="1883758"/>
              <a:ext cx="109" cy="204"/>
            </a:xfrm>
            <a:custGeom>
              <a:rect b="b" l="l" r="r" t="t"/>
              <a:pathLst>
                <a:path extrusionOk="0" h="15" w="8">
                  <a:moveTo>
                    <a:pt x="7"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84"/>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84"/>
            <p:cNvSpPr/>
            <p:nvPr/>
          </p:nvSpPr>
          <p:spPr>
            <a:xfrm>
              <a:off x="2787285" y="1884138"/>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84"/>
            <p:cNvSpPr/>
            <p:nvPr/>
          </p:nvSpPr>
          <p:spPr>
            <a:xfrm>
              <a:off x="2787041" y="1884464"/>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84"/>
            <p:cNvSpPr/>
            <p:nvPr/>
          </p:nvSpPr>
          <p:spPr>
            <a:xfrm>
              <a:off x="2786851" y="188484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84"/>
            <p:cNvSpPr/>
            <p:nvPr/>
          </p:nvSpPr>
          <p:spPr>
            <a:xfrm>
              <a:off x="2786715" y="1885184"/>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84"/>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84"/>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84"/>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84"/>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84"/>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84"/>
            <p:cNvSpPr/>
            <p:nvPr/>
          </p:nvSpPr>
          <p:spPr>
            <a:xfrm>
              <a:off x="2832960" y="1935570"/>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84"/>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84"/>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84"/>
            <p:cNvSpPr/>
            <p:nvPr/>
          </p:nvSpPr>
          <p:spPr>
            <a:xfrm>
              <a:off x="2833489" y="1935570"/>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84"/>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84"/>
            <p:cNvSpPr/>
            <p:nvPr/>
          </p:nvSpPr>
          <p:spPr>
            <a:xfrm>
              <a:off x="2834671" y="1935230"/>
              <a:ext cx="353" cy="163"/>
            </a:xfrm>
            <a:custGeom>
              <a:rect b="b" l="l" r="r" t="t"/>
              <a:pathLst>
                <a:path extrusionOk="0" h="12" w="26">
                  <a:moveTo>
                    <a:pt x="2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84"/>
            <p:cNvSpPr/>
            <p:nvPr/>
          </p:nvSpPr>
          <p:spPr>
            <a:xfrm>
              <a:off x="2834060" y="1935421"/>
              <a:ext cx="339" cy="109"/>
            </a:xfrm>
            <a:custGeom>
              <a:rect b="b" l="l" r="r" t="t"/>
              <a:pathLst>
                <a:path extrusionOk="0" h="8" w="25">
                  <a:moveTo>
                    <a:pt x="2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84"/>
            <p:cNvSpPr/>
            <p:nvPr/>
          </p:nvSpPr>
          <p:spPr>
            <a:xfrm>
              <a:off x="2835241" y="1934945"/>
              <a:ext cx="353" cy="204"/>
            </a:xfrm>
            <a:custGeom>
              <a:rect b="b" l="l" r="r" t="t"/>
              <a:pathLst>
                <a:path extrusionOk="0" h="15" w="26">
                  <a:moveTo>
                    <a:pt x="25"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84"/>
            <p:cNvSpPr/>
            <p:nvPr/>
          </p:nvSpPr>
          <p:spPr>
            <a:xfrm>
              <a:off x="2836056" y="1934714"/>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84"/>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84"/>
            <p:cNvSpPr/>
            <p:nvPr/>
          </p:nvSpPr>
          <p:spPr>
            <a:xfrm>
              <a:off x="2774359" y="1962182"/>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84"/>
            <p:cNvSpPr/>
            <p:nvPr/>
          </p:nvSpPr>
          <p:spPr>
            <a:xfrm>
              <a:off x="2774115" y="1962657"/>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84"/>
            <p:cNvSpPr/>
            <p:nvPr/>
          </p:nvSpPr>
          <p:spPr>
            <a:xfrm>
              <a:off x="2774590" y="1961761"/>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84"/>
            <p:cNvSpPr/>
            <p:nvPr/>
          </p:nvSpPr>
          <p:spPr>
            <a:xfrm>
              <a:off x="2775595" y="1959521"/>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84"/>
            <p:cNvSpPr/>
            <p:nvPr/>
          </p:nvSpPr>
          <p:spPr>
            <a:xfrm>
              <a:off x="2775310" y="1960145"/>
              <a:ext cx="149" cy="394"/>
            </a:xfrm>
            <a:custGeom>
              <a:rect b="b" l="l" r="r" t="t"/>
              <a:pathLst>
                <a:path extrusionOk="0" h="29" w="11">
                  <a:moveTo>
                    <a:pt x="0" y="2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84"/>
            <p:cNvSpPr/>
            <p:nvPr/>
          </p:nvSpPr>
          <p:spPr>
            <a:xfrm>
              <a:off x="2775065" y="1960756"/>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84"/>
            <p:cNvSpPr/>
            <p:nvPr/>
          </p:nvSpPr>
          <p:spPr>
            <a:xfrm>
              <a:off x="2774835" y="1961286"/>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84"/>
            <p:cNvSpPr/>
            <p:nvPr/>
          </p:nvSpPr>
          <p:spPr>
            <a:xfrm>
              <a:off x="2773884" y="1963091"/>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84"/>
            <p:cNvSpPr/>
            <p:nvPr/>
          </p:nvSpPr>
          <p:spPr>
            <a:xfrm>
              <a:off x="2772268" y="1965087"/>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84"/>
            <p:cNvSpPr/>
            <p:nvPr/>
          </p:nvSpPr>
          <p:spPr>
            <a:xfrm>
              <a:off x="2772839" y="1964517"/>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84"/>
            <p:cNvSpPr/>
            <p:nvPr/>
          </p:nvSpPr>
          <p:spPr>
            <a:xfrm>
              <a:off x="2771983" y="1965318"/>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84"/>
            <p:cNvSpPr/>
            <p:nvPr/>
          </p:nvSpPr>
          <p:spPr>
            <a:xfrm>
              <a:off x="2773599" y="1963512"/>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84"/>
            <p:cNvSpPr/>
            <p:nvPr/>
          </p:nvSpPr>
          <p:spPr>
            <a:xfrm>
              <a:off x="2773070" y="1964178"/>
              <a:ext cx="163" cy="204"/>
            </a:xfrm>
            <a:custGeom>
              <a:rect b="b" l="l" r="r" t="t"/>
              <a:pathLst>
                <a:path extrusionOk="0" h="15" w="12">
                  <a:moveTo>
                    <a:pt x="1"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84"/>
            <p:cNvSpPr/>
            <p:nvPr/>
          </p:nvSpPr>
          <p:spPr>
            <a:xfrm>
              <a:off x="2773355" y="1963852"/>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84"/>
            <p:cNvSpPr/>
            <p:nvPr/>
          </p:nvSpPr>
          <p:spPr>
            <a:xfrm>
              <a:off x="2776776" y="1956384"/>
              <a:ext cx="68" cy="299"/>
            </a:xfrm>
            <a:custGeom>
              <a:rect b="b" l="l" r="r" t="t"/>
              <a:pathLst>
                <a:path extrusionOk="0" h="22" w="5">
                  <a:moveTo>
                    <a:pt x="1" y="22"/>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84"/>
            <p:cNvSpPr/>
            <p:nvPr/>
          </p:nvSpPr>
          <p:spPr>
            <a:xfrm>
              <a:off x="2777496" y="1954062"/>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84"/>
            <p:cNvSpPr/>
            <p:nvPr/>
          </p:nvSpPr>
          <p:spPr>
            <a:xfrm>
              <a:off x="2777632" y="1953628"/>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84"/>
            <p:cNvSpPr/>
            <p:nvPr/>
          </p:nvSpPr>
          <p:spPr>
            <a:xfrm>
              <a:off x="2776926" y="1955909"/>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84"/>
            <p:cNvSpPr/>
            <p:nvPr/>
          </p:nvSpPr>
          <p:spPr>
            <a:xfrm>
              <a:off x="2777251" y="1954959"/>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84"/>
            <p:cNvSpPr/>
            <p:nvPr/>
          </p:nvSpPr>
          <p:spPr>
            <a:xfrm>
              <a:off x="2777781" y="195324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84"/>
            <p:cNvSpPr/>
            <p:nvPr/>
          </p:nvSpPr>
          <p:spPr>
            <a:xfrm>
              <a:off x="2777061" y="1955434"/>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84"/>
            <p:cNvSpPr/>
            <p:nvPr/>
          </p:nvSpPr>
          <p:spPr>
            <a:xfrm>
              <a:off x="2776586" y="1956914"/>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84"/>
            <p:cNvSpPr/>
            <p:nvPr/>
          </p:nvSpPr>
          <p:spPr>
            <a:xfrm>
              <a:off x="2776206" y="19579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84"/>
            <p:cNvSpPr/>
            <p:nvPr/>
          </p:nvSpPr>
          <p:spPr>
            <a:xfrm>
              <a:off x="2776016" y="195847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84"/>
            <p:cNvSpPr/>
            <p:nvPr/>
          </p:nvSpPr>
          <p:spPr>
            <a:xfrm>
              <a:off x="2776396" y="1957430"/>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84"/>
            <p:cNvSpPr/>
            <p:nvPr/>
          </p:nvSpPr>
          <p:spPr>
            <a:xfrm>
              <a:off x="2777401" y="1954483"/>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84"/>
            <p:cNvSpPr/>
            <p:nvPr/>
          </p:nvSpPr>
          <p:spPr>
            <a:xfrm>
              <a:off x="2772554" y="1964802"/>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84"/>
            <p:cNvSpPr/>
            <p:nvPr/>
          </p:nvSpPr>
          <p:spPr>
            <a:xfrm>
              <a:off x="2775826" y="1959005"/>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84"/>
            <p:cNvSpPr/>
            <p:nvPr/>
          </p:nvSpPr>
          <p:spPr>
            <a:xfrm>
              <a:off x="2771698" y="196550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84"/>
            <p:cNvSpPr/>
            <p:nvPr/>
          </p:nvSpPr>
          <p:spPr>
            <a:xfrm>
              <a:off x="2800401" y="1951917"/>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84"/>
            <p:cNvSpPr/>
            <p:nvPr/>
          </p:nvSpPr>
          <p:spPr>
            <a:xfrm>
              <a:off x="2800591" y="195258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84"/>
            <p:cNvSpPr/>
            <p:nvPr/>
          </p:nvSpPr>
          <p:spPr>
            <a:xfrm>
              <a:off x="2800591" y="195301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84"/>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84"/>
            <p:cNvSpPr/>
            <p:nvPr/>
          </p:nvSpPr>
          <p:spPr>
            <a:xfrm>
              <a:off x="2800550" y="19522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84"/>
            <p:cNvSpPr/>
            <p:nvPr/>
          </p:nvSpPr>
          <p:spPr>
            <a:xfrm>
              <a:off x="2783293" y="189064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84"/>
            <p:cNvSpPr/>
            <p:nvPr/>
          </p:nvSpPr>
          <p:spPr>
            <a:xfrm>
              <a:off x="2821609" y="1933425"/>
              <a:ext cx="0" cy="109"/>
            </a:xfrm>
            <a:custGeom>
              <a:rect b="b" l="l" r="r" t="t"/>
              <a:pathLst>
                <a:path extrusionOk="0" h="8" w="0">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84"/>
            <p:cNvSpPr/>
            <p:nvPr/>
          </p:nvSpPr>
          <p:spPr>
            <a:xfrm>
              <a:off x="2821555" y="193285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84"/>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84"/>
            <p:cNvSpPr/>
            <p:nvPr/>
          </p:nvSpPr>
          <p:spPr>
            <a:xfrm>
              <a:off x="2782913" y="1890262"/>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84"/>
            <p:cNvSpPr/>
            <p:nvPr/>
          </p:nvSpPr>
          <p:spPr>
            <a:xfrm>
              <a:off x="2783198" y="1890547"/>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84"/>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84"/>
            <p:cNvSpPr/>
            <p:nvPr/>
          </p:nvSpPr>
          <p:spPr>
            <a:xfrm>
              <a:off x="2821650" y="1933995"/>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84"/>
            <p:cNvSpPr/>
            <p:nvPr/>
          </p:nvSpPr>
          <p:spPr>
            <a:xfrm>
              <a:off x="2782574" y="18899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84"/>
            <p:cNvSpPr/>
            <p:nvPr/>
          </p:nvSpPr>
          <p:spPr>
            <a:xfrm>
              <a:off x="2782723" y="1890072"/>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84"/>
            <p:cNvSpPr/>
            <p:nvPr/>
          </p:nvSpPr>
          <p:spPr>
            <a:xfrm>
              <a:off x="2783103" y="1890411"/>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84"/>
            <p:cNvSpPr/>
            <p:nvPr/>
          </p:nvSpPr>
          <p:spPr>
            <a:xfrm>
              <a:off x="2783334" y="1890696"/>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84"/>
            <p:cNvSpPr/>
            <p:nvPr/>
          </p:nvSpPr>
          <p:spPr>
            <a:xfrm>
              <a:off x="2821324" y="1935950"/>
              <a:ext cx="0" cy="14"/>
            </a:xfrm>
            <a:custGeom>
              <a:rect b="b" l="l" r="r" t="t"/>
              <a:pathLst>
                <a:path extrusionOk="0" h="1" w="0">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84"/>
            <p:cNvSpPr/>
            <p:nvPr/>
          </p:nvSpPr>
          <p:spPr>
            <a:xfrm>
              <a:off x="2821609" y="1934945"/>
              <a:ext cx="0" cy="68"/>
            </a:xfrm>
            <a:custGeom>
              <a:rect b="b" l="l" r="r" t="t"/>
              <a:pathLst>
                <a:path extrusionOk="0" h="5" w="0">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84"/>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84"/>
            <p:cNvSpPr/>
            <p:nvPr/>
          </p:nvSpPr>
          <p:spPr>
            <a:xfrm>
              <a:off x="2821039" y="1936330"/>
              <a:ext cx="0" cy="54"/>
            </a:xfrm>
            <a:custGeom>
              <a:rect b="b" l="l" r="r" t="t"/>
              <a:pathLst>
                <a:path extrusionOk="0" h="4" w="0">
                  <a:moveTo>
                    <a:pt x="0" y="4"/>
                  </a:moveTo>
                  <a:lnTo>
                    <a:pt x="0"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84"/>
            <p:cNvSpPr/>
            <p:nvPr/>
          </p:nvSpPr>
          <p:spPr>
            <a:xfrm>
              <a:off x="2821460" y="1935421"/>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84"/>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84"/>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84"/>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84"/>
            <p:cNvSpPr/>
            <p:nvPr/>
          </p:nvSpPr>
          <p:spPr>
            <a:xfrm>
              <a:off x="2186141" y="168088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84"/>
            <p:cNvSpPr/>
            <p:nvPr/>
          </p:nvSpPr>
          <p:spPr>
            <a:xfrm>
              <a:off x="2187187" y="1681358"/>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84"/>
            <p:cNvSpPr/>
            <p:nvPr/>
          </p:nvSpPr>
          <p:spPr>
            <a:xfrm>
              <a:off x="2188327" y="1682024"/>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84"/>
            <p:cNvSpPr/>
            <p:nvPr/>
          </p:nvSpPr>
          <p:spPr>
            <a:xfrm>
              <a:off x="2185571" y="1680652"/>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84"/>
            <p:cNvSpPr/>
            <p:nvPr/>
          </p:nvSpPr>
          <p:spPr>
            <a:xfrm>
              <a:off x="2186657" y="168112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84"/>
            <p:cNvSpPr/>
            <p:nvPr/>
          </p:nvSpPr>
          <p:spPr>
            <a:xfrm>
              <a:off x="2184756" y="1680313"/>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84"/>
            <p:cNvSpPr/>
            <p:nvPr/>
          </p:nvSpPr>
          <p:spPr>
            <a:xfrm>
              <a:off x="2185137" y="1680462"/>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84"/>
            <p:cNvSpPr/>
            <p:nvPr/>
          </p:nvSpPr>
          <p:spPr>
            <a:xfrm>
              <a:off x="2183616" y="167989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84"/>
            <p:cNvSpPr/>
            <p:nvPr/>
          </p:nvSpPr>
          <p:spPr>
            <a:xfrm>
              <a:off x="2175347" y="1698615"/>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84"/>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84"/>
            <p:cNvSpPr/>
            <p:nvPr/>
          </p:nvSpPr>
          <p:spPr>
            <a:xfrm>
              <a:off x="2187703" y="1681698"/>
              <a:ext cx="258" cy="109"/>
            </a:xfrm>
            <a:custGeom>
              <a:rect b="b" l="l" r="r" t="t"/>
              <a:pathLst>
                <a:path extrusionOk="0" h="8" w="19">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84"/>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84"/>
            <p:cNvSpPr/>
            <p:nvPr/>
          </p:nvSpPr>
          <p:spPr>
            <a:xfrm>
              <a:off x="2183711" y="16799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84"/>
            <p:cNvSpPr/>
            <p:nvPr/>
          </p:nvSpPr>
          <p:spPr>
            <a:xfrm>
              <a:off x="2184145" y="168008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84"/>
            <p:cNvSpPr/>
            <p:nvPr/>
          </p:nvSpPr>
          <p:spPr>
            <a:xfrm>
              <a:off x="2183860" y="167998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84"/>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84"/>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84"/>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84"/>
            <p:cNvSpPr/>
            <p:nvPr/>
          </p:nvSpPr>
          <p:spPr>
            <a:xfrm>
              <a:off x="2170215" y="16668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84"/>
            <p:cNvSpPr/>
            <p:nvPr/>
          </p:nvSpPr>
          <p:spPr>
            <a:xfrm>
              <a:off x="2170636" y="1667061"/>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84"/>
            <p:cNvSpPr/>
            <p:nvPr/>
          </p:nvSpPr>
          <p:spPr>
            <a:xfrm>
              <a:off x="2175252" y="1670524"/>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84"/>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84"/>
            <p:cNvSpPr/>
            <p:nvPr/>
          </p:nvSpPr>
          <p:spPr>
            <a:xfrm>
              <a:off x="2175592" y="167080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84"/>
            <p:cNvSpPr/>
            <p:nvPr/>
          </p:nvSpPr>
          <p:spPr>
            <a:xfrm>
              <a:off x="2174587" y="166985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84"/>
            <p:cNvSpPr/>
            <p:nvPr/>
          </p:nvSpPr>
          <p:spPr>
            <a:xfrm>
              <a:off x="2174207" y="1669573"/>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84"/>
            <p:cNvSpPr/>
            <p:nvPr/>
          </p:nvSpPr>
          <p:spPr>
            <a:xfrm>
              <a:off x="2171070" y="1667346"/>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84"/>
            <p:cNvSpPr/>
            <p:nvPr/>
          </p:nvSpPr>
          <p:spPr>
            <a:xfrm>
              <a:off x="2173786" y="1669247"/>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84"/>
            <p:cNvSpPr/>
            <p:nvPr/>
          </p:nvSpPr>
          <p:spPr>
            <a:xfrm>
              <a:off x="2174926" y="16701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84"/>
            <p:cNvSpPr/>
            <p:nvPr/>
          </p:nvSpPr>
          <p:spPr>
            <a:xfrm>
              <a:off x="2171546" y="166767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84"/>
            <p:cNvSpPr/>
            <p:nvPr/>
          </p:nvSpPr>
          <p:spPr>
            <a:xfrm>
              <a:off x="2172971" y="1668623"/>
              <a:ext cx="54" cy="68"/>
            </a:xfrm>
            <a:custGeom>
              <a:rect b="b" l="l" r="r" t="t"/>
              <a:pathLst>
                <a:path extrusionOk="0" h="5" w="4">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84"/>
            <p:cNvSpPr/>
            <p:nvPr/>
          </p:nvSpPr>
          <p:spPr>
            <a:xfrm>
              <a:off x="2173351" y="1668908"/>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84"/>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84"/>
            <p:cNvSpPr/>
            <p:nvPr/>
          </p:nvSpPr>
          <p:spPr>
            <a:xfrm>
              <a:off x="2168599" y="166343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84"/>
            <p:cNvSpPr/>
            <p:nvPr/>
          </p:nvSpPr>
          <p:spPr>
            <a:xfrm>
              <a:off x="2168409" y="166387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84"/>
            <p:cNvSpPr/>
            <p:nvPr/>
          </p:nvSpPr>
          <p:spPr>
            <a:xfrm>
              <a:off x="2168450" y="1663680"/>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84"/>
            <p:cNvSpPr/>
            <p:nvPr/>
          </p:nvSpPr>
          <p:spPr>
            <a:xfrm>
              <a:off x="2168735" y="166334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84"/>
            <p:cNvSpPr/>
            <p:nvPr/>
          </p:nvSpPr>
          <p:spPr>
            <a:xfrm>
              <a:off x="2168694" y="166334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84"/>
            <p:cNvSpPr/>
            <p:nvPr/>
          </p:nvSpPr>
          <p:spPr>
            <a:xfrm>
              <a:off x="2168640" y="166339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84"/>
            <p:cNvSpPr/>
            <p:nvPr/>
          </p:nvSpPr>
          <p:spPr>
            <a:xfrm>
              <a:off x="2168504" y="16635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84"/>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84"/>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84"/>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84"/>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84"/>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84"/>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84"/>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84"/>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84"/>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84"/>
            <p:cNvSpPr/>
            <p:nvPr/>
          </p:nvSpPr>
          <p:spPr>
            <a:xfrm>
              <a:off x="2156855" y="164647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84"/>
            <p:cNvSpPr/>
            <p:nvPr/>
          </p:nvSpPr>
          <p:spPr>
            <a:xfrm>
              <a:off x="2157045" y="1646423"/>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84"/>
            <p:cNvSpPr/>
            <p:nvPr/>
          </p:nvSpPr>
          <p:spPr>
            <a:xfrm>
              <a:off x="2156570" y="1646518"/>
              <a:ext cx="204" cy="68"/>
            </a:xfrm>
            <a:custGeom>
              <a:rect b="b" l="l" r="r" t="t"/>
              <a:pathLst>
                <a:path extrusionOk="0" h="5" w="15">
                  <a:moveTo>
                    <a:pt x="1" y="4"/>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84"/>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84"/>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84"/>
            <p:cNvSpPr/>
            <p:nvPr/>
          </p:nvSpPr>
          <p:spPr>
            <a:xfrm>
              <a:off x="2157235" y="164638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84"/>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84"/>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84"/>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84"/>
            <p:cNvSpPr/>
            <p:nvPr/>
          </p:nvSpPr>
          <p:spPr>
            <a:xfrm>
              <a:off x="2156244" y="1646614"/>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84"/>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84"/>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84"/>
            <p:cNvSpPr/>
            <p:nvPr/>
          </p:nvSpPr>
          <p:spPr>
            <a:xfrm>
              <a:off x="2154248" y="1646614"/>
              <a:ext cx="394" cy="14"/>
            </a:xfrm>
            <a:custGeom>
              <a:rect b="b" l="l" r="r" t="t"/>
              <a:pathLst>
                <a:path extrusionOk="0" h="1" w="29">
                  <a:moveTo>
                    <a:pt x="0" y="1"/>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84"/>
            <p:cNvSpPr/>
            <p:nvPr/>
          </p:nvSpPr>
          <p:spPr>
            <a:xfrm>
              <a:off x="2153813" y="1646573"/>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84"/>
            <p:cNvSpPr/>
            <p:nvPr/>
          </p:nvSpPr>
          <p:spPr>
            <a:xfrm>
              <a:off x="2153433" y="1646518"/>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84"/>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84"/>
            <p:cNvSpPr/>
            <p:nvPr/>
          </p:nvSpPr>
          <p:spPr>
            <a:xfrm>
              <a:off x="2152958" y="1646478"/>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84"/>
            <p:cNvSpPr/>
            <p:nvPr/>
          </p:nvSpPr>
          <p:spPr>
            <a:xfrm>
              <a:off x="2155864" y="1646614"/>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84"/>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84"/>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84"/>
            <p:cNvSpPr/>
            <p:nvPr/>
          </p:nvSpPr>
          <p:spPr>
            <a:xfrm>
              <a:off x="2211667" y="1642866"/>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84"/>
            <p:cNvSpPr/>
            <p:nvPr/>
          </p:nvSpPr>
          <p:spPr>
            <a:xfrm>
              <a:off x="2209332" y="164214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84"/>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84"/>
            <p:cNvSpPr/>
            <p:nvPr/>
          </p:nvSpPr>
          <p:spPr>
            <a:xfrm>
              <a:off x="2212088" y="1642961"/>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84"/>
            <p:cNvSpPr/>
            <p:nvPr/>
          </p:nvSpPr>
          <p:spPr>
            <a:xfrm>
              <a:off x="2209807" y="164233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84"/>
            <p:cNvSpPr/>
            <p:nvPr/>
          </p:nvSpPr>
          <p:spPr>
            <a:xfrm>
              <a:off x="2209481" y="1642201"/>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84"/>
            <p:cNvSpPr/>
            <p:nvPr/>
          </p:nvSpPr>
          <p:spPr>
            <a:xfrm>
              <a:off x="2209576" y="1642242"/>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84"/>
            <p:cNvSpPr/>
            <p:nvPr/>
          </p:nvSpPr>
          <p:spPr>
            <a:xfrm>
              <a:off x="2209291" y="1642051"/>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84"/>
            <p:cNvSpPr/>
            <p:nvPr/>
          </p:nvSpPr>
          <p:spPr>
            <a:xfrm>
              <a:off x="2209956" y="1642432"/>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84"/>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84"/>
            <p:cNvSpPr/>
            <p:nvPr/>
          </p:nvSpPr>
          <p:spPr>
            <a:xfrm>
              <a:off x="2209196" y="164201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84"/>
            <p:cNvSpPr/>
            <p:nvPr/>
          </p:nvSpPr>
          <p:spPr>
            <a:xfrm>
              <a:off x="2210187" y="164248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84"/>
            <p:cNvSpPr/>
            <p:nvPr/>
          </p:nvSpPr>
          <p:spPr>
            <a:xfrm>
              <a:off x="2210472" y="1642581"/>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84"/>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84"/>
            <p:cNvSpPr/>
            <p:nvPr/>
          </p:nvSpPr>
          <p:spPr>
            <a:xfrm>
              <a:off x="2210757" y="164267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84"/>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84"/>
            <p:cNvSpPr/>
            <p:nvPr/>
          </p:nvSpPr>
          <p:spPr>
            <a:xfrm>
              <a:off x="2208286" y="16483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84"/>
            <p:cNvSpPr/>
            <p:nvPr/>
          </p:nvSpPr>
          <p:spPr>
            <a:xfrm>
              <a:off x="2208191" y="164832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84"/>
            <p:cNvSpPr/>
            <p:nvPr/>
          </p:nvSpPr>
          <p:spPr>
            <a:xfrm>
              <a:off x="2209956" y="1649085"/>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84"/>
            <p:cNvSpPr/>
            <p:nvPr/>
          </p:nvSpPr>
          <p:spPr>
            <a:xfrm>
              <a:off x="2209427" y="1648895"/>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84"/>
            <p:cNvSpPr/>
            <p:nvPr/>
          </p:nvSpPr>
          <p:spPr>
            <a:xfrm>
              <a:off x="2208381" y="164847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84"/>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84"/>
            <p:cNvSpPr/>
            <p:nvPr/>
          </p:nvSpPr>
          <p:spPr>
            <a:xfrm>
              <a:off x="2208531" y="1648514"/>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84"/>
            <p:cNvSpPr/>
            <p:nvPr/>
          </p:nvSpPr>
          <p:spPr>
            <a:xfrm>
              <a:off x="2208816" y="16486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84"/>
            <p:cNvSpPr/>
            <p:nvPr/>
          </p:nvSpPr>
          <p:spPr>
            <a:xfrm>
              <a:off x="2209047" y="164880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84"/>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84"/>
            <p:cNvSpPr/>
            <p:nvPr/>
          </p:nvSpPr>
          <p:spPr>
            <a:xfrm>
              <a:off x="2174492" y="164632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84"/>
            <p:cNvSpPr/>
            <p:nvPr/>
          </p:nvSpPr>
          <p:spPr>
            <a:xfrm>
              <a:off x="2174356" y="16464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84"/>
            <p:cNvSpPr/>
            <p:nvPr/>
          </p:nvSpPr>
          <p:spPr>
            <a:xfrm>
              <a:off x="2174166" y="164666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84"/>
            <p:cNvSpPr/>
            <p:nvPr/>
          </p:nvSpPr>
          <p:spPr>
            <a:xfrm>
              <a:off x="2174587"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84"/>
            <p:cNvSpPr/>
            <p:nvPr/>
          </p:nvSpPr>
          <p:spPr>
            <a:xfrm>
              <a:off x="2173732" y="164727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84"/>
            <p:cNvSpPr/>
            <p:nvPr/>
          </p:nvSpPr>
          <p:spPr>
            <a:xfrm>
              <a:off x="2173976" y="164689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84"/>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84"/>
            <p:cNvSpPr/>
            <p:nvPr/>
          </p:nvSpPr>
          <p:spPr>
            <a:xfrm>
              <a:off x="2174682"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84"/>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84"/>
            <p:cNvSpPr/>
            <p:nvPr/>
          </p:nvSpPr>
          <p:spPr>
            <a:xfrm>
              <a:off x="2184906" y="1639635"/>
              <a:ext cx="489" cy="339"/>
            </a:xfrm>
            <a:custGeom>
              <a:rect b="b" l="l" r="r" t="t"/>
              <a:pathLst>
                <a:path extrusionOk="0" h="25" w="36">
                  <a:moveTo>
                    <a:pt x="0" y="25"/>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84"/>
            <p:cNvSpPr/>
            <p:nvPr/>
          </p:nvSpPr>
          <p:spPr>
            <a:xfrm>
              <a:off x="2173501" y="164771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84"/>
            <p:cNvSpPr/>
            <p:nvPr/>
          </p:nvSpPr>
          <p:spPr>
            <a:xfrm>
              <a:off x="2184376" y="1640056"/>
              <a:ext cx="353" cy="299"/>
            </a:xfrm>
            <a:custGeom>
              <a:rect b="b" l="l" r="r" t="t"/>
              <a:pathLst>
                <a:path extrusionOk="0" h="22" w="26">
                  <a:moveTo>
                    <a:pt x="1"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84"/>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84"/>
            <p:cNvSpPr/>
            <p:nvPr/>
          </p:nvSpPr>
          <p:spPr>
            <a:xfrm>
              <a:off x="2183860" y="1640490"/>
              <a:ext cx="339" cy="244"/>
            </a:xfrm>
            <a:custGeom>
              <a:rect b="b" l="l" r="r" t="t"/>
              <a:pathLst>
                <a:path extrusionOk="0" h="18" w="25">
                  <a:moveTo>
                    <a:pt x="0"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84"/>
            <p:cNvSpPr/>
            <p:nvPr/>
          </p:nvSpPr>
          <p:spPr>
            <a:xfrm>
              <a:off x="2183385" y="1640911"/>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84"/>
            <p:cNvSpPr/>
            <p:nvPr/>
          </p:nvSpPr>
          <p:spPr>
            <a:xfrm>
              <a:off x="2173501" y="1647754"/>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84"/>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84"/>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84"/>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84"/>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84"/>
            <p:cNvSpPr/>
            <p:nvPr/>
          </p:nvSpPr>
          <p:spPr>
            <a:xfrm>
              <a:off x="2073244" y="1623043"/>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84"/>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84"/>
            <p:cNvSpPr/>
            <p:nvPr/>
          </p:nvSpPr>
          <p:spPr>
            <a:xfrm>
              <a:off x="2074480" y="162336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84"/>
            <p:cNvSpPr/>
            <p:nvPr/>
          </p:nvSpPr>
          <p:spPr>
            <a:xfrm>
              <a:off x="2072769" y="1622853"/>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84"/>
            <p:cNvSpPr/>
            <p:nvPr/>
          </p:nvSpPr>
          <p:spPr>
            <a:xfrm>
              <a:off x="2072253" y="162260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84"/>
            <p:cNvSpPr/>
            <p:nvPr/>
          </p:nvSpPr>
          <p:spPr>
            <a:xfrm>
              <a:off x="2074005" y="1623274"/>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84"/>
            <p:cNvSpPr/>
            <p:nvPr/>
          </p:nvSpPr>
          <p:spPr>
            <a:xfrm>
              <a:off x="2073679" y="1623179"/>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84"/>
            <p:cNvSpPr/>
            <p:nvPr/>
          </p:nvSpPr>
          <p:spPr>
            <a:xfrm>
              <a:off x="2074249" y="1623328"/>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84"/>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84"/>
            <p:cNvSpPr/>
            <p:nvPr/>
          </p:nvSpPr>
          <p:spPr>
            <a:xfrm>
              <a:off x="2091031" y="163572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84"/>
            <p:cNvSpPr/>
            <p:nvPr/>
          </p:nvSpPr>
          <p:spPr>
            <a:xfrm>
              <a:off x="2091167" y="1635208"/>
              <a:ext cx="109" cy="204"/>
            </a:xfrm>
            <a:custGeom>
              <a:rect b="b" l="l" r="r" t="t"/>
              <a:pathLst>
                <a:path extrusionOk="0" h="15" w="8">
                  <a:moveTo>
                    <a:pt x="8"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84"/>
            <p:cNvSpPr/>
            <p:nvPr/>
          </p:nvSpPr>
          <p:spPr>
            <a:xfrm>
              <a:off x="2091547" y="1634353"/>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84"/>
            <p:cNvSpPr/>
            <p:nvPr/>
          </p:nvSpPr>
          <p:spPr>
            <a:xfrm>
              <a:off x="2092362" y="1633213"/>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84"/>
            <p:cNvSpPr/>
            <p:nvPr/>
          </p:nvSpPr>
          <p:spPr>
            <a:xfrm>
              <a:off x="2092117" y="16335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84"/>
            <p:cNvSpPr/>
            <p:nvPr/>
          </p:nvSpPr>
          <p:spPr>
            <a:xfrm>
              <a:off x="2092647" y="163292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84"/>
            <p:cNvSpPr/>
            <p:nvPr/>
          </p:nvSpPr>
          <p:spPr>
            <a:xfrm>
              <a:off x="2091832" y="163397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84"/>
            <p:cNvSpPr/>
            <p:nvPr/>
          </p:nvSpPr>
          <p:spPr>
            <a:xfrm>
              <a:off x="2090746" y="1637734"/>
              <a:ext cx="14" cy="95"/>
            </a:xfrm>
            <a:custGeom>
              <a:rect b="b" l="l" r="r" t="t"/>
              <a:pathLst>
                <a:path extrusionOk="0" h="7"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84"/>
            <p:cNvSpPr/>
            <p:nvPr/>
          </p:nvSpPr>
          <p:spPr>
            <a:xfrm>
              <a:off x="2093448" y="163226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84"/>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84"/>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84"/>
            <p:cNvSpPr/>
            <p:nvPr/>
          </p:nvSpPr>
          <p:spPr>
            <a:xfrm>
              <a:off x="2091357" y="163477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84"/>
            <p:cNvSpPr/>
            <p:nvPr/>
          </p:nvSpPr>
          <p:spPr>
            <a:xfrm>
              <a:off x="2093163" y="163245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84"/>
            <p:cNvSpPr/>
            <p:nvPr/>
          </p:nvSpPr>
          <p:spPr>
            <a:xfrm>
              <a:off x="2092878" y="163268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84"/>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84"/>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84"/>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84"/>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84"/>
            <p:cNvSpPr/>
            <p:nvPr/>
          </p:nvSpPr>
          <p:spPr>
            <a:xfrm>
              <a:off x="2215319" y="165450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84"/>
            <p:cNvSpPr/>
            <p:nvPr/>
          </p:nvSpPr>
          <p:spPr>
            <a:xfrm>
              <a:off x="2213948" y="1655127"/>
              <a:ext cx="679" cy="434"/>
            </a:xfrm>
            <a:custGeom>
              <a:rect b="b" l="l" r="r" t="t"/>
              <a:pathLst>
                <a:path extrusionOk="0" h="32" w="50">
                  <a:moveTo>
                    <a:pt x="49" y="0"/>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84"/>
            <p:cNvSpPr/>
            <p:nvPr/>
          </p:nvSpPr>
          <p:spPr>
            <a:xfrm>
              <a:off x="2215659" y="1654122"/>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84"/>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84"/>
            <p:cNvSpPr/>
            <p:nvPr/>
          </p:nvSpPr>
          <p:spPr>
            <a:xfrm>
              <a:off x="2249548" y="165649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84"/>
            <p:cNvSpPr/>
            <p:nvPr/>
          </p:nvSpPr>
          <p:spPr>
            <a:xfrm>
              <a:off x="2249304" y="1656172"/>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84"/>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84"/>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84"/>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84"/>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84"/>
            <p:cNvSpPr/>
            <p:nvPr/>
          </p:nvSpPr>
          <p:spPr>
            <a:xfrm>
              <a:off x="2250119" y="1657313"/>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84"/>
            <p:cNvSpPr/>
            <p:nvPr/>
          </p:nvSpPr>
          <p:spPr>
            <a:xfrm>
              <a:off x="2249928" y="1657068"/>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84"/>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84"/>
            <p:cNvSpPr/>
            <p:nvPr/>
          </p:nvSpPr>
          <p:spPr>
            <a:xfrm>
              <a:off x="2249738" y="1656837"/>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84"/>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84"/>
            <p:cNvSpPr/>
            <p:nvPr/>
          </p:nvSpPr>
          <p:spPr>
            <a:xfrm>
              <a:off x="2247933" y="1653796"/>
              <a:ext cx="149" cy="299"/>
            </a:xfrm>
            <a:custGeom>
              <a:rect b="b" l="l" r="r" t="t"/>
              <a:pathLst>
                <a:path extrusionOk="0" h="22" w="11">
                  <a:moveTo>
                    <a:pt x="11"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84"/>
            <p:cNvSpPr/>
            <p:nvPr/>
          </p:nvSpPr>
          <p:spPr>
            <a:xfrm>
              <a:off x="2255482" y="16754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84"/>
            <p:cNvSpPr/>
            <p:nvPr/>
          </p:nvSpPr>
          <p:spPr>
            <a:xfrm>
              <a:off x="2248258" y="1654366"/>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84"/>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84"/>
            <p:cNvSpPr/>
            <p:nvPr/>
          </p:nvSpPr>
          <p:spPr>
            <a:xfrm>
              <a:off x="2247593" y="1653226"/>
              <a:ext cx="204" cy="339"/>
            </a:xfrm>
            <a:custGeom>
              <a:rect b="b" l="l" r="r" t="t"/>
              <a:pathLst>
                <a:path extrusionOk="0" h="25" w="15">
                  <a:moveTo>
                    <a:pt x="15"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84"/>
            <p:cNvSpPr/>
            <p:nvPr/>
          </p:nvSpPr>
          <p:spPr>
            <a:xfrm>
              <a:off x="2247267" y="1652601"/>
              <a:ext cx="149" cy="353"/>
            </a:xfrm>
            <a:custGeom>
              <a:rect b="b" l="l" r="r" t="t"/>
              <a:pathLst>
                <a:path extrusionOk="0" h="26" w="11">
                  <a:moveTo>
                    <a:pt x="11"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84"/>
            <p:cNvSpPr/>
            <p:nvPr/>
          </p:nvSpPr>
          <p:spPr>
            <a:xfrm>
              <a:off x="2246697" y="1651610"/>
              <a:ext cx="394" cy="679"/>
            </a:xfrm>
            <a:custGeom>
              <a:rect b="b" l="l" r="r" t="t"/>
              <a:pathLst>
                <a:path extrusionOk="0" h="50" w="29">
                  <a:moveTo>
                    <a:pt x="28" y="49"/>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84"/>
            <p:cNvSpPr/>
            <p:nvPr/>
          </p:nvSpPr>
          <p:spPr>
            <a:xfrm>
              <a:off x="2246317" y="1650890"/>
              <a:ext cx="244" cy="448"/>
            </a:xfrm>
            <a:custGeom>
              <a:rect b="b" l="l" r="r" t="t"/>
              <a:pathLst>
                <a:path extrusionOk="0" h="33" w="18">
                  <a:moveTo>
                    <a:pt x="18"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84"/>
            <p:cNvSpPr/>
            <p:nvPr/>
          </p:nvSpPr>
          <p:spPr>
            <a:xfrm>
              <a:off x="2249073" y="1655792"/>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84"/>
            <p:cNvSpPr/>
            <p:nvPr/>
          </p:nvSpPr>
          <p:spPr>
            <a:xfrm>
              <a:off x="2248829" y="1655357"/>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84"/>
            <p:cNvSpPr/>
            <p:nvPr/>
          </p:nvSpPr>
          <p:spPr>
            <a:xfrm>
              <a:off x="2248544" y="1654882"/>
              <a:ext cx="163" cy="258"/>
            </a:xfrm>
            <a:custGeom>
              <a:rect b="b" l="l" r="r" t="t"/>
              <a:pathLst>
                <a:path extrusionOk="0" h="19" w="12">
                  <a:moveTo>
                    <a:pt x="1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84"/>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84"/>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84"/>
            <p:cNvSpPr/>
            <p:nvPr/>
          </p:nvSpPr>
          <p:spPr>
            <a:xfrm>
              <a:off x="2250784" y="1708364"/>
              <a:ext cx="204" cy="54"/>
            </a:xfrm>
            <a:custGeom>
              <a:rect b="b" l="l" r="r" t="t"/>
              <a:pathLst>
                <a:path extrusionOk="0" h="4" w="15">
                  <a:moveTo>
                    <a:pt x="1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84"/>
            <p:cNvSpPr/>
            <p:nvPr/>
          </p:nvSpPr>
          <p:spPr>
            <a:xfrm>
              <a:off x="2240845" y="170960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84"/>
            <p:cNvSpPr/>
            <p:nvPr/>
          </p:nvSpPr>
          <p:spPr>
            <a:xfrm>
              <a:off x="2251015" y="170826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84"/>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84"/>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84"/>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84"/>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84"/>
            <p:cNvSpPr/>
            <p:nvPr/>
          </p:nvSpPr>
          <p:spPr>
            <a:xfrm>
              <a:off x="2250214" y="1708459"/>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84"/>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84"/>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84"/>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84"/>
            <p:cNvSpPr/>
            <p:nvPr/>
          </p:nvSpPr>
          <p:spPr>
            <a:xfrm>
              <a:off x="2255631" y="169357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84"/>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84"/>
            <p:cNvSpPr/>
            <p:nvPr/>
          </p:nvSpPr>
          <p:spPr>
            <a:xfrm>
              <a:off x="2247023" y="168939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84"/>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84"/>
            <p:cNvSpPr/>
            <p:nvPr/>
          </p:nvSpPr>
          <p:spPr>
            <a:xfrm>
              <a:off x="2253581" y="169266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84"/>
            <p:cNvSpPr/>
            <p:nvPr/>
          </p:nvSpPr>
          <p:spPr>
            <a:xfrm>
              <a:off x="2214233" y="1690822"/>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84"/>
            <p:cNvSpPr/>
            <p:nvPr/>
          </p:nvSpPr>
          <p:spPr>
            <a:xfrm>
              <a:off x="2253296" y="1692533"/>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84"/>
            <p:cNvSpPr/>
            <p:nvPr/>
          </p:nvSpPr>
          <p:spPr>
            <a:xfrm>
              <a:off x="2254056" y="1692913"/>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84"/>
            <p:cNvSpPr/>
            <p:nvPr/>
          </p:nvSpPr>
          <p:spPr>
            <a:xfrm>
              <a:off x="2253011" y="1692383"/>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84"/>
            <p:cNvSpPr/>
            <p:nvPr/>
          </p:nvSpPr>
          <p:spPr>
            <a:xfrm>
              <a:off x="2213758" y="169048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84"/>
            <p:cNvSpPr/>
            <p:nvPr/>
          </p:nvSpPr>
          <p:spPr>
            <a:xfrm>
              <a:off x="2214708" y="1691243"/>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84"/>
            <p:cNvSpPr/>
            <p:nvPr/>
          </p:nvSpPr>
          <p:spPr>
            <a:xfrm>
              <a:off x="2252820" y="1692247"/>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84"/>
            <p:cNvSpPr/>
            <p:nvPr/>
          </p:nvSpPr>
          <p:spPr>
            <a:xfrm>
              <a:off x="2254531" y="1693144"/>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84"/>
            <p:cNvSpPr/>
            <p:nvPr/>
          </p:nvSpPr>
          <p:spPr>
            <a:xfrm>
              <a:off x="2255061" y="1693334"/>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84"/>
            <p:cNvSpPr/>
            <p:nvPr/>
          </p:nvSpPr>
          <p:spPr>
            <a:xfrm>
              <a:off x="2252400" y="1691867"/>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84"/>
            <p:cNvSpPr/>
            <p:nvPr/>
          </p:nvSpPr>
          <p:spPr>
            <a:xfrm>
              <a:off x="2252495" y="1692003"/>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84"/>
            <p:cNvSpPr/>
            <p:nvPr/>
          </p:nvSpPr>
          <p:spPr>
            <a:xfrm>
              <a:off x="2252305" y="1691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84"/>
            <p:cNvSpPr/>
            <p:nvPr/>
          </p:nvSpPr>
          <p:spPr>
            <a:xfrm>
              <a:off x="2252250" y="1691718"/>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84"/>
            <p:cNvSpPr/>
            <p:nvPr/>
          </p:nvSpPr>
          <p:spPr>
            <a:xfrm>
              <a:off x="2252209" y="16916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84"/>
            <p:cNvSpPr/>
            <p:nvPr/>
          </p:nvSpPr>
          <p:spPr>
            <a:xfrm>
              <a:off x="2252630" y="169209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84"/>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84"/>
            <p:cNvSpPr/>
            <p:nvPr/>
          </p:nvSpPr>
          <p:spPr>
            <a:xfrm>
              <a:off x="2198823" y="171097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84"/>
            <p:cNvSpPr/>
            <p:nvPr/>
          </p:nvSpPr>
          <p:spPr>
            <a:xfrm>
              <a:off x="2198728" y="171178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84"/>
            <p:cNvSpPr/>
            <p:nvPr/>
          </p:nvSpPr>
          <p:spPr>
            <a:xfrm>
              <a:off x="2198728" y="171391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84"/>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84"/>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84"/>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84"/>
            <p:cNvSpPr/>
            <p:nvPr/>
          </p:nvSpPr>
          <p:spPr>
            <a:xfrm>
              <a:off x="2199828" y="1716103"/>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84"/>
            <p:cNvSpPr/>
            <p:nvPr/>
          </p:nvSpPr>
          <p:spPr>
            <a:xfrm>
              <a:off x="2198687" y="17133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84"/>
            <p:cNvSpPr/>
            <p:nvPr/>
          </p:nvSpPr>
          <p:spPr>
            <a:xfrm>
              <a:off x="2201538" y="1717583"/>
              <a:ext cx="394" cy="339"/>
            </a:xfrm>
            <a:custGeom>
              <a:rect b="b" l="l" r="r" t="t"/>
              <a:pathLst>
                <a:path extrusionOk="0" h="25" w="29">
                  <a:moveTo>
                    <a:pt x="29"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84"/>
            <p:cNvSpPr/>
            <p:nvPr/>
          </p:nvSpPr>
          <p:spPr>
            <a:xfrm>
              <a:off x="2198918" y="1709980"/>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84"/>
            <p:cNvSpPr/>
            <p:nvPr/>
          </p:nvSpPr>
          <p:spPr>
            <a:xfrm>
              <a:off x="2200873" y="1717108"/>
              <a:ext cx="339" cy="244"/>
            </a:xfrm>
            <a:custGeom>
              <a:rect b="b" l="l" r="r" t="t"/>
              <a:pathLst>
                <a:path extrusionOk="0" h="18" w="25">
                  <a:moveTo>
                    <a:pt x="2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84"/>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84"/>
            <p:cNvSpPr/>
            <p:nvPr/>
          </p:nvSpPr>
          <p:spPr>
            <a:xfrm>
              <a:off x="2200343" y="1716578"/>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84"/>
            <p:cNvSpPr/>
            <p:nvPr/>
          </p:nvSpPr>
          <p:spPr>
            <a:xfrm>
              <a:off x="2199108" y="1709029"/>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84"/>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84"/>
            <p:cNvSpPr/>
            <p:nvPr/>
          </p:nvSpPr>
          <p:spPr>
            <a:xfrm>
              <a:off x="2199352" y="17082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84"/>
            <p:cNvSpPr/>
            <p:nvPr/>
          </p:nvSpPr>
          <p:spPr>
            <a:xfrm>
              <a:off x="2216609" y="1712967"/>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84"/>
            <p:cNvSpPr/>
            <p:nvPr/>
          </p:nvSpPr>
          <p:spPr>
            <a:xfrm>
              <a:off x="2216745" y="171311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84"/>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84"/>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84"/>
            <p:cNvSpPr/>
            <p:nvPr/>
          </p:nvSpPr>
          <p:spPr>
            <a:xfrm>
              <a:off x="2221782" y="16200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84"/>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84"/>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84"/>
            <p:cNvSpPr/>
            <p:nvPr/>
          </p:nvSpPr>
          <p:spPr>
            <a:xfrm>
              <a:off x="2213609" y="1650510"/>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84"/>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84"/>
            <p:cNvSpPr/>
            <p:nvPr/>
          </p:nvSpPr>
          <p:spPr>
            <a:xfrm>
              <a:off x="2214654" y="1650985"/>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84"/>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84"/>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84"/>
            <p:cNvSpPr/>
            <p:nvPr/>
          </p:nvSpPr>
          <p:spPr>
            <a:xfrm>
              <a:off x="2211762" y="1648664"/>
              <a:ext cx="109" cy="149"/>
            </a:xfrm>
            <a:custGeom>
              <a:rect b="b" l="l" r="r" t="t"/>
              <a:pathLst>
                <a:path extrusionOk="0" h="11" w="8">
                  <a:moveTo>
                    <a:pt x="0" y="0"/>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84"/>
            <p:cNvSpPr/>
            <p:nvPr/>
          </p:nvSpPr>
          <p:spPr>
            <a:xfrm>
              <a:off x="2212332" y="1649465"/>
              <a:ext cx="204" cy="204"/>
            </a:xfrm>
            <a:custGeom>
              <a:rect b="b" l="l" r="r" t="t"/>
              <a:pathLst>
                <a:path extrusionOk="0" h="15" w="15">
                  <a:moveTo>
                    <a:pt x="14"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84"/>
            <p:cNvSpPr/>
            <p:nvPr/>
          </p:nvSpPr>
          <p:spPr>
            <a:xfrm>
              <a:off x="2212047" y="1649085"/>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84"/>
            <p:cNvSpPr/>
            <p:nvPr/>
          </p:nvSpPr>
          <p:spPr>
            <a:xfrm>
              <a:off x="2211667" y="1648324"/>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84"/>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84"/>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84"/>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84"/>
            <p:cNvSpPr/>
            <p:nvPr/>
          </p:nvSpPr>
          <p:spPr>
            <a:xfrm>
              <a:off x="2216270" y="1651420"/>
              <a:ext cx="638" cy="54"/>
            </a:xfrm>
            <a:custGeom>
              <a:rect b="b" l="l" r="r" t="t"/>
              <a:pathLst>
                <a:path extrusionOk="0" h="4" w="47">
                  <a:moveTo>
                    <a:pt x="1" y="4"/>
                  </a:moveTo>
                  <a:lnTo>
                    <a:pt x="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84"/>
            <p:cNvSpPr/>
            <p:nvPr/>
          </p:nvSpPr>
          <p:spPr>
            <a:xfrm>
              <a:off x="2217600" y="165136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84"/>
            <p:cNvSpPr/>
            <p:nvPr/>
          </p:nvSpPr>
          <p:spPr>
            <a:xfrm>
              <a:off x="2242895" y="1649370"/>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84"/>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84"/>
            <p:cNvSpPr/>
            <p:nvPr/>
          </p:nvSpPr>
          <p:spPr>
            <a:xfrm>
              <a:off x="2216989" y="165136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84"/>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84"/>
            <p:cNvSpPr/>
            <p:nvPr/>
          </p:nvSpPr>
          <p:spPr>
            <a:xfrm>
              <a:off x="2215564" y="1651515"/>
              <a:ext cx="679" cy="54"/>
            </a:xfrm>
            <a:custGeom>
              <a:rect b="b" l="l" r="r" t="t"/>
              <a:pathLst>
                <a:path extrusionOk="0" h="4" w="50">
                  <a:moveTo>
                    <a:pt x="0" y="4"/>
                  </a:moveTo>
                  <a:lnTo>
                    <a:pt x="4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84"/>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84"/>
            <p:cNvSpPr/>
            <p:nvPr/>
          </p:nvSpPr>
          <p:spPr>
            <a:xfrm>
              <a:off x="2263764" y="1676796"/>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84"/>
            <p:cNvSpPr/>
            <p:nvPr/>
          </p:nvSpPr>
          <p:spPr>
            <a:xfrm>
              <a:off x="2263479" y="1676606"/>
              <a:ext cx="244" cy="204"/>
            </a:xfrm>
            <a:custGeom>
              <a:rect b="b" l="l" r="r" t="t"/>
              <a:pathLst>
                <a:path extrusionOk="0" h="15" w="18">
                  <a:moveTo>
                    <a:pt x="18"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84"/>
            <p:cNvSpPr/>
            <p:nvPr/>
          </p:nvSpPr>
          <p:spPr>
            <a:xfrm>
              <a:off x="2262528" y="1676226"/>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84"/>
            <p:cNvSpPr/>
            <p:nvPr/>
          </p:nvSpPr>
          <p:spPr>
            <a:xfrm>
              <a:off x="2262623" y="1676226"/>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84"/>
            <p:cNvSpPr/>
            <p:nvPr/>
          </p:nvSpPr>
          <p:spPr>
            <a:xfrm>
              <a:off x="2257532" y="167780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84"/>
            <p:cNvSpPr/>
            <p:nvPr/>
          </p:nvSpPr>
          <p:spPr>
            <a:xfrm>
              <a:off x="2262814" y="1676280"/>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84"/>
            <p:cNvSpPr/>
            <p:nvPr/>
          </p:nvSpPr>
          <p:spPr>
            <a:xfrm>
              <a:off x="2262949" y="1676321"/>
              <a:ext cx="204" cy="109"/>
            </a:xfrm>
            <a:custGeom>
              <a:rect b="b" l="l" r="r" t="t"/>
              <a:pathLst>
                <a:path extrusionOk="0" h="8" w="15">
                  <a:moveTo>
                    <a:pt x="15"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84"/>
            <p:cNvSpPr/>
            <p:nvPr/>
          </p:nvSpPr>
          <p:spPr>
            <a:xfrm>
              <a:off x="2262474" y="167618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84"/>
            <p:cNvSpPr/>
            <p:nvPr/>
          </p:nvSpPr>
          <p:spPr>
            <a:xfrm>
              <a:off x="2256486" y="167746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84"/>
            <p:cNvSpPr/>
            <p:nvPr/>
          </p:nvSpPr>
          <p:spPr>
            <a:xfrm>
              <a:off x="2263194" y="1676470"/>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84"/>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84"/>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84"/>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84"/>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84"/>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84"/>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84"/>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84"/>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84"/>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84"/>
            <p:cNvSpPr/>
            <p:nvPr/>
          </p:nvSpPr>
          <p:spPr>
            <a:xfrm>
              <a:off x="2277355" y="161173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84"/>
            <p:cNvSpPr/>
            <p:nvPr/>
          </p:nvSpPr>
          <p:spPr>
            <a:xfrm>
              <a:off x="2222923" y="1617001"/>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84"/>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84"/>
            <p:cNvSpPr/>
            <p:nvPr/>
          </p:nvSpPr>
          <p:spPr>
            <a:xfrm>
              <a:off x="2223208" y="1616811"/>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84"/>
            <p:cNvSpPr/>
            <p:nvPr/>
          </p:nvSpPr>
          <p:spPr>
            <a:xfrm>
              <a:off x="2276785" y="161177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84"/>
            <p:cNvSpPr/>
            <p:nvPr/>
          </p:nvSpPr>
          <p:spPr>
            <a:xfrm>
              <a:off x="2277016" y="1611774"/>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84"/>
            <p:cNvSpPr/>
            <p:nvPr/>
          </p:nvSpPr>
          <p:spPr>
            <a:xfrm>
              <a:off x="2263425" y="1618576"/>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84"/>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84"/>
            <p:cNvSpPr/>
            <p:nvPr/>
          </p:nvSpPr>
          <p:spPr>
            <a:xfrm>
              <a:off x="2256812" y="1617286"/>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84"/>
            <p:cNvSpPr/>
            <p:nvPr/>
          </p:nvSpPr>
          <p:spPr>
            <a:xfrm>
              <a:off x="2222638" y="1617096"/>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84"/>
            <p:cNvSpPr/>
            <p:nvPr/>
          </p:nvSpPr>
          <p:spPr>
            <a:xfrm>
              <a:off x="2278305" y="1611489"/>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84"/>
            <p:cNvSpPr/>
            <p:nvPr/>
          </p:nvSpPr>
          <p:spPr>
            <a:xfrm>
              <a:off x="2277966" y="1611584"/>
              <a:ext cx="353" cy="68"/>
            </a:xfrm>
            <a:custGeom>
              <a:rect b="b" l="l" r="r" t="t"/>
              <a:pathLst>
                <a:path extrusionOk="0" h="5" w="26">
                  <a:moveTo>
                    <a:pt x="1" y="4"/>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84"/>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84"/>
            <p:cNvSpPr/>
            <p:nvPr/>
          </p:nvSpPr>
          <p:spPr>
            <a:xfrm>
              <a:off x="2277640" y="1611638"/>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84"/>
            <p:cNvSpPr/>
            <p:nvPr/>
          </p:nvSpPr>
          <p:spPr>
            <a:xfrm>
              <a:off x="2222353" y="16171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84"/>
            <p:cNvSpPr/>
            <p:nvPr/>
          </p:nvSpPr>
          <p:spPr>
            <a:xfrm>
              <a:off x="2221972"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84"/>
            <p:cNvSpPr/>
            <p:nvPr/>
          </p:nvSpPr>
          <p:spPr>
            <a:xfrm>
              <a:off x="2268272" y="1618332"/>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84"/>
            <p:cNvSpPr/>
            <p:nvPr/>
          </p:nvSpPr>
          <p:spPr>
            <a:xfrm>
              <a:off x="2267701" y="1618291"/>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84"/>
            <p:cNvSpPr/>
            <p:nvPr/>
          </p:nvSpPr>
          <p:spPr>
            <a:xfrm>
              <a:off x="2276024"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84"/>
            <p:cNvSpPr/>
            <p:nvPr/>
          </p:nvSpPr>
          <p:spPr>
            <a:xfrm>
              <a:off x="2278726" y="1611448"/>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84"/>
            <p:cNvSpPr/>
            <p:nvPr/>
          </p:nvSpPr>
          <p:spPr>
            <a:xfrm>
              <a:off x="2266520" y="161819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84"/>
            <p:cNvSpPr/>
            <p:nvPr/>
          </p:nvSpPr>
          <p:spPr>
            <a:xfrm>
              <a:off x="2267131" y="1618237"/>
              <a:ext cx="299" cy="14"/>
            </a:xfrm>
            <a:custGeom>
              <a:rect b="b" l="l" r="r" t="t"/>
              <a:pathLst>
                <a:path extrusionOk="0" h="1" w="22">
                  <a:moveTo>
                    <a:pt x="1" y="1"/>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84"/>
            <p:cNvSpPr/>
            <p:nvPr/>
          </p:nvSpPr>
          <p:spPr>
            <a:xfrm>
              <a:off x="2269792" y="1618712"/>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84"/>
            <p:cNvSpPr/>
            <p:nvPr/>
          </p:nvSpPr>
          <p:spPr>
            <a:xfrm>
              <a:off x="2269317" y="1618576"/>
              <a:ext cx="299" cy="109"/>
            </a:xfrm>
            <a:custGeom>
              <a:rect b="b" l="l" r="r" t="t"/>
              <a:pathLst>
                <a:path extrusionOk="0" h="8" w="22">
                  <a:moveTo>
                    <a:pt x="1" y="0"/>
                  </a:moveTo>
                  <a:lnTo>
                    <a:pt x="22"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84"/>
            <p:cNvSpPr/>
            <p:nvPr/>
          </p:nvSpPr>
          <p:spPr>
            <a:xfrm>
              <a:off x="2263764" y="1618427"/>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84"/>
            <p:cNvSpPr/>
            <p:nvPr/>
          </p:nvSpPr>
          <p:spPr>
            <a:xfrm>
              <a:off x="2268801" y="1618427"/>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84"/>
            <p:cNvSpPr/>
            <p:nvPr/>
          </p:nvSpPr>
          <p:spPr>
            <a:xfrm>
              <a:off x="2264565" y="161833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84"/>
            <p:cNvSpPr/>
            <p:nvPr/>
          </p:nvSpPr>
          <p:spPr>
            <a:xfrm>
              <a:off x="227644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84"/>
            <p:cNvSpPr/>
            <p:nvPr/>
          </p:nvSpPr>
          <p:spPr>
            <a:xfrm>
              <a:off x="2264144" y="161838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84"/>
            <p:cNvSpPr/>
            <p:nvPr/>
          </p:nvSpPr>
          <p:spPr>
            <a:xfrm>
              <a:off x="2265570" y="1618237"/>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84"/>
            <p:cNvSpPr/>
            <p:nvPr/>
          </p:nvSpPr>
          <p:spPr>
            <a:xfrm>
              <a:off x="2266086" y="16181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84"/>
            <p:cNvSpPr/>
            <p:nvPr/>
          </p:nvSpPr>
          <p:spPr>
            <a:xfrm>
              <a:off x="227625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84"/>
            <p:cNvSpPr/>
            <p:nvPr/>
          </p:nvSpPr>
          <p:spPr>
            <a:xfrm>
              <a:off x="2276119"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84"/>
            <p:cNvSpPr/>
            <p:nvPr/>
          </p:nvSpPr>
          <p:spPr>
            <a:xfrm>
              <a:off x="2265040" y="1618291"/>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84"/>
            <p:cNvSpPr/>
            <p:nvPr/>
          </p:nvSpPr>
          <p:spPr>
            <a:xfrm>
              <a:off x="222130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84"/>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84"/>
            <p:cNvSpPr/>
            <p:nvPr/>
          </p:nvSpPr>
          <p:spPr>
            <a:xfrm>
              <a:off x="222168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84"/>
            <p:cNvSpPr/>
            <p:nvPr/>
          </p:nvSpPr>
          <p:spPr>
            <a:xfrm>
              <a:off x="2279446" y="161129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84"/>
            <p:cNvSpPr/>
            <p:nvPr/>
          </p:nvSpPr>
          <p:spPr>
            <a:xfrm>
              <a:off x="2279107" y="1611353"/>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84"/>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84"/>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84"/>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84"/>
            <p:cNvSpPr/>
            <p:nvPr/>
          </p:nvSpPr>
          <p:spPr>
            <a:xfrm>
              <a:off x="2252820" y="1570607"/>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84"/>
            <p:cNvSpPr/>
            <p:nvPr/>
          </p:nvSpPr>
          <p:spPr>
            <a:xfrm>
              <a:off x="2253445" y="1570322"/>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84"/>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84"/>
            <p:cNvSpPr/>
            <p:nvPr/>
          </p:nvSpPr>
          <p:spPr>
            <a:xfrm>
              <a:off x="2219786" y="159109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84"/>
            <p:cNvSpPr/>
            <p:nvPr/>
          </p:nvSpPr>
          <p:spPr>
            <a:xfrm>
              <a:off x="2220072" y="1591285"/>
              <a:ext cx="353" cy="258"/>
            </a:xfrm>
            <a:custGeom>
              <a:rect b="b" l="l" r="r" t="t"/>
              <a:pathLst>
                <a:path extrusionOk="0" h="19" w="26">
                  <a:moveTo>
                    <a:pt x="25"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84"/>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84"/>
            <p:cNvSpPr/>
            <p:nvPr/>
          </p:nvSpPr>
          <p:spPr>
            <a:xfrm>
              <a:off x="2223547" y="1592901"/>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84"/>
            <p:cNvSpPr/>
            <p:nvPr/>
          </p:nvSpPr>
          <p:spPr>
            <a:xfrm>
              <a:off x="2222312" y="1592860"/>
              <a:ext cx="489" cy="14"/>
            </a:xfrm>
            <a:custGeom>
              <a:rect b="b" l="l" r="r" t="t"/>
              <a:pathLst>
                <a:path extrusionOk="0" h="1" w="36">
                  <a:moveTo>
                    <a:pt x="0" y="0"/>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84"/>
            <p:cNvSpPr/>
            <p:nvPr/>
          </p:nvSpPr>
          <p:spPr>
            <a:xfrm>
              <a:off x="2224878" y="1592996"/>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84"/>
            <p:cNvSpPr/>
            <p:nvPr/>
          </p:nvSpPr>
          <p:spPr>
            <a:xfrm>
              <a:off x="2222923" y="1592860"/>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84"/>
            <p:cNvSpPr/>
            <p:nvPr/>
          </p:nvSpPr>
          <p:spPr>
            <a:xfrm>
              <a:off x="2224023" y="159295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84"/>
            <p:cNvSpPr/>
            <p:nvPr/>
          </p:nvSpPr>
          <p:spPr>
            <a:xfrm>
              <a:off x="2221592" y="1592806"/>
              <a:ext cx="584" cy="14"/>
            </a:xfrm>
            <a:custGeom>
              <a:rect b="b" l="l" r="r" t="t"/>
              <a:pathLst>
                <a:path extrusionOk="0" h="1" w="43">
                  <a:moveTo>
                    <a:pt x="1" y="1"/>
                  </a:moveTo>
                  <a:lnTo>
                    <a:pt x="4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84"/>
            <p:cNvSpPr/>
            <p:nvPr/>
          </p:nvSpPr>
          <p:spPr>
            <a:xfrm>
              <a:off x="2224444" y="15929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84"/>
            <p:cNvSpPr/>
            <p:nvPr/>
          </p:nvSpPr>
          <p:spPr>
            <a:xfrm>
              <a:off x="2225204" y="1592996"/>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84"/>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84"/>
            <p:cNvSpPr/>
            <p:nvPr/>
          </p:nvSpPr>
          <p:spPr>
            <a:xfrm>
              <a:off x="2225489" y="159305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84"/>
            <p:cNvSpPr/>
            <p:nvPr/>
          </p:nvSpPr>
          <p:spPr>
            <a:xfrm>
              <a:off x="2226494" y="159318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84"/>
            <p:cNvSpPr/>
            <p:nvPr/>
          </p:nvSpPr>
          <p:spPr>
            <a:xfrm>
              <a:off x="2226439" y="159318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84"/>
            <p:cNvSpPr/>
            <p:nvPr/>
          </p:nvSpPr>
          <p:spPr>
            <a:xfrm>
              <a:off x="2226154" y="159314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84"/>
            <p:cNvSpPr/>
            <p:nvPr/>
          </p:nvSpPr>
          <p:spPr>
            <a:xfrm>
              <a:off x="2226304" y="159314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84"/>
            <p:cNvSpPr/>
            <p:nvPr/>
          </p:nvSpPr>
          <p:spPr>
            <a:xfrm>
              <a:off x="222596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84"/>
            <p:cNvSpPr/>
            <p:nvPr/>
          </p:nvSpPr>
          <p:spPr>
            <a:xfrm>
              <a:off x="222577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84"/>
            <p:cNvSpPr/>
            <p:nvPr/>
          </p:nvSpPr>
          <p:spPr>
            <a:xfrm>
              <a:off x="2240044" y="1575454"/>
              <a:ext cx="299" cy="204"/>
            </a:xfrm>
            <a:custGeom>
              <a:rect b="b" l="l" r="r" t="t"/>
              <a:pathLst>
                <a:path extrusionOk="0" h="15" w="22">
                  <a:moveTo>
                    <a:pt x="0" y="1"/>
                  </a:moveTo>
                  <a:lnTo>
                    <a:pt x="2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84"/>
            <p:cNvSpPr/>
            <p:nvPr/>
          </p:nvSpPr>
          <p:spPr>
            <a:xfrm>
              <a:off x="2206195" y="1570566"/>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84"/>
            <p:cNvSpPr/>
            <p:nvPr/>
          </p:nvSpPr>
          <p:spPr>
            <a:xfrm>
              <a:off x="2208151" y="1569806"/>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84"/>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84"/>
            <p:cNvSpPr/>
            <p:nvPr/>
          </p:nvSpPr>
          <p:spPr>
            <a:xfrm>
              <a:off x="2207526" y="157009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84"/>
            <p:cNvSpPr/>
            <p:nvPr/>
          </p:nvSpPr>
          <p:spPr>
            <a:xfrm>
              <a:off x="2240899" y="1576024"/>
              <a:ext cx="339" cy="204"/>
            </a:xfrm>
            <a:custGeom>
              <a:rect b="b" l="l" r="r" t="t"/>
              <a:pathLst>
                <a:path extrusionOk="0" h="15" w="25">
                  <a:moveTo>
                    <a:pt x="0" y="1"/>
                  </a:moveTo>
                  <a:lnTo>
                    <a:pt x="2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84"/>
            <p:cNvSpPr/>
            <p:nvPr/>
          </p:nvSpPr>
          <p:spPr>
            <a:xfrm>
              <a:off x="2206915" y="1570322"/>
              <a:ext cx="244" cy="109"/>
            </a:xfrm>
            <a:custGeom>
              <a:rect b="b" l="l" r="r" t="t"/>
              <a:pathLst>
                <a:path extrusionOk="0" h="8" w="18">
                  <a:moveTo>
                    <a:pt x="0" y="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84"/>
            <p:cNvSpPr/>
            <p:nvPr/>
          </p:nvSpPr>
          <p:spPr>
            <a:xfrm>
              <a:off x="2241755" y="1576554"/>
              <a:ext cx="530" cy="299"/>
            </a:xfrm>
            <a:custGeom>
              <a:rect b="b" l="l" r="r" t="t"/>
              <a:pathLst>
                <a:path extrusionOk="0" h="22" w="39">
                  <a:moveTo>
                    <a:pt x="0" y="0"/>
                  </a:moveTo>
                  <a:lnTo>
                    <a:pt x="39"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84"/>
            <p:cNvSpPr/>
            <p:nvPr/>
          </p:nvSpPr>
          <p:spPr>
            <a:xfrm>
              <a:off x="2204539" y="15709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84"/>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84"/>
            <p:cNvSpPr/>
            <p:nvPr/>
          </p:nvSpPr>
          <p:spPr>
            <a:xfrm>
              <a:off x="2205394" y="157075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84"/>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84"/>
            <p:cNvSpPr/>
            <p:nvPr/>
          </p:nvSpPr>
          <p:spPr>
            <a:xfrm>
              <a:off x="2124445" y="1664672"/>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84"/>
            <p:cNvSpPr/>
            <p:nvPr/>
          </p:nvSpPr>
          <p:spPr>
            <a:xfrm>
              <a:off x="2126292" y="16646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84"/>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84"/>
            <p:cNvSpPr/>
            <p:nvPr/>
          </p:nvSpPr>
          <p:spPr>
            <a:xfrm>
              <a:off x="2125681" y="1664536"/>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84"/>
            <p:cNvSpPr/>
            <p:nvPr/>
          </p:nvSpPr>
          <p:spPr>
            <a:xfrm>
              <a:off x="2125206" y="166453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84"/>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84"/>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84"/>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84"/>
            <p:cNvSpPr/>
            <p:nvPr/>
          </p:nvSpPr>
          <p:spPr>
            <a:xfrm>
              <a:off x="2158620" y="162142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84"/>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84"/>
            <p:cNvSpPr/>
            <p:nvPr/>
          </p:nvSpPr>
          <p:spPr>
            <a:xfrm>
              <a:off x="2153433" y="159584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84"/>
            <p:cNvSpPr/>
            <p:nvPr/>
          </p:nvSpPr>
          <p:spPr>
            <a:xfrm>
              <a:off x="2158756" y="1621753"/>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84"/>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84"/>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84"/>
            <p:cNvSpPr/>
            <p:nvPr/>
          </p:nvSpPr>
          <p:spPr>
            <a:xfrm>
              <a:off x="2121445" y="1657027"/>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84"/>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84"/>
            <p:cNvSpPr/>
            <p:nvPr/>
          </p:nvSpPr>
          <p:spPr>
            <a:xfrm>
              <a:off x="2121159" y="16570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84"/>
            <p:cNvSpPr/>
            <p:nvPr/>
          </p:nvSpPr>
          <p:spPr>
            <a:xfrm>
              <a:off x="2122069" y="165712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84"/>
            <p:cNvSpPr/>
            <p:nvPr/>
          </p:nvSpPr>
          <p:spPr>
            <a:xfrm>
              <a:off x="2123020" y="1657598"/>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84"/>
            <p:cNvSpPr/>
            <p:nvPr/>
          </p:nvSpPr>
          <p:spPr>
            <a:xfrm>
              <a:off x="2122680" y="1657408"/>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84"/>
            <p:cNvSpPr/>
            <p:nvPr/>
          </p:nvSpPr>
          <p:spPr>
            <a:xfrm>
              <a:off x="2122395" y="1657258"/>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84"/>
            <p:cNvSpPr/>
            <p:nvPr/>
          </p:nvSpPr>
          <p:spPr>
            <a:xfrm>
              <a:off x="2121730" y="1657068"/>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84"/>
            <p:cNvSpPr/>
            <p:nvPr/>
          </p:nvSpPr>
          <p:spPr>
            <a:xfrm>
              <a:off x="2123305" y="1657788"/>
              <a:ext cx="434" cy="299"/>
            </a:xfrm>
            <a:custGeom>
              <a:rect b="b" l="l" r="r" t="t"/>
              <a:pathLst>
                <a:path extrusionOk="0" h="22" w="32">
                  <a:moveTo>
                    <a:pt x="0" y="0"/>
                  </a:moveTo>
                  <a:lnTo>
                    <a:pt x="3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84"/>
            <p:cNvSpPr/>
            <p:nvPr/>
          </p:nvSpPr>
          <p:spPr>
            <a:xfrm>
              <a:off x="2146454" y="1643436"/>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84"/>
            <p:cNvSpPr/>
            <p:nvPr/>
          </p:nvSpPr>
          <p:spPr>
            <a:xfrm>
              <a:off x="2146780" y="1643667"/>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84"/>
            <p:cNvSpPr/>
            <p:nvPr/>
          </p:nvSpPr>
          <p:spPr>
            <a:xfrm>
              <a:off x="2150867" y="16467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84"/>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84"/>
            <p:cNvSpPr/>
            <p:nvPr/>
          </p:nvSpPr>
          <p:spPr>
            <a:xfrm>
              <a:off x="2150731" y="164657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84"/>
            <p:cNvSpPr/>
            <p:nvPr/>
          </p:nvSpPr>
          <p:spPr>
            <a:xfrm>
              <a:off x="2157859" y="1623993"/>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84"/>
            <p:cNvSpPr/>
            <p:nvPr/>
          </p:nvSpPr>
          <p:spPr>
            <a:xfrm>
              <a:off x="2158090" y="162403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84"/>
            <p:cNvSpPr/>
            <p:nvPr/>
          </p:nvSpPr>
          <p:spPr>
            <a:xfrm>
              <a:off x="2147310" y="164404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84"/>
            <p:cNvSpPr/>
            <p:nvPr/>
          </p:nvSpPr>
          <p:spPr>
            <a:xfrm>
              <a:off x="2147785" y="16443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84"/>
            <p:cNvSpPr/>
            <p:nvPr/>
          </p:nvSpPr>
          <p:spPr>
            <a:xfrm>
              <a:off x="2145409" y="1642717"/>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84"/>
            <p:cNvSpPr/>
            <p:nvPr/>
          </p:nvSpPr>
          <p:spPr>
            <a:xfrm>
              <a:off x="2145069" y="1642486"/>
              <a:ext cx="299" cy="204"/>
            </a:xfrm>
            <a:custGeom>
              <a:rect b="b" l="l" r="r" t="t"/>
              <a:pathLst>
                <a:path extrusionOk="0" h="15" w="22">
                  <a:moveTo>
                    <a:pt x="22"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84"/>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84"/>
            <p:cNvSpPr/>
            <p:nvPr/>
          </p:nvSpPr>
          <p:spPr>
            <a:xfrm>
              <a:off x="2150921" y="1646763"/>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84"/>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84"/>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84"/>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84"/>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84"/>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84"/>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84"/>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84"/>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84"/>
            <p:cNvSpPr/>
            <p:nvPr/>
          </p:nvSpPr>
          <p:spPr>
            <a:xfrm>
              <a:off x="2095593" y="1634068"/>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84"/>
            <p:cNvSpPr/>
            <p:nvPr/>
          </p:nvSpPr>
          <p:spPr>
            <a:xfrm>
              <a:off x="2095308" y="1633688"/>
              <a:ext cx="244" cy="299"/>
            </a:xfrm>
            <a:custGeom>
              <a:rect b="b" l="l" r="r" t="t"/>
              <a:pathLst>
                <a:path extrusionOk="0" h="22" w="18">
                  <a:moveTo>
                    <a:pt x="0"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84"/>
            <p:cNvSpPr/>
            <p:nvPr/>
          </p:nvSpPr>
          <p:spPr>
            <a:xfrm>
              <a:off x="2095159" y="1633443"/>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84"/>
            <p:cNvSpPr/>
            <p:nvPr/>
          </p:nvSpPr>
          <p:spPr>
            <a:xfrm>
              <a:off x="2097345" y="1638969"/>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84"/>
            <p:cNvSpPr/>
            <p:nvPr/>
          </p:nvSpPr>
          <p:spPr>
            <a:xfrm>
              <a:off x="2096163" y="1635059"/>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84"/>
            <p:cNvSpPr/>
            <p:nvPr/>
          </p:nvSpPr>
          <p:spPr>
            <a:xfrm>
              <a:off x="2096014" y="163477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84"/>
            <p:cNvSpPr/>
            <p:nvPr/>
          </p:nvSpPr>
          <p:spPr>
            <a:xfrm>
              <a:off x="2097249" y="1638345"/>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84"/>
            <p:cNvSpPr/>
            <p:nvPr/>
          </p:nvSpPr>
          <p:spPr>
            <a:xfrm>
              <a:off x="2097059" y="1637299"/>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84"/>
            <p:cNvSpPr/>
            <p:nvPr/>
          </p:nvSpPr>
          <p:spPr>
            <a:xfrm>
              <a:off x="2096774" y="1636444"/>
              <a:ext cx="68" cy="149"/>
            </a:xfrm>
            <a:custGeom>
              <a:rect b="b" l="l" r="r" t="t"/>
              <a:pathLst>
                <a:path extrusionOk="0" h="11" w="5">
                  <a:moveTo>
                    <a:pt x="1"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84"/>
            <p:cNvSpPr/>
            <p:nvPr/>
          </p:nvSpPr>
          <p:spPr>
            <a:xfrm>
              <a:off x="2096639" y="1636009"/>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84"/>
            <p:cNvSpPr/>
            <p:nvPr/>
          </p:nvSpPr>
          <p:spPr>
            <a:xfrm>
              <a:off x="2097154" y="163777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84"/>
            <p:cNvSpPr/>
            <p:nvPr/>
          </p:nvSpPr>
          <p:spPr>
            <a:xfrm>
              <a:off x="2096924" y="163682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84"/>
            <p:cNvSpPr/>
            <p:nvPr/>
          </p:nvSpPr>
          <p:spPr>
            <a:xfrm>
              <a:off x="2096353" y="1635344"/>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84"/>
            <p:cNvSpPr/>
            <p:nvPr/>
          </p:nvSpPr>
          <p:spPr>
            <a:xfrm>
              <a:off x="2096489" y="1635724"/>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84"/>
            <p:cNvSpPr/>
            <p:nvPr/>
          </p:nvSpPr>
          <p:spPr>
            <a:xfrm>
              <a:off x="2095878" y="1634543"/>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84"/>
            <p:cNvSpPr/>
            <p:nvPr/>
          </p:nvSpPr>
          <p:spPr>
            <a:xfrm>
              <a:off x="2095729" y="1634299"/>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84"/>
            <p:cNvSpPr/>
            <p:nvPr/>
          </p:nvSpPr>
          <p:spPr>
            <a:xfrm>
              <a:off x="2095254" y="16329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84"/>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84"/>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84"/>
            <p:cNvSpPr/>
            <p:nvPr/>
          </p:nvSpPr>
          <p:spPr>
            <a:xfrm>
              <a:off x="2095064" y="163330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84"/>
            <p:cNvSpPr/>
            <p:nvPr/>
          </p:nvSpPr>
          <p:spPr>
            <a:xfrm>
              <a:off x="2109944" y="165649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84"/>
            <p:cNvSpPr/>
            <p:nvPr/>
          </p:nvSpPr>
          <p:spPr>
            <a:xfrm>
              <a:off x="2110555" y="1656362"/>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84"/>
            <p:cNvSpPr/>
            <p:nvPr/>
          </p:nvSpPr>
          <p:spPr>
            <a:xfrm>
              <a:off x="2118118" y="1656647"/>
              <a:ext cx="869" cy="394"/>
            </a:xfrm>
            <a:custGeom>
              <a:rect b="b" l="l" r="r" t="t"/>
              <a:pathLst>
                <a:path extrusionOk="0" h="29" w="64">
                  <a:moveTo>
                    <a:pt x="1" y="0"/>
                  </a:moveTo>
                  <a:lnTo>
                    <a:pt x="6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84"/>
            <p:cNvSpPr/>
            <p:nvPr/>
          </p:nvSpPr>
          <p:spPr>
            <a:xfrm>
              <a:off x="2109374" y="1656552"/>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84"/>
            <p:cNvSpPr/>
            <p:nvPr/>
          </p:nvSpPr>
          <p:spPr>
            <a:xfrm>
              <a:off x="2110325" y="1656403"/>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84"/>
            <p:cNvSpPr/>
            <p:nvPr/>
          </p:nvSpPr>
          <p:spPr>
            <a:xfrm>
              <a:off x="2117222" y="1656308"/>
              <a:ext cx="774" cy="299"/>
            </a:xfrm>
            <a:custGeom>
              <a:rect b="b" l="l" r="r" t="t"/>
              <a:pathLst>
                <a:path extrusionOk="0" h="22" w="57">
                  <a:moveTo>
                    <a:pt x="0" y="1"/>
                  </a:moveTo>
                  <a:lnTo>
                    <a:pt x="56"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84"/>
            <p:cNvSpPr/>
            <p:nvPr/>
          </p:nvSpPr>
          <p:spPr>
            <a:xfrm>
              <a:off x="2110650" y="165630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84"/>
            <p:cNvSpPr/>
            <p:nvPr/>
          </p:nvSpPr>
          <p:spPr>
            <a:xfrm>
              <a:off x="2110135" y="1656457"/>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84"/>
            <p:cNvSpPr/>
            <p:nvPr/>
          </p:nvSpPr>
          <p:spPr>
            <a:xfrm>
              <a:off x="2119069" y="1657123"/>
              <a:ext cx="964" cy="434"/>
            </a:xfrm>
            <a:custGeom>
              <a:rect b="b" l="l" r="r" t="t"/>
              <a:pathLst>
                <a:path extrusionOk="0" h="32" w="71">
                  <a:moveTo>
                    <a:pt x="1" y="0"/>
                  </a:moveTo>
                  <a:lnTo>
                    <a:pt x="7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84"/>
            <p:cNvSpPr/>
            <p:nvPr/>
          </p:nvSpPr>
          <p:spPr>
            <a:xfrm>
              <a:off x="2108994" y="1656593"/>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84"/>
            <p:cNvSpPr/>
            <p:nvPr/>
          </p:nvSpPr>
          <p:spPr>
            <a:xfrm>
              <a:off x="2109659" y="1656498"/>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84"/>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84"/>
            <p:cNvSpPr/>
            <p:nvPr/>
          </p:nvSpPr>
          <p:spPr>
            <a:xfrm>
              <a:off x="2106428" y="1656552"/>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84"/>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84"/>
            <p:cNvSpPr/>
            <p:nvPr/>
          </p:nvSpPr>
          <p:spPr>
            <a:xfrm>
              <a:off x="2110460" y="1656403"/>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84"/>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84"/>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84"/>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84"/>
            <p:cNvSpPr/>
            <p:nvPr/>
          </p:nvSpPr>
          <p:spPr>
            <a:xfrm>
              <a:off x="2303017" y="1816074"/>
              <a:ext cx="394" cy="1059"/>
            </a:xfrm>
            <a:custGeom>
              <a:rect b="b" l="l" r="r" t="t"/>
              <a:pathLst>
                <a:path extrusionOk="0" h="78" w="29">
                  <a:moveTo>
                    <a:pt x="29" y="0"/>
                  </a:moveTo>
                  <a:lnTo>
                    <a:pt x="1" y="7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84"/>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84"/>
            <p:cNvSpPr/>
            <p:nvPr/>
          </p:nvSpPr>
          <p:spPr>
            <a:xfrm>
              <a:off x="2312765" y="1818355"/>
              <a:ext cx="434" cy="204"/>
            </a:xfrm>
            <a:custGeom>
              <a:rect b="b" l="l" r="r" t="t"/>
              <a:pathLst>
                <a:path extrusionOk="0" h="15" w="32">
                  <a:moveTo>
                    <a:pt x="32"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84"/>
            <p:cNvSpPr/>
            <p:nvPr/>
          </p:nvSpPr>
          <p:spPr>
            <a:xfrm>
              <a:off x="2311530" y="1818776"/>
              <a:ext cx="434" cy="109"/>
            </a:xfrm>
            <a:custGeom>
              <a:rect b="b" l="l" r="r" t="t"/>
              <a:pathLst>
                <a:path extrusionOk="0" h="8" w="32">
                  <a:moveTo>
                    <a:pt x="3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84"/>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84"/>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84"/>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84"/>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84"/>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84"/>
            <p:cNvSpPr/>
            <p:nvPr/>
          </p:nvSpPr>
          <p:spPr>
            <a:xfrm>
              <a:off x="2312141" y="1818586"/>
              <a:ext cx="448" cy="163"/>
            </a:xfrm>
            <a:custGeom>
              <a:rect b="b" l="l" r="r" t="t"/>
              <a:pathLst>
                <a:path extrusionOk="0" h="12" w="33">
                  <a:moveTo>
                    <a:pt x="3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84"/>
            <p:cNvSpPr/>
            <p:nvPr/>
          </p:nvSpPr>
          <p:spPr>
            <a:xfrm>
              <a:off x="2305447" y="1817120"/>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84"/>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84"/>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84"/>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84"/>
            <p:cNvSpPr/>
            <p:nvPr/>
          </p:nvSpPr>
          <p:spPr>
            <a:xfrm>
              <a:off x="2453550" y="1892787"/>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84"/>
            <p:cNvSpPr/>
            <p:nvPr/>
          </p:nvSpPr>
          <p:spPr>
            <a:xfrm>
              <a:off x="2455791" y="1870737"/>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84"/>
            <p:cNvSpPr/>
            <p:nvPr/>
          </p:nvSpPr>
          <p:spPr>
            <a:xfrm>
              <a:off x="2453414" y="189288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84"/>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84"/>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84"/>
            <p:cNvSpPr/>
            <p:nvPr/>
          </p:nvSpPr>
          <p:spPr>
            <a:xfrm>
              <a:off x="2425553" y="1855571"/>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84"/>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84"/>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84"/>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84"/>
            <p:cNvSpPr/>
            <p:nvPr/>
          </p:nvSpPr>
          <p:spPr>
            <a:xfrm>
              <a:off x="2425988" y="18556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84"/>
            <p:cNvSpPr/>
            <p:nvPr/>
          </p:nvSpPr>
          <p:spPr>
            <a:xfrm>
              <a:off x="2424508" y="18552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84"/>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84"/>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84"/>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84"/>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84"/>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84"/>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84"/>
            <p:cNvSpPr/>
            <p:nvPr/>
          </p:nvSpPr>
          <p:spPr>
            <a:xfrm>
              <a:off x="2435682" y="1868117"/>
              <a:ext cx="258" cy="163"/>
            </a:xfrm>
            <a:custGeom>
              <a:rect b="b" l="l" r="r" t="t"/>
              <a:pathLst>
                <a:path extrusionOk="0" h="12" w="19">
                  <a:moveTo>
                    <a:pt x="18"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84"/>
            <p:cNvSpPr/>
            <p:nvPr/>
          </p:nvSpPr>
          <p:spPr>
            <a:xfrm>
              <a:off x="2432695" y="1865035"/>
              <a:ext cx="204" cy="299"/>
            </a:xfrm>
            <a:custGeom>
              <a:rect b="b" l="l" r="r" t="t"/>
              <a:pathLst>
                <a:path extrusionOk="0" h="22" w="15">
                  <a:moveTo>
                    <a:pt x="14"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84"/>
            <p:cNvSpPr/>
            <p:nvPr/>
          </p:nvSpPr>
          <p:spPr>
            <a:xfrm>
              <a:off x="2435397" y="1867886"/>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84"/>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84"/>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84"/>
            <p:cNvSpPr/>
            <p:nvPr/>
          </p:nvSpPr>
          <p:spPr>
            <a:xfrm>
              <a:off x="2432315" y="1864505"/>
              <a:ext cx="244" cy="353"/>
            </a:xfrm>
            <a:custGeom>
              <a:rect b="b" l="l" r="r" t="t"/>
              <a:pathLst>
                <a:path extrusionOk="0" h="26" w="18">
                  <a:moveTo>
                    <a:pt x="1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84"/>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84"/>
            <p:cNvSpPr/>
            <p:nvPr/>
          </p:nvSpPr>
          <p:spPr>
            <a:xfrm>
              <a:off x="2435071" y="1867601"/>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84"/>
            <p:cNvSpPr/>
            <p:nvPr/>
          </p:nvSpPr>
          <p:spPr>
            <a:xfrm>
              <a:off x="2433021" y="1865551"/>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84"/>
            <p:cNvSpPr/>
            <p:nvPr/>
          </p:nvSpPr>
          <p:spPr>
            <a:xfrm>
              <a:off x="2434732" y="1867316"/>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84"/>
            <p:cNvSpPr/>
            <p:nvPr/>
          </p:nvSpPr>
          <p:spPr>
            <a:xfrm>
              <a:off x="2433456" y="1865985"/>
              <a:ext cx="299" cy="339"/>
            </a:xfrm>
            <a:custGeom>
              <a:rect b="b" l="l" r="r" t="t"/>
              <a:pathLst>
                <a:path extrusionOk="0" h="25" w="22">
                  <a:moveTo>
                    <a:pt x="21"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84"/>
            <p:cNvSpPr/>
            <p:nvPr/>
          </p:nvSpPr>
          <p:spPr>
            <a:xfrm>
              <a:off x="2434352" y="1866936"/>
              <a:ext cx="258" cy="244"/>
            </a:xfrm>
            <a:custGeom>
              <a:rect b="b" l="l" r="r" t="t"/>
              <a:pathLst>
                <a:path extrusionOk="0" h="18" w="19">
                  <a:moveTo>
                    <a:pt x="18"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84"/>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84"/>
            <p:cNvSpPr/>
            <p:nvPr/>
          </p:nvSpPr>
          <p:spPr>
            <a:xfrm>
              <a:off x="2433836" y="1866460"/>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84"/>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84"/>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84"/>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84"/>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84"/>
            <p:cNvSpPr/>
            <p:nvPr/>
          </p:nvSpPr>
          <p:spPr>
            <a:xfrm>
              <a:off x="2791942"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84"/>
            <p:cNvSpPr/>
            <p:nvPr/>
          </p:nvSpPr>
          <p:spPr>
            <a:xfrm>
              <a:off x="2790367" y="2002059"/>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84"/>
            <p:cNvSpPr/>
            <p:nvPr/>
          </p:nvSpPr>
          <p:spPr>
            <a:xfrm>
              <a:off x="2792458" y="2002154"/>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84"/>
            <p:cNvSpPr/>
            <p:nvPr/>
          </p:nvSpPr>
          <p:spPr>
            <a:xfrm>
              <a:off x="2790843" y="2002113"/>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84"/>
            <p:cNvSpPr/>
            <p:nvPr/>
          </p:nvSpPr>
          <p:spPr>
            <a:xfrm>
              <a:off x="2793463" y="2002059"/>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84"/>
            <p:cNvSpPr/>
            <p:nvPr/>
          </p:nvSpPr>
          <p:spPr>
            <a:xfrm>
              <a:off x="2792947" y="2002113"/>
              <a:ext cx="380" cy="14"/>
            </a:xfrm>
            <a:custGeom>
              <a:rect b="b" l="l" r="r" t="t"/>
              <a:pathLst>
                <a:path extrusionOk="0" h="1" w="28">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84"/>
            <p:cNvSpPr/>
            <p:nvPr/>
          </p:nvSpPr>
          <p:spPr>
            <a:xfrm>
              <a:off x="2793938" y="2002018"/>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84"/>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84"/>
            <p:cNvSpPr/>
            <p:nvPr/>
          </p:nvSpPr>
          <p:spPr>
            <a:xfrm>
              <a:off x="2783524" y="1996546"/>
              <a:ext cx="394" cy="68"/>
            </a:xfrm>
            <a:custGeom>
              <a:rect b="b" l="l" r="r" t="t"/>
              <a:pathLst>
                <a:path extrusionOk="0" h="5" w="29">
                  <a:moveTo>
                    <a:pt x="1" y="1"/>
                  </a:moveTo>
                  <a:lnTo>
                    <a:pt x="29"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84"/>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84"/>
            <p:cNvSpPr/>
            <p:nvPr/>
          </p:nvSpPr>
          <p:spPr>
            <a:xfrm>
              <a:off x="2789471" y="200186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84"/>
            <p:cNvSpPr/>
            <p:nvPr/>
          </p:nvSpPr>
          <p:spPr>
            <a:xfrm>
              <a:off x="2789091" y="200173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84"/>
            <p:cNvSpPr/>
            <p:nvPr/>
          </p:nvSpPr>
          <p:spPr>
            <a:xfrm>
              <a:off x="2789892" y="2001964"/>
              <a:ext cx="299" cy="109"/>
            </a:xfrm>
            <a:custGeom>
              <a:rect b="b" l="l" r="r" t="t"/>
              <a:pathLst>
                <a:path extrusionOk="0" h="8" w="22">
                  <a:moveTo>
                    <a:pt x="1" y="1"/>
                  </a:moveTo>
                  <a:lnTo>
                    <a:pt x="2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84"/>
            <p:cNvSpPr/>
            <p:nvPr/>
          </p:nvSpPr>
          <p:spPr>
            <a:xfrm>
              <a:off x="2794943" y="200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84"/>
            <p:cNvSpPr/>
            <p:nvPr/>
          </p:nvSpPr>
          <p:spPr>
            <a:xfrm>
              <a:off x="2796083" y="200025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84"/>
            <p:cNvSpPr/>
            <p:nvPr/>
          </p:nvSpPr>
          <p:spPr>
            <a:xfrm>
              <a:off x="2791847"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84"/>
            <p:cNvSpPr/>
            <p:nvPr/>
          </p:nvSpPr>
          <p:spPr>
            <a:xfrm>
              <a:off x="2794563" y="2001923"/>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84"/>
            <p:cNvSpPr/>
            <p:nvPr/>
          </p:nvSpPr>
          <p:spPr>
            <a:xfrm>
              <a:off x="2794794" y="200192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84"/>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84"/>
            <p:cNvSpPr/>
            <p:nvPr/>
          </p:nvSpPr>
          <p:spPr>
            <a:xfrm>
              <a:off x="2796749" y="199916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84"/>
            <p:cNvSpPr/>
            <p:nvPr/>
          </p:nvSpPr>
          <p:spPr>
            <a:xfrm>
              <a:off x="2796559" y="1999208"/>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84"/>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84"/>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84"/>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84"/>
            <p:cNvSpPr/>
            <p:nvPr/>
          </p:nvSpPr>
          <p:spPr>
            <a:xfrm>
              <a:off x="2794223" y="2001964"/>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84"/>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84"/>
            <p:cNvSpPr/>
            <p:nvPr/>
          </p:nvSpPr>
          <p:spPr>
            <a:xfrm>
              <a:off x="2888668" y="2013192"/>
              <a:ext cx="204" cy="244"/>
            </a:xfrm>
            <a:custGeom>
              <a:rect b="b" l="l" r="r" t="t"/>
              <a:pathLst>
                <a:path extrusionOk="0" h="18" w="15">
                  <a:moveTo>
                    <a:pt x="1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84"/>
            <p:cNvSpPr/>
            <p:nvPr/>
          </p:nvSpPr>
          <p:spPr>
            <a:xfrm>
              <a:off x="2888913" y="2013478"/>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84"/>
            <p:cNvSpPr/>
            <p:nvPr/>
          </p:nvSpPr>
          <p:spPr>
            <a:xfrm>
              <a:off x="2888438" y="2012907"/>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84"/>
            <p:cNvSpPr/>
            <p:nvPr/>
          </p:nvSpPr>
          <p:spPr>
            <a:xfrm>
              <a:off x="2889049" y="201370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84"/>
            <p:cNvSpPr/>
            <p:nvPr/>
          </p:nvSpPr>
          <p:spPr>
            <a:xfrm>
              <a:off x="2887582" y="20115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84"/>
            <p:cNvSpPr/>
            <p:nvPr/>
          </p:nvSpPr>
          <p:spPr>
            <a:xfrm>
              <a:off x="2888247" y="201256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84"/>
            <p:cNvSpPr/>
            <p:nvPr/>
          </p:nvSpPr>
          <p:spPr>
            <a:xfrm>
              <a:off x="2889239" y="2013898"/>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84"/>
            <p:cNvSpPr/>
            <p:nvPr/>
          </p:nvSpPr>
          <p:spPr>
            <a:xfrm>
              <a:off x="2887908" y="2012093"/>
              <a:ext cx="204" cy="353"/>
            </a:xfrm>
            <a:custGeom>
              <a:rect b="b" l="l" r="r" t="t"/>
              <a:pathLst>
                <a:path extrusionOk="0" h="26" w="15">
                  <a:moveTo>
                    <a:pt x="15"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84"/>
            <p:cNvSpPr/>
            <p:nvPr/>
          </p:nvSpPr>
          <p:spPr>
            <a:xfrm>
              <a:off x="2889334" y="2014048"/>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84"/>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84"/>
            <p:cNvSpPr/>
            <p:nvPr/>
          </p:nvSpPr>
          <p:spPr>
            <a:xfrm>
              <a:off x="2889483" y="201414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84"/>
            <p:cNvSpPr/>
            <p:nvPr/>
          </p:nvSpPr>
          <p:spPr>
            <a:xfrm>
              <a:off x="2889578" y="2014238"/>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84"/>
            <p:cNvSpPr/>
            <p:nvPr/>
          </p:nvSpPr>
          <p:spPr>
            <a:xfrm>
              <a:off x="2889619" y="2014279"/>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84"/>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84"/>
            <p:cNvSpPr/>
            <p:nvPr/>
          </p:nvSpPr>
          <p:spPr>
            <a:xfrm>
              <a:off x="2893950" y="2010952"/>
              <a:ext cx="54" cy="299"/>
            </a:xfrm>
            <a:custGeom>
              <a:rect b="b" l="l" r="r" t="t"/>
              <a:pathLst>
                <a:path extrusionOk="0" h="22" w="4">
                  <a:moveTo>
                    <a:pt x="0" y="1"/>
                  </a:moveTo>
                  <a:lnTo>
                    <a:pt x="4"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84"/>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84"/>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84"/>
            <p:cNvSpPr/>
            <p:nvPr/>
          </p:nvSpPr>
          <p:spPr>
            <a:xfrm>
              <a:off x="2889714" y="201433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84"/>
            <p:cNvSpPr/>
            <p:nvPr/>
          </p:nvSpPr>
          <p:spPr>
            <a:xfrm>
              <a:off x="2893855" y="2010477"/>
              <a:ext cx="54" cy="353"/>
            </a:xfrm>
            <a:custGeom>
              <a:rect b="b" l="l" r="r" t="t"/>
              <a:pathLst>
                <a:path extrusionOk="0" h="26" w="4">
                  <a:moveTo>
                    <a:pt x="0" y="1"/>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84"/>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84"/>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84"/>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84"/>
            <p:cNvSpPr/>
            <p:nvPr/>
          </p:nvSpPr>
          <p:spPr>
            <a:xfrm>
              <a:off x="2333674" y="1784181"/>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84"/>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84"/>
            <p:cNvSpPr/>
            <p:nvPr/>
          </p:nvSpPr>
          <p:spPr>
            <a:xfrm>
              <a:off x="2334530" y="1788403"/>
              <a:ext cx="204" cy="828"/>
            </a:xfrm>
            <a:custGeom>
              <a:rect b="b" l="l" r="r" t="t"/>
              <a:pathLst>
                <a:path extrusionOk="0" h="61" w="15">
                  <a:moveTo>
                    <a:pt x="1" y="1"/>
                  </a:moveTo>
                  <a:lnTo>
                    <a:pt x="15"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84"/>
            <p:cNvSpPr/>
            <p:nvPr/>
          </p:nvSpPr>
          <p:spPr>
            <a:xfrm>
              <a:off x="2334340" y="1787697"/>
              <a:ext cx="204" cy="720"/>
            </a:xfrm>
            <a:custGeom>
              <a:rect b="b" l="l" r="r" t="t"/>
              <a:pathLst>
                <a:path extrusionOk="0" h="53" w="15">
                  <a:moveTo>
                    <a:pt x="1" y="0"/>
                  </a:moveTo>
                  <a:lnTo>
                    <a:pt x="15"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84"/>
            <p:cNvSpPr/>
            <p:nvPr/>
          </p:nvSpPr>
          <p:spPr>
            <a:xfrm>
              <a:off x="2333770" y="17850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84"/>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84"/>
            <p:cNvSpPr/>
            <p:nvPr/>
          </p:nvSpPr>
          <p:spPr>
            <a:xfrm>
              <a:off x="2333865" y="178574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84"/>
            <p:cNvSpPr/>
            <p:nvPr/>
          </p:nvSpPr>
          <p:spPr>
            <a:xfrm>
              <a:off x="2334055" y="1786462"/>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84"/>
            <p:cNvSpPr/>
            <p:nvPr/>
          </p:nvSpPr>
          <p:spPr>
            <a:xfrm>
              <a:off x="2333674" y="178418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84"/>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84"/>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84"/>
            <p:cNvSpPr/>
            <p:nvPr/>
          </p:nvSpPr>
          <p:spPr>
            <a:xfrm>
              <a:off x="2337666" y="17936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84"/>
            <p:cNvSpPr/>
            <p:nvPr/>
          </p:nvSpPr>
          <p:spPr>
            <a:xfrm>
              <a:off x="2338046" y="1793590"/>
              <a:ext cx="679" cy="14"/>
            </a:xfrm>
            <a:custGeom>
              <a:rect b="b" l="l" r="r" t="t"/>
              <a:pathLst>
                <a:path extrusionOk="0" h="1" w="50">
                  <a:moveTo>
                    <a:pt x="1" y="0"/>
                  </a:moveTo>
                  <a:lnTo>
                    <a:pt x="5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84"/>
            <p:cNvSpPr/>
            <p:nvPr/>
          </p:nvSpPr>
          <p:spPr>
            <a:xfrm>
              <a:off x="2342663" y="1794255"/>
              <a:ext cx="353" cy="204"/>
            </a:xfrm>
            <a:custGeom>
              <a:rect b="b" l="l" r="r" t="t"/>
              <a:pathLst>
                <a:path extrusionOk="0" h="15" w="26">
                  <a:moveTo>
                    <a:pt x="1" y="0"/>
                  </a:moveTo>
                  <a:lnTo>
                    <a:pt x="25"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84"/>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84"/>
            <p:cNvSpPr/>
            <p:nvPr/>
          </p:nvSpPr>
          <p:spPr>
            <a:xfrm>
              <a:off x="2343192" y="1794540"/>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84"/>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84"/>
            <p:cNvSpPr/>
            <p:nvPr/>
          </p:nvSpPr>
          <p:spPr>
            <a:xfrm>
              <a:off x="238230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84"/>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84"/>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84"/>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84"/>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84"/>
            <p:cNvSpPr/>
            <p:nvPr/>
          </p:nvSpPr>
          <p:spPr>
            <a:xfrm>
              <a:off x="2397991" y="1811743"/>
              <a:ext cx="204" cy="14"/>
            </a:xfrm>
            <a:custGeom>
              <a:rect b="b" l="l" r="r" t="t"/>
              <a:pathLst>
                <a:path extrusionOk="0" h="1" w="15">
                  <a:moveTo>
                    <a:pt x="0"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84"/>
            <p:cNvSpPr/>
            <p:nvPr/>
          </p:nvSpPr>
          <p:spPr>
            <a:xfrm>
              <a:off x="2393185" y="1816685"/>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84"/>
            <p:cNvSpPr/>
            <p:nvPr/>
          </p:nvSpPr>
          <p:spPr>
            <a:xfrm>
              <a:off x="2399702" y="1812598"/>
              <a:ext cx="204" cy="204"/>
            </a:xfrm>
            <a:custGeom>
              <a:rect b="b" l="l" r="r" t="t"/>
              <a:pathLst>
                <a:path extrusionOk="0" h="15" w="15">
                  <a:moveTo>
                    <a:pt x="1" y="1"/>
                  </a:moveTo>
                  <a:lnTo>
                    <a:pt x="1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84"/>
            <p:cNvSpPr/>
            <p:nvPr/>
          </p:nvSpPr>
          <p:spPr>
            <a:xfrm>
              <a:off x="2399227" y="1812273"/>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84"/>
            <p:cNvSpPr/>
            <p:nvPr/>
          </p:nvSpPr>
          <p:spPr>
            <a:xfrm>
              <a:off x="2398426" y="181183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84"/>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84"/>
            <p:cNvSpPr/>
            <p:nvPr/>
          </p:nvSpPr>
          <p:spPr>
            <a:xfrm>
              <a:off x="2393755" y="181540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84"/>
            <p:cNvSpPr/>
            <p:nvPr/>
          </p:nvSpPr>
          <p:spPr>
            <a:xfrm>
              <a:off x="2400747" y="1813549"/>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84"/>
            <p:cNvSpPr/>
            <p:nvPr/>
          </p:nvSpPr>
          <p:spPr>
            <a:xfrm>
              <a:off x="2393375" y="181616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84"/>
            <p:cNvSpPr/>
            <p:nvPr/>
          </p:nvSpPr>
          <p:spPr>
            <a:xfrm>
              <a:off x="2400177" y="1813033"/>
              <a:ext cx="299" cy="244"/>
            </a:xfrm>
            <a:custGeom>
              <a:rect b="b" l="l" r="r" t="t"/>
              <a:pathLst>
                <a:path extrusionOk="0" h="18" w="22">
                  <a:moveTo>
                    <a:pt x="1" y="0"/>
                  </a:moveTo>
                  <a:lnTo>
                    <a:pt x="2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84"/>
            <p:cNvSpPr/>
            <p:nvPr/>
          </p:nvSpPr>
          <p:spPr>
            <a:xfrm>
              <a:off x="2393565" y="1815735"/>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84"/>
            <p:cNvSpPr/>
            <p:nvPr/>
          </p:nvSpPr>
          <p:spPr>
            <a:xfrm>
              <a:off x="2398806" y="1812028"/>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84"/>
            <p:cNvSpPr/>
            <p:nvPr/>
          </p:nvSpPr>
          <p:spPr>
            <a:xfrm>
              <a:off x="2394420" y="18142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84"/>
            <p:cNvSpPr/>
            <p:nvPr/>
          </p:nvSpPr>
          <p:spPr>
            <a:xfrm>
              <a:off x="2394040" y="181483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84"/>
            <p:cNvSpPr/>
            <p:nvPr/>
          </p:nvSpPr>
          <p:spPr>
            <a:xfrm>
              <a:off x="2394135" y="181464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84"/>
            <p:cNvSpPr/>
            <p:nvPr/>
          </p:nvSpPr>
          <p:spPr>
            <a:xfrm>
              <a:off x="2394230" y="181449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84"/>
            <p:cNvSpPr/>
            <p:nvPr/>
          </p:nvSpPr>
          <p:spPr>
            <a:xfrm>
              <a:off x="2394380" y="181430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84"/>
            <p:cNvSpPr/>
            <p:nvPr/>
          </p:nvSpPr>
          <p:spPr>
            <a:xfrm>
              <a:off x="2394325" y="181440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84"/>
            <p:cNvSpPr/>
            <p:nvPr/>
          </p:nvSpPr>
          <p:spPr>
            <a:xfrm>
              <a:off x="2393904" y="1815070"/>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84"/>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84"/>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84"/>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84"/>
            <p:cNvSpPr/>
            <p:nvPr/>
          </p:nvSpPr>
          <p:spPr>
            <a:xfrm>
              <a:off x="2083563" y="1634394"/>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84"/>
            <p:cNvSpPr/>
            <p:nvPr/>
          </p:nvSpPr>
          <p:spPr>
            <a:xfrm>
              <a:off x="2066972" y="1624699"/>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84"/>
            <p:cNvSpPr/>
            <p:nvPr/>
          </p:nvSpPr>
          <p:spPr>
            <a:xfrm>
              <a:off x="2087840" y="1638630"/>
              <a:ext cx="244" cy="299"/>
            </a:xfrm>
            <a:custGeom>
              <a:rect b="b" l="l" r="r" t="t"/>
              <a:pathLst>
                <a:path extrusionOk="0" h="22" w="18">
                  <a:moveTo>
                    <a:pt x="1"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84"/>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84"/>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84"/>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84"/>
            <p:cNvSpPr/>
            <p:nvPr/>
          </p:nvSpPr>
          <p:spPr>
            <a:xfrm>
              <a:off x="2088411" y="1639295"/>
              <a:ext cx="204" cy="204"/>
            </a:xfrm>
            <a:custGeom>
              <a:rect b="b" l="l" r="r" t="t"/>
              <a:pathLst>
                <a:path extrusionOk="0" h="15" w="15">
                  <a:moveTo>
                    <a:pt x="15"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84"/>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84"/>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84"/>
            <p:cNvSpPr/>
            <p:nvPr/>
          </p:nvSpPr>
          <p:spPr>
            <a:xfrm>
              <a:off x="2088125" y="1638969"/>
              <a:ext cx="204" cy="244"/>
            </a:xfrm>
            <a:custGeom>
              <a:rect b="b" l="l" r="r" t="t"/>
              <a:pathLst>
                <a:path extrusionOk="0" h="18" w="15">
                  <a:moveTo>
                    <a:pt x="1" y="0"/>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84"/>
            <p:cNvSpPr/>
            <p:nvPr/>
          </p:nvSpPr>
          <p:spPr>
            <a:xfrm>
              <a:off x="2088696" y="1639580"/>
              <a:ext cx="258" cy="204"/>
            </a:xfrm>
            <a:custGeom>
              <a:rect b="b" l="l" r="r" t="t"/>
              <a:pathLst>
                <a:path extrusionOk="0" h="15" w="19">
                  <a:moveTo>
                    <a:pt x="1" y="1"/>
                  </a:moveTo>
                  <a:lnTo>
                    <a:pt x="18"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84"/>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84"/>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84"/>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84"/>
            <p:cNvSpPr/>
            <p:nvPr/>
          </p:nvSpPr>
          <p:spPr>
            <a:xfrm>
              <a:off x="2101676" y="165801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84"/>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84"/>
            <p:cNvSpPr/>
            <p:nvPr/>
          </p:nvSpPr>
          <p:spPr>
            <a:xfrm>
              <a:off x="2101296" y="165820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84"/>
            <p:cNvSpPr/>
            <p:nvPr/>
          </p:nvSpPr>
          <p:spPr>
            <a:xfrm>
              <a:off x="2100630" y="1658684"/>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84"/>
            <p:cNvSpPr/>
            <p:nvPr/>
          </p:nvSpPr>
          <p:spPr>
            <a:xfrm>
              <a:off x="2100956" y="1658453"/>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84"/>
            <p:cNvSpPr/>
            <p:nvPr/>
          </p:nvSpPr>
          <p:spPr>
            <a:xfrm>
              <a:off x="2102056" y="1657829"/>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84"/>
            <p:cNvSpPr/>
            <p:nvPr/>
          </p:nvSpPr>
          <p:spPr>
            <a:xfrm>
              <a:off x="2103142" y="1657543"/>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84"/>
            <p:cNvSpPr/>
            <p:nvPr/>
          </p:nvSpPr>
          <p:spPr>
            <a:xfrm>
              <a:off x="2102816" y="1657638"/>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84"/>
            <p:cNvSpPr/>
            <p:nvPr/>
          </p:nvSpPr>
          <p:spPr>
            <a:xfrm>
              <a:off x="2102436" y="1657733"/>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84"/>
            <p:cNvSpPr/>
            <p:nvPr/>
          </p:nvSpPr>
          <p:spPr>
            <a:xfrm>
              <a:off x="2100345" y="165902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84"/>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84"/>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84"/>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84"/>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84"/>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84"/>
            <p:cNvSpPr/>
            <p:nvPr/>
          </p:nvSpPr>
          <p:spPr>
            <a:xfrm>
              <a:off x="2100060" y="1659308"/>
              <a:ext cx="204" cy="244"/>
            </a:xfrm>
            <a:custGeom>
              <a:rect b="b" l="l" r="r" t="t"/>
              <a:pathLst>
                <a:path extrusionOk="0" h="18" w="15">
                  <a:moveTo>
                    <a:pt x="0" y="18"/>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84"/>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84"/>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84"/>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84"/>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84"/>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84"/>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84"/>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84"/>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84"/>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84"/>
            <p:cNvSpPr/>
            <p:nvPr/>
          </p:nvSpPr>
          <p:spPr>
            <a:xfrm>
              <a:off x="1391722" y="1941503"/>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84"/>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84"/>
            <p:cNvSpPr/>
            <p:nvPr/>
          </p:nvSpPr>
          <p:spPr>
            <a:xfrm>
              <a:off x="1391586" y="193893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84"/>
            <p:cNvSpPr/>
            <p:nvPr/>
          </p:nvSpPr>
          <p:spPr>
            <a:xfrm>
              <a:off x="1381403" y="1935230"/>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84"/>
            <p:cNvSpPr/>
            <p:nvPr/>
          </p:nvSpPr>
          <p:spPr>
            <a:xfrm>
              <a:off x="1391396" y="1938516"/>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84"/>
            <p:cNvSpPr/>
            <p:nvPr/>
          </p:nvSpPr>
          <p:spPr>
            <a:xfrm>
              <a:off x="1382163" y="1935665"/>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84"/>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84"/>
            <p:cNvSpPr/>
            <p:nvPr/>
          </p:nvSpPr>
          <p:spPr>
            <a:xfrm>
              <a:off x="1391627" y="1941978"/>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84"/>
            <p:cNvSpPr/>
            <p:nvPr/>
          </p:nvSpPr>
          <p:spPr>
            <a:xfrm>
              <a:off x="1391722" y="1939602"/>
              <a:ext cx="14" cy="109"/>
            </a:xfrm>
            <a:custGeom>
              <a:rect b="b" l="l" r="r" t="t"/>
              <a:pathLst>
                <a:path extrusionOk="0" h="8" w="1">
                  <a:moveTo>
                    <a:pt x="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84"/>
            <p:cNvSpPr/>
            <p:nvPr/>
          </p:nvSpPr>
          <p:spPr>
            <a:xfrm>
              <a:off x="1391722" y="19399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84"/>
            <p:cNvSpPr/>
            <p:nvPr/>
          </p:nvSpPr>
          <p:spPr>
            <a:xfrm>
              <a:off x="1391722" y="193941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84"/>
            <p:cNvSpPr/>
            <p:nvPr/>
          </p:nvSpPr>
          <p:spPr>
            <a:xfrm>
              <a:off x="1391627" y="193912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84"/>
            <p:cNvSpPr/>
            <p:nvPr/>
          </p:nvSpPr>
          <p:spPr>
            <a:xfrm>
              <a:off x="1391491" y="1938652"/>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84"/>
            <p:cNvSpPr/>
            <p:nvPr/>
          </p:nvSpPr>
          <p:spPr>
            <a:xfrm>
              <a:off x="1391532" y="193880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84"/>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84"/>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84"/>
            <p:cNvSpPr/>
            <p:nvPr/>
          </p:nvSpPr>
          <p:spPr>
            <a:xfrm>
              <a:off x="1378552" y="1934660"/>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84"/>
            <p:cNvSpPr/>
            <p:nvPr/>
          </p:nvSpPr>
          <p:spPr>
            <a:xfrm>
              <a:off x="1374370" y="193789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84"/>
            <p:cNvSpPr/>
            <p:nvPr/>
          </p:nvSpPr>
          <p:spPr>
            <a:xfrm>
              <a:off x="1373759" y="1938462"/>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84"/>
            <p:cNvSpPr/>
            <p:nvPr/>
          </p:nvSpPr>
          <p:spPr>
            <a:xfrm>
              <a:off x="1377601" y="193519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84"/>
            <p:cNvSpPr/>
            <p:nvPr/>
          </p:nvSpPr>
          <p:spPr>
            <a:xfrm>
              <a:off x="1378362" y="1934714"/>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84"/>
            <p:cNvSpPr/>
            <p:nvPr/>
          </p:nvSpPr>
          <p:spPr>
            <a:xfrm>
              <a:off x="1377370" y="1935380"/>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84"/>
            <p:cNvSpPr/>
            <p:nvPr/>
          </p:nvSpPr>
          <p:spPr>
            <a:xfrm>
              <a:off x="1377031" y="1935570"/>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84"/>
            <p:cNvSpPr/>
            <p:nvPr/>
          </p:nvSpPr>
          <p:spPr>
            <a:xfrm>
              <a:off x="1376705" y="1935855"/>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84"/>
            <p:cNvSpPr/>
            <p:nvPr/>
          </p:nvSpPr>
          <p:spPr>
            <a:xfrm>
              <a:off x="1375470" y="193690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84"/>
            <p:cNvSpPr/>
            <p:nvPr/>
          </p:nvSpPr>
          <p:spPr>
            <a:xfrm>
              <a:off x="1377846" y="193504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84"/>
            <p:cNvSpPr/>
            <p:nvPr/>
          </p:nvSpPr>
          <p:spPr>
            <a:xfrm>
              <a:off x="1378076" y="1934905"/>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84"/>
            <p:cNvSpPr/>
            <p:nvPr/>
          </p:nvSpPr>
          <p:spPr>
            <a:xfrm>
              <a:off x="1374899" y="1937376"/>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84"/>
            <p:cNvSpPr/>
            <p:nvPr/>
          </p:nvSpPr>
          <p:spPr>
            <a:xfrm>
              <a:off x="1375890" y="1936520"/>
              <a:ext cx="204" cy="109"/>
            </a:xfrm>
            <a:custGeom>
              <a:rect b="b" l="l" r="r" t="t"/>
              <a:pathLst>
                <a:path extrusionOk="0" h="8" w="15">
                  <a:moveTo>
                    <a:pt x="15"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84"/>
            <p:cNvSpPr/>
            <p:nvPr/>
          </p:nvSpPr>
          <p:spPr>
            <a:xfrm>
              <a:off x="1376325" y="193614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84"/>
            <p:cNvSpPr/>
            <p:nvPr/>
          </p:nvSpPr>
          <p:spPr>
            <a:xfrm>
              <a:off x="1378226" y="1934810"/>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84"/>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84"/>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84"/>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84"/>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84"/>
            <p:cNvSpPr/>
            <p:nvPr/>
          </p:nvSpPr>
          <p:spPr>
            <a:xfrm>
              <a:off x="1358213" y="1927342"/>
              <a:ext cx="394" cy="543"/>
            </a:xfrm>
            <a:custGeom>
              <a:rect b="b" l="l" r="r" t="t"/>
              <a:pathLst>
                <a:path extrusionOk="0" h="40" w="29">
                  <a:moveTo>
                    <a:pt x="1" y="39"/>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84"/>
            <p:cNvSpPr/>
            <p:nvPr/>
          </p:nvSpPr>
          <p:spPr>
            <a:xfrm>
              <a:off x="1360874" y="1924206"/>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84"/>
            <p:cNvSpPr/>
            <p:nvPr/>
          </p:nvSpPr>
          <p:spPr>
            <a:xfrm>
              <a:off x="1361064" y="192397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84"/>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84"/>
            <p:cNvSpPr/>
            <p:nvPr/>
          </p:nvSpPr>
          <p:spPr>
            <a:xfrm>
              <a:off x="1358647" y="1926826"/>
              <a:ext cx="339" cy="434"/>
            </a:xfrm>
            <a:custGeom>
              <a:rect b="b" l="l" r="r" t="t"/>
              <a:pathLst>
                <a:path extrusionOk="0" h="32" w="25">
                  <a:moveTo>
                    <a:pt x="0" y="32"/>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84"/>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84"/>
            <p:cNvSpPr/>
            <p:nvPr/>
          </p:nvSpPr>
          <p:spPr>
            <a:xfrm>
              <a:off x="1359788" y="1925441"/>
              <a:ext cx="204" cy="299"/>
            </a:xfrm>
            <a:custGeom>
              <a:rect b="b" l="l" r="r" t="t"/>
              <a:pathLst>
                <a:path extrusionOk="0" h="22" w="15">
                  <a:moveTo>
                    <a:pt x="0" y="22"/>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84"/>
            <p:cNvSpPr/>
            <p:nvPr/>
          </p:nvSpPr>
          <p:spPr>
            <a:xfrm>
              <a:off x="1359448" y="1925876"/>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84"/>
            <p:cNvSpPr/>
            <p:nvPr/>
          </p:nvSpPr>
          <p:spPr>
            <a:xfrm>
              <a:off x="1360113" y="1925115"/>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84"/>
            <p:cNvSpPr/>
            <p:nvPr/>
          </p:nvSpPr>
          <p:spPr>
            <a:xfrm>
              <a:off x="1361213" y="1923785"/>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84"/>
            <p:cNvSpPr/>
            <p:nvPr/>
          </p:nvSpPr>
          <p:spPr>
            <a:xfrm>
              <a:off x="1360643" y="1924450"/>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84"/>
            <p:cNvSpPr/>
            <p:nvPr/>
          </p:nvSpPr>
          <p:spPr>
            <a:xfrm>
              <a:off x="1360399" y="1924735"/>
              <a:ext cx="163" cy="244"/>
            </a:xfrm>
            <a:custGeom>
              <a:rect b="b" l="l" r="r" t="t"/>
              <a:pathLst>
                <a:path extrusionOk="0" h="18" w="12">
                  <a:moveTo>
                    <a:pt x="1"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84"/>
            <p:cNvSpPr/>
            <p:nvPr/>
          </p:nvSpPr>
          <p:spPr>
            <a:xfrm>
              <a:off x="1359068" y="1926351"/>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84"/>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84"/>
            <p:cNvSpPr/>
            <p:nvPr/>
          </p:nvSpPr>
          <p:spPr>
            <a:xfrm>
              <a:off x="1381973" y="1909664"/>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84"/>
            <p:cNvSpPr/>
            <p:nvPr/>
          </p:nvSpPr>
          <p:spPr>
            <a:xfrm>
              <a:off x="1381837" y="1909800"/>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84"/>
            <p:cNvSpPr/>
            <p:nvPr/>
          </p:nvSpPr>
          <p:spPr>
            <a:xfrm>
              <a:off x="1386970" y="1905618"/>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84"/>
            <p:cNvSpPr/>
            <p:nvPr/>
          </p:nvSpPr>
          <p:spPr>
            <a:xfrm>
              <a:off x="1382123" y="1909515"/>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84"/>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84"/>
            <p:cNvSpPr/>
            <p:nvPr/>
          </p:nvSpPr>
          <p:spPr>
            <a:xfrm>
              <a:off x="1387214" y="1905767"/>
              <a:ext cx="244" cy="204"/>
            </a:xfrm>
            <a:custGeom>
              <a:rect b="b" l="l" r="r" t="t"/>
              <a:pathLst>
                <a:path extrusionOk="0" h="15" w="18">
                  <a:moveTo>
                    <a:pt x="0"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84"/>
            <p:cNvSpPr/>
            <p:nvPr/>
          </p:nvSpPr>
          <p:spPr>
            <a:xfrm>
              <a:off x="1382408" y="1909189"/>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84"/>
            <p:cNvSpPr/>
            <p:nvPr/>
          </p:nvSpPr>
          <p:spPr>
            <a:xfrm>
              <a:off x="1381593" y="19099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84"/>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84"/>
            <p:cNvSpPr/>
            <p:nvPr/>
          </p:nvSpPr>
          <p:spPr>
            <a:xfrm>
              <a:off x="1382258" y="190937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84"/>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84"/>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84"/>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84"/>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84"/>
            <p:cNvSpPr/>
            <p:nvPr/>
          </p:nvSpPr>
          <p:spPr>
            <a:xfrm>
              <a:off x="1510797" y="1904382"/>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84"/>
            <p:cNvSpPr/>
            <p:nvPr/>
          </p:nvSpPr>
          <p:spPr>
            <a:xfrm>
              <a:off x="1511598" y="1896453"/>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84"/>
            <p:cNvSpPr/>
            <p:nvPr/>
          </p:nvSpPr>
          <p:spPr>
            <a:xfrm>
              <a:off x="1510647" y="1905998"/>
              <a:ext cx="14" cy="448"/>
            </a:xfrm>
            <a:custGeom>
              <a:rect b="b" l="l" r="r" t="t"/>
              <a:pathLst>
                <a:path extrusionOk="0" h="33" w="1">
                  <a:moveTo>
                    <a:pt x="1" y="3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84"/>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84"/>
            <p:cNvSpPr/>
            <p:nvPr/>
          </p:nvSpPr>
          <p:spPr>
            <a:xfrm>
              <a:off x="1510932" y="190282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84"/>
            <p:cNvSpPr/>
            <p:nvPr/>
          </p:nvSpPr>
          <p:spPr>
            <a:xfrm>
              <a:off x="1511082" y="1901056"/>
              <a:ext cx="54" cy="353"/>
            </a:xfrm>
            <a:custGeom>
              <a:rect b="b" l="l" r="r" t="t"/>
              <a:pathLst>
                <a:path extrusionOk="0" h="26" w="4">
                  <a:moveTo>
                    <a:pt x="0" y="2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84"/>
            <p:cNvSpPr/>
            <p:nvPr/>
          </p:nvSpPr>
          <p:spPr>
            <a:xfrm>
              <a:off x="1511462" y="1897824"/>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84"/>
            <p:cNvSpPr/>
            <p:nvPr/>
          </p:nvSpPr>
          <p:spPr>
            <a:xfrm>
              <a:off x="1511272" y="1899399"/>
              <a:ext cx="54" cy="339"/>
            </a:xfrm>
            <a:custGeom>
              <a:rect b="b" l="l" r="r" t="t"/>
              <a:pathLst>
                <a:path extrusionOk="0" h="25" w="4">
                  <a:moveTo>
                    <a:pt x="0" y="25"/>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84"/>
            <p:cNvSpPr/>
            <p:nvPr/>
          </p:nvSpPr>
          <p:spPr>
            <a:xfrm>
              <a:off x="1511788" y="1895068"/>
              <a:ext cx="14" cy="163"/>
            </a:xfrm>
            <a:custGeom>
              <a:rect b="b" l="l" r="r" t="t"/>
              <a:pathLst>
                <a:path extrusionOk="0" h="12"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84"/>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84"/>
            <p:cNvSpPr/>
            <p:nvPr/>
          </p:nvSpPr>
          <p:spPr>
            <a:xfrm>
              <a:off x="1418863" y="1933615"/>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84"/>
            <p:cNvSpPr/>
            <p:nvPr/>
          </p:nvSpPr>
          <p:spPr>
            <a:xfrm>
              <a:off x="1419488" y="1933194"/>
              <a:ext cx="244" cy="149"/>
            </a:xfrm>
            <a:custGeom>
              <a:rect b="b" l="l" r="r" t="t"/>
              <a:pathLst>
                <a:path extrusionOk="0" h="11" w="18">
                  <a:moveTo>
                    <a:pt x="0"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84"/>
            <p:cNvSpPr/>
            <p:nvPr/>
          </p:nvSpPr>
          <p:spPr>
            <a:xfrm>
              <a:off x="1421429" y="1932189"/>
              <a:ext cx="353" cy="163"/>
            </a:xfrm>
            <a:custGeom>
              <a:rect b="b" l="l" r="r" t="t"/>
              <a:pathLst>
                <a:path extrusionOk="0" h="12" w="26">
                  <a:moveTo>
                    <a:pt x="1" y="1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84"/>
            <p:cNvSpPr/>
            <p:nvPr/>
          </p:nvSpPr>
          <p:spPr>
            <a:xfrm>
              <a:off x="1420058" y="1932814"/>
              <a:ext cx="394" cy="204"/>
            </a:xfrm>
            <a:custGeom>
              <a:rect b="b" l="l" r="r" t="t"/>
              <a:pathLst>
                <a:path extrusionOk="0" h="15" w="29">
                  <a:moveTo>
                    <a:pt x="0" y="14"/>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84"/>
            <p:cNvSpPr/>
            <p:nvPr/>
          </p:nvSpPr>
          <p:spPr>
            <a:xfrm>
              <a:off x="1423575" y="193161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84"/>
            <p:cNvSpPr/>
            <p:nvPr/>
          </p:nvSpPr>
          <p:spPr>
            <a:xfrm>
              <a:off x="1422190" y="1931958"/>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84"/>
            <p:cNvSpPr/>
            <p:nvPr/>
          </p:nvSpPr>
          <p:spPr>
            <a:xfrm>
              <a:off x="1422814" y="1931768"/>
              <a:ext cx="394" cy="109"/>
            </a:xfrm>
            <a:custGeom>
              <a:rect b="b" l="l" r="r" t="t"/>
              <a:pathLst>
                <a:path extrusionOk="0" h="8" w="29">
                  <a:moveTo>
                    <a:pt x="0" y="7"/>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84"/>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84"/>
            <p:cNvSpPr/>
            <p:nvPr/>
          </p:nvSpPr>
          <p:spPr>
            <a:xfrm>
              <a:off x="1420669" y="1932433"/>
              <a:ext cx="489" cy="244"/>
            </a:xfrm>
            <a:custGeom>
              <a:rect b="b" l="l" r="r" t="t"/>
              <a:pathLst>
                <a:path extrusionOk="0" h="18" w="36">
                  <a:moveTo>
                    <a:pt x="1" y="18"/>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84"/>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84"/>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84"/>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84"/>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84"/>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84"/>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84"/>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84"/>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84"/>
            <p:cNvSpPr/>
            <p:nvPr/>
          </p:nvSpPr>
          <p:spPr>
            <a:xfrm>
              <a:off x="1644983" y="2301999"/>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84"/>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84"/>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84"/>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84"/>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84"/>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84"/>
            <p:cNvSpPr/>
            <p:nvPr/>
          </p:nvSpPr>
          <p:spPr>
            <a:xfrm>
              <a:off x="1617312" y="2278700"/>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84"/>
            <p:cNvSpPr/>
            <p:nvPr/>
          </p:nvSpPr>
          <p:spPr>
            <a:xfrm>
              <a:off x="1618032" y="2278660"/>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84"/>
            <p:cNvSpPr/>
            <p:nvPr/>
          </p:nvSpPr>
          <p:spPr>
            <a:xfrm>
              <a:off x="1645024" y="2299718"/>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84"/>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84"/>
            <p:cNvSpPr/>
            <p:nvPr/>
          </p:nvSpPr>
          <p:spPr>
            <a:xfrm>
              <a:off x="1644983" y="2301429"/>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84"/>
            <p:cNvSpPr/>
            <p:nvPr/>
          </p:nvSpPr>
          <p:spPr>
            <a:xfrm>
              <a:off x="1645119" y="2298673"/>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84"/>
            <p:cNvSpPr/>
            <p:nvPr/>
          </p:nvSpPr>
          <p:spPr>
            <a:xfrm>
              <a:off x="1618697" y="2278565"/>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84"/>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84"/>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84"/>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84"/>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84"/>
            <p:cNvSpPr/>
            <p:nvPr/>
          </p:nvSpPr>
          <p:spPr>
            <a:xfrm>
              <a:off x="1639946" y="22405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84"/>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84"/>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84"/>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84"/>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84"/>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84"/>
            <p:cNvSpPr/>
            <p:nvPr/>
          </p:nvSpPr>
          <p:spPr>
            <a:xfrm>
              <a:off x="1644358" y="224490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84"/>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84"/>
            <p:cNvSpPr/>
            <p:nvPr/>
          </p:nvSpPr>
          <p:spPr>
            <a:xfrm>
              <a:off x="1614081" y="2280031"/>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84"/>
            <p:cNvSpPr/>
            <p:nvPr/>
          </p:nvSpPr>
          <p:spPr>
            <a:xfrm>
              <a:off x="1611284" y="2310119"/>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84"/>
            <p:cNvSpPr/>
            <p:nvPr/>
          </p:nvSpPr>
          <p:spPr>
            <a:xfrm>
              <a:off x="1611379" y="230973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84"/>
            <p:cNvSpPr/>
            <p:nvPr/>
          </p:nvSpPr>
          <p:spPr>
            <a:xfrm>
              <a:off x="1611379" y="23095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84"/>
            <p:cNvSpPr/>
            <p:nvPr/>
          </p:nvSpPr>
          <p:spPr>
            <a:xfrm>
              <a:off x="1613700" y="2281226"/>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84"/>
            <p:cNvSpPr/>
            <p:nvPr/>
          </p:nvSpPr>
          <p:spPr>
            <a:xfrm>
              <a:off x="1611134" y="231055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84"/>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84"/>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84"/>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84"/>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84"/>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84"/>
            <p:cNvSpPr/>
            <p:nvPr/>
          </p:nvSpPr>
          <p:spPr>
            <a:xfrm>
              <a:off x="1542351" y="2224132"/>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84"/>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84"/>
            <p:cNvSpPr/>
            <p:nvPr/>
          </p:nvSpPr>
          <p:spPr>
            <a:xfrm>
              <a:off x="1542256" y="2224513"/>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84"/>
            <p:cNvSpPr/>
            <p:nvPr/>
          </p:nvSpPr>
          <p:spPr>
            <a:xfrm>
              <a:off x="1542066" y="2225137"/>
              <a:ext cx="68" cy="204"/>
            </a:xfrm>
            <a:custGeom>
              <a:rect b="b" l="l" r="r" t="t"/>
              <a:pathLst>
                <a:path extrusionOk="0" h="15" w="5">
                  <a:moveTo>
                    <a:pt x="4"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84"/>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84"/>
            <p:cNvSpPr/>
            <p:nvPr/>
          </p:nvSpPr>
          <p:spPr>
            <a:xfrm>
              <a:off x="1542161" y="2224893"/>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84"/>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84"/>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84"/>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84"/>
            <p:cNvSpPr/>
            <p:nvPr/>
          </p:nvSpPr>
          <p:spPr>
            <a:xfrm>
              <a:off x="1542921" y="2220955"/>
              <a:ext cx="68" cy="339"/>
            </a:xfrm>
            <a:custGeom>
              <a:rect b="b" l="l" r="r" t="t"/>
              <a:pathLst>
                <a:path extrusionOk="0" h="25" w="5">
                  <a:moveTo>
                    <a:pt x="4"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84"/>
            <p:cNvSpPr/>
            <p:nvPr/>
          </p:nvSpPr>
          <p:spPr>
            <a:xfrm>
              <a:off x="1532996" y="250510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84"/>
            <p:cNvSpPr/>
            <p:nvPr/>
          </p:nvSpPr>
          <p:spPr>
            <a:xfrm>
              <a:off x="1542826" y="2221566"/>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84"/>
            <p:cNvSpPr/>
            <p:nvPr/>
          </p:nvSpPr>
          <p:spPr>
            <a:xfrm>
              <a:off x="1540830" y="2504861"/>
              <a:ext cx="638" cy="68"/>
            </a:xfrm>
            <a:custGeom>
              <a:rect b="b" l="l" r="r" t="t"/>
              <a:pathLst>
                <a:path extrusionOk="0" h="5" w="47">
                  <a:moveTo>
                    <a:pt x="1" y="1"/>
                  </a:moveTo>
                  <a:lnTo>
                    <a:pt x="46"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84"/>
            <p:cNvSpPr/>
            <p:nvPr/>
          </p:nvSpPr>
          <p:spPr>
            <a:xfrm>
              <a:off x="1543111" y="2219530"/>
              <a:ext cx="68" cy="299"/>
            </a:xfrm>
            <a:custGeom>
              <a:rect b="b" l="l" r="r" t="t"/>
              <a:pathLst>
                <a:path extrusionOk="0" h="22" w="5">
                  <a:moveTo>
                    <a:pt x="4"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84"/>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84"/>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84"/>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84"/>
            <p:cNvSpPr/>
            <p:nvPr/>
          </p:nvSpPr>
          <p:spPr>
            <a:xfrm>
              <a:off x="1542541" y="2223141"/>
              <a:ext cx="109" cy="339"/>
            </a:xfrm>
            <a:custGeom>
              <a:rect b="b" l="l" r="r" t="t"/>
              <a:pathLst>
                <a:path extrusionOk="0" h="25" w="8">
                  <a:moveTo>
                    <a:pt x="8"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84"/>
            <p:cNvSpPr/>
            <p:nvPr/>
          </p:nvSpPr>
          <p:spPr>
            <a:xfrm>
              <a:off x="1542785" y="2222137"/>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84"/>
            <p:cNvSpPr/>
            <p:nvPr/>
          </p:nvSpPr>
          <p:spPr>
            <a:xfrm>
              <a:off x="1541590" y="25049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84"/>
            <p:cNvSpPr/>
            <p:nvPr/>
          </p:nvSpPr>
          <p:spPr>
            <a:xfrm>
              <a:off x="1542636" y="2222666"/>
              <a:ext cx="109" cy="299"/>
            </a:xfrm>
            <a:custGeom>
              <a:rect b="b" l="l" r="r" t="t"/>
              <a:pathLst>
                <a:path extrusionOk="0" h="22" w="8">
                  <a:moveTo>
                    <a:pt x="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84"/>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84"/>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84"/>
            <p:cNvSpPr/>
            <p:nvPr/>
          </p:nvSpPr>
          <p:spPr>
            <a:xfrm>
              <a:off x="1523858" y="247486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84"/>
            <p:cNvSpPr/>
            <p:nvPr/>
          </p:nvSpPr>
          <p:spPr>
            <a:xfrm>
              <a:off x="1525243" y="2475724"/>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84"/>
            <p:cNvSpPr/>
            <p:nvPr/>
          </p:nvSpPr>
          <p:spPr>
            <a:xfrm>
              <a:off x="1524483" y="247524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84"/>
            <p:cNvSpPr/>
            <p:nvPr/>
          </p:nvSpPr>
          <p:spPr>
            <a:xfrm>
              <a:off x="1523057" y="2474488"/>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84"/>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84"/>
            <p:cNvSpPr/>
            <p:nvPr/>
          </p:nvSpPr>
          <p:spPr>
            <a:xfrm>
              <a:off x="1542215" y="250495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84"/>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84"/>
            <p:cNvSpPr/>
            <p:nvPr/>
          </p:nvSpPr>
          <p:spPr>
            <a:xfrm>
              <a:off x="153246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84"/>
            <p:cNvSpPr/>
            <p:nvPr/>
          </p:nvSpPr>
          <p:spPr>
            <a:xfrm>
              <a:off x="153265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84"/>
            <p:cNvSpPr/>
            <p:nvPr/>
          </p:nvSpPr>
          <p:spPr>
            <a:xfrm>
              <a:off x="1542785" y="2505105"/>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84"/>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84"/>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84"/>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84"/>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84"/>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84"/>
            <p:cNvSpPr/>
            <p:nvPr/>
          </p:nvSpPr>
          <p:spPr>
            <a:xfrm>
              <a:off x="1613184" y="2195620"/>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84"/>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84"/>
            <p:cNvSpPr/>
            <p:nvPr/>
          </p:nvSpPr>
          <p:spPr>
            <a:xfrm>
              <a:off x="1613035" y="2195335"/>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84"/>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84"/>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84"/>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84"/>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84"/>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84"/>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84"/>
            <p:cNvSpPr/>
            <p:nvPr/>
          </p:nvSpPr>
          <p:spPr>
            <a:xfrm>
              <a:off x="1613280" y="2195810"/>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84"/>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84"/>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84"/>
            <p:cNvSpPr/>
            <p:nvPr/>
          </p:nvSpPr>
          <p:spPr>
            <a:xfrm>
              <a:off x="1581101" y="2216013"/>
              <a:ext cx="489" cy="489"/>
            </a:xfrm>
            <a:custGeom>
              <a:rect b="b" l="l" r="r" t="t"/>
              <a:pathLst>
                <a:path extrusionOk="0" h="36" w="36">
                  <a:moveTo>
                    <a:pt x="35" y="3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84"/>
            <p:cNvSpPr/>
            <p:nvPr/>
          </p:nvSpPr>
          <p:spPr>
            <a:xfrm>
              <a:off x="1580436" y="2215294"/>
              <a:ext cx="489" cy="489"/>
            </a:xfrm>
            <a:custGeom>
              <a:rect b="b" l="l" r="r" t="t"/>
              <a:pathLst>
                <a:path extrusionOk="0" h="36" w="36">
                  <a:moveTo>
                    <a:pt x="35" y="36"/>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84"/>
            <p:cNvSpPr/>
            <p:nvPr/>
          </p:nvSpPr>
          <p:spPr>
            <a:xfrm>
              <a:off x="1581807" y="2216719"/>
              <a:ext cx="448" cy="489"/>
            </a:xfrm>
            <a:custGeom>
              <a:rect b="b" l="l" r="r" t="t"/>
              <a:pathLst>
                <a:path extrusionOk="0" h="36" w="33">
                  <a:moveTo>
                    <a:pt x="32"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84"/>
            <p:cNvSpPr/>
            <p:nvPr/>
          </p:nvSpPr>
          <p:spPr>
            <a:xfrm>
              <a:off x="1582472" y="2217439"/>
              <a:ext cx="543" cy="530"/>
            </a:xfrm>
            <a:custGeom>
              <a:rect b="b" l="l" r="r" t="t"/>
              <a:pathLst>
                <a:path extrusionOk="0" h="39" w="40">
                  <a:moveTo>
                    <a:pt x="39"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84"/>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84"/>
            <p:cNvSpPr/>
            <p:nvPr/>
          </p:nvSpPr>
          <p:spPr>
            <a:xfrm>
              <a:off x="1579662" y="2214438"/>
              <a:ext cx="638" cy="679"/>
            </a:xfrm>
            <a:custGeom>
              <a:rect b="b" l="l" r="r" t="t"/>
              <a:pathLst>
                <a:path extrusionOk="0" h="50" w="47">
                  <a:moveTo>
                    <a:pt x="46"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84"/>
            <p:cNvSpPr/>
            <p:nvPr/>
          </p:nvSpPr>
          <p:spPr>
            <a:xfrm>
              <a:off x="1579146" y="2213773"/>
              <a:ext cx="530" cy="679"/>
            </a:xfrm>
            <a:custGeom>
              <a:rect b="b" l="l" r="r" t="t"/>
              <a:pathLst>
                <a:path extrusionOk="0" h="50" w="39">
                  <a:moveTo>
                    <a:pt x="39" y="50"/>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84"/>
            <p:cNvSpPr/>
            <p:nvPr/>
          </p:nvSpPr>
          <p:spPr>
            <a:xfrm>
              <a:off x="1578290" y="2212687"/>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84"/>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84"/>
            <p:cNvSpPr/>
            <p:nvPr/>
          </p:nvSpPr>
          <p:spPr>
            <a:xfrm>
              <a:off x="1578616" y="2213108"/>
              <a:ext cx="394" cy="489"/>
            </a:xfrm>
            <a:custGeom>
              <a:rect b="b" l="l" r="r" t="t"/>
              <a:pathLst>
                <a:path extrusionOk="0" h="36" w="29">
                  <a:moveTo>
                    <a:pt x="29"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84"/>
            <p:cNvSpPr/>
            <p:nvPr/>
          </p:nvSpPr>
          <p:spPr>
            <a:xfrm>
              <a:off x="1622254" y="225441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84"/>
            <p:cNvSpPr/>
            <p:nvPr/>
          </p:nvSpPr>
          <p:spPr>
            <a:xfrm>
              <a:off x="1618982" y="2254275"/>
              <a:ext cx="774" cy="109"/>
            </a:xfrm>
            <a:custGeom>
              <a:rect b="b" l="l" r="r" t="t"/>
              <a:pathLst>
                <a:path extrusionOk="0" h="8" w="57">
                  <a:moveTo>
                    <a:pt x="56"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84"/>
            <p:cNvSpPr/>
            <p:nvPr/>
          </p:nvSpPr>
          <p:spPr>
            <a:xfrm>
              <a:off x="1621263" y="22542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84"/>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84"/>
            <p:cNvSpPr/>
            <p:nvPr/>
          </p:nvSpPr>
          <p:spPr>
            <a:xfrm>
              <a:off x="1622824" y="2254600"/>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84"/>
            <p:cNvSpPr/>
            <p:nvPr/>
          </p:nvSpPr>
          <p:spPr>
            <a:xfrm>
              <a:off x="1621779" y="225431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84"/>
            <p:cNvSpPr/>
            <p:nvPr/>
          </p:nvSpPr>
          <p:spPr>
            <a:xfrm>
              <a:off x="1584712" y="2219475"/>
              <a:ext cx="489" cy="448"/>
            </a:xfrm>
            <a:custGeom>
              <a:rect b="b" l="l" r="r" t="t"/>
              <a:pathLst>
                <a:path extrusionOk="0" h="33" w="36">
                  <a:moveTo>
                    <a:pt x="35"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84"/>
            <p:cNvSpPr/>
            <p:nvPr/>
          </p:nvSpPr>
          <p:spPr>
            <a:xfrm>
              <a:off x="1583137" y="2218050"/>
              <a:ext cx="679" cy="679"/>
            </a:xfrm>
            <a:custGeom>
              <a:rect b="b" l="l" r="r" t="t"/>
              <a:pathLst>
                <a:path extrusionOk="0" h="50" w="50">
                  <a:moveTo>
                    <a:pt x="50"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84"/>
            <p:cNvSpPr/>
            <p:nvPr/>
          </p:nvSpPr>
          <p:spPr>
            <a:xfrm>
              <a:off x="1586084" y="2220616"/>
              <a:ext cx="448" cy="299"/>
            </a:xfrm>
            <a:custGeom>
              <a:rect b="b" l="l" r="r" t="t"/>
              <a:pathLst>
                <a:path extrusionOk="0" h="22" w="33">
                  <a:moveTo>
                    <a:pt x="32"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84"/>
            <p:cNvSpPr/>
            <p:nvPr/>
          </p:nvSpPr>
          <p:spPr>
            <a:xfrm>
              <a:off x="1583952" y="2218810"/>
              <a:ext cx="584" cy="543"/>
            </a:xfrm>
            <a:custGeom>
              <a:rect b="b" l="l" r="r" t="t"/>
              <a:pathLst>
                <a:path extrusionOk="0" h="40" w="43">
                  <a:moveTo>
                    <a:pt x="42" y="3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84"/>
            <p:cNvSpPr/>
            <p:nvPr/>
          </p:nvSpPr>
          <p:spPr>
            <a:xfrm>
              <a:off x="1585418" y="2220100"/>
              <a:ext cx="448" cy="339"/>
            </a:xfrm>
            <a:custGeom>
              <a:rect b="b" l="l" r="r" t="t"/>
              <a:pathLst>
                <a:path extrusionOk="0" h="25" w="33">
                  <a:moveTo>
                    <a:pt x="3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84"/>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84"/>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84"/>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84"/>
            <p:cNvSpPr/>
            <p:nvPr/>
          </p:nvSpPr>
          <p:spPr>
            <a:xfrm>
              <a:off x="1638140" y="223916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84"/>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84"/>
            <p:cNvSpPr/>
            <p:nvPr/>
          </p:nvSpPr>
          <p:spPr>
            <a:xfrm>
              <a:off x="1408599" y="1961951"/>
              <a:ext cx="434" cy="54"/>
            </a:xfrm>
            <a:custGeom>
              <a:rect b="b" l="l" r="r" t="t"/>
              <a:pathLst>
                <a:path extrusionOk="0" h="4" w="32">
                  <a:moveTo>
                    <a:pt x="0"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84"/>
            <p:cNvSpPr/>
            <p:nvPr/>
          </p:nvSpPr>
          <p:spPr>
            <a:xfrm>
              <a:off x="140755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84"/>
            <p:cNvSpPr/>
            <p:nvPr/>
          </p:nvSpPr>
          <p:spPr>
            <a:xfrm>
              <a:off x="1418918" y="1963988"/>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84"/>
            <p:cNvSpPr/>
            <p:nvPr/>
          </p:nvSpPr>
          <p:spPr>
            <a:xfrm>
              <a:off x="140812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84"/>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84"/>
            <p:cNvSpPr/>
            <p:nvPr/>
          </p:nvSpPr>
          <p:spPr>
            <a:xfrm>
              <a:off x="1419773" y="196404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84"/>
            <p:cNvSpPr/>
            <p:nvPr/>
          </p:nvSpPr>
          <p:spPr>
            <a:xfrm>
              <a:off x="1420533" y="196398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84"/>
            <p:cNvSpPr/>
            <p:nvPr/>
          </p:nvSpPr>
          <p:spPr>
            <a:xfrm>
              <a:off x="1418442" y="1963893"/>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84"/>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84"/>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84"/>
            <p:cNvSpPr/>
            <p:nvPr/>
          </p:nvSpPr>
          <p:spPr>
            <a:xfrm>
              <a:off x="1409115" y="1961992"/>
              <a:ext cx="353" cy="68"/>
            </a:xfrm>
            <a:custGeom>
              <a:rect b="b" l="l" r="r" t="t"/>
              <a:pathLst>
                <a:path extrusionOk="0" h="5" w="26">
                  <a:moveTo>
                    <a:pt x="1"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84"/>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84"/>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84"/>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84"/>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84"/>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84"/>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84"/>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84"/>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84"/>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84"/>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84"/>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84"/>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84"/>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84"/>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84"/>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84"/>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84"/>
            <p:cNvSpPr/>
            <p:nvPr/>
          </p:nvSpPr>
          <p:spPr>
            <a:xfrm>
              <a:off x="1540124" y="202954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84"/>
            <p:cNvSpPr/>
            <p:nvPr/>
          </p:nvSpPr>
          <p:spPr>
            <a:xfrm>
              <a:off x="1536363" y="2030436"/>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84"/>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84"/>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84"/>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84"/>
            <p:cNvSpPr/>
            <p:nvPr/>
          </p:nvSpPr>
          <p:spPr>
            <a:xfrm>
              <a:off x="1539459" y="2029676"/>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84"/>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84"/>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84"/>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84"/>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84"/>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84"/>
            <p:cNvSpPr/>
            <p:nvPr/>
          </p:nvSpPr>
          <p:spPr>
            <a:xfrm>
              <a:off x="1523532" y="207460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84"/>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84"/>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84"/>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84"/>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84"/>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84"/>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84"/>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84"/>
            <p:cNvSpPr/>
            <p:nvPr/>
          </p:nvSpPr>
          <p:spPr>
            <a:xfrm>
              <a:off x="1467063" y="1987667"/>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84"/>
            <p:cNvSpPr/>
            <p:nvPr/>
          </p:nvSpPr>
          <p:spPr>
            <a:xfrm>
              <a:off x="1467783" y="1986906"/>
              <a:ext cx="244" cy="299"/>
            </a:xfrm>
            <a:custGeom>
              <a:rect b="b" l="l" r="r" t="t"/>
              <a:pathLst>
                <a:path extrusionOk="0" h="22" w="18">
                  <a:moveTo>
                    <a:pt x="0" y="2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84"/>
            <p:cNvSpPr/>
            <p:nvPr/>
          </p:nvSpPr>
          <p:spPr>
            <a:xfrm>
              <a:off x="1466724" y="1987993"/>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84"/>
            <p:cNvSpPr/>
            <p:nvPr/>
          </p:nvSpPr>
          <p:spPr>
            <a:xfrm>
              <a:off x="1467389" y="1987287"/>
              <a:ext cx="258" cy="244"/>
            </a:xfrm>
            <a:custGeom>
              <a:rect b="b" l="l" r="r" t="t"/>
              <a:pathLst>
                <a:path extrusionOk="0" h="18" w="19">
                  <a:moveTo>
                    <a:pt x="1" y="18"/>
                  </a:moveTo>
                  <a:lnTo>
                    <a:pt x="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84"/>
            <p:cNvSpPr/>
            <p:nvPr/>
          </p:nvSpPr>
          <p:spPr>
            <a:xfrm>
              <a:off x="1468163" y="1986662"/>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84"/>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84"/>
            <p:cNvSpPr/>
            <p:nvPr/>
          </p:nvSpPr>
          <p:spPr>
            <a:xfrm>
              <a:off x="1465828" y="198899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84"/>
            <p:cNvSpPr/>
            <p:nvPr/>
          </p:nvSpPr>
          <p:spPr>
            <a:xfrm>
              <a:off x="1466059" y="1988658"/>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84"/>
            <p:cNvSpPr/>
            <p:nvPr/>
          </p:nvSpPr>
          <p:spPr>
            <a:xfrm>
              <a:off x="1466398" y="1988332"/>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84"/>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84"/>
            <p:cNvSpPr/>
            <p:nvPr/>
          </p:nvSpPr>
          <p:spPr>
            <a:xfrm>
              <a:off x="1468448" y="1986377"/>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84"/>
            <p:cNvSpPr/>
            <p:nvPr/>
          </p:nvSpPr>
          <p:spPr>
            <a:xfrm>
              <a:off x="1469154" y="1985766"/>
              <a:ext cx="204" cy="149"/>
            </a:xfrm>
            <a:custGeom>
              <a:rect b="b" l="l" r="r" t="t"/>
              <a:pathLst>
                <a:path extrusionOk="0" h="11" w="15">
                  <a:moveTo>
                    <a:pt x="1" y="1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84"/>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84"/>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84"/>
            <p:cNvSpPr/>
            <p:nvPr/>
          </p:nvSpPr>
          <p:spPr>
            <a:xfrm>
              <a:off x="1468679" y="198614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84"/>
            <p:cNvSpPr/>
            <p:nvPr/>
          </p:nvSpPr>
          <p:spPr>
            <a:xfrm>
              <a:off x="1468964" y="198595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84"/>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84"/>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84"/>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84"/>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84"/>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84"/>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84"/>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84"/>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84"/>
            <p:cNvSpPr/>
            <p:nvPr/>
          </p:nvSpPr>
          <p:spPr>
            <a:xfrm>
              <a:off x="1529425" y="2128126"/>
              <a:ext cx="394" cy="149"/>
            </a:xfrm>
            <a:custGeom>
              <a:rect b="b" l="l" r="r" t="t"/>
              <a:pathLst>
                <a:path extrusionOk="0" h="11" w="29">
                  <a:moveTo>
                    <a:pt x="1" y="0"/>
                  </a:moveTo>
                  <a:lnTo>
                    <a:pt x="29"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84"/>
            <p:cNvSpPr/>
            <p:nvPr/>
          </p:nvSpPr>
          <p:spPr>
            <a:xfrm>
              <a:off x="1575290" y="214080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84"/>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84"/>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84"/>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84"/>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84"/>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84"/>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84"/>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84"/>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84"/>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84"/>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84"/>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84"/>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84"/>
            <p:cNvSpPr/>
            <p:nvPr/>
          </p:nvSpPr>
          <p:spPr>
            <a:xfrm>
              <a:off x="1530090" y="21798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84"/>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84"/>
            <p:cNvSpPr/>
            <p:nvPr/>
          </p:nvSpPr>
          <p:spPr>
            <a:xfrm>
              <a:off x="1579281" y="2208980"/>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84"/>
            <p:cNvSpPr/>
            <p:nvPr/>
          </p:nvSpPr>
          <p:spPr>
            <a:xfrm>
              <a:off x="1579376" y="2208641"/>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84"/>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84"/>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84"/>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84"/>
            <p:cNvSpPr/>
            <p:nvPr/>
          </p:nvSpPr>
          <p:spPr>
            <a:xfrm>
              <a:off x="1579526" y="220826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84"/>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84"/>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84"/>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84"/>
            <p:cNvSpPr/>
            <p:nvPr/>
          </p:nvSpPr>
          <p:spPr>
            <a:xfrm>
              <a:off x="1518685" y="2074223"/>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84"/>
            <p:cNvSpPr/>
            <p:nvPr/>
          </p:nvSpPr>
          <p:spPr>
            <a:xfrm>
              <a:off x="1517545" y="2074549"/>
              <a:ext cx="299" cy="163"/>
            </a:xfrm>
            <a:custGeom>
              <a:rect b="b" l="l" r="r" t="t"/>
              <a:pathLst>
                <a:path extrusionOk="0" h="12" w="22">
                  <a:moveTo>
                    <a:pt x="0" y="1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84"/>
            <p:cNvSpPr/>
            <p:nvPr/>
          </p:nvSpPr>
          <p:spPr>
            <a:xfrm>
              <a:off x="1518305" y="2074318"/>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84"/>
            <p:cNvSpPr/>
            <p:nvPr/>
          </p:nvSpPr>
          <p:spPr>
            <a:xfrm>
              <a:off x="1517110" y="207479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84"/>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84"/>
            <p:cNvSpPr/>
            <p:nvPr/>
          </p:nvSpPr>
          <p:spPr>
            <a:xfrm>
              <a:off x="1519065" y="207422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84"/>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84"/>
            <p:cNvSpPr/>
            <p:nvPr/>
          </p:nvSpPr>
          <p:spPr>
            <a:xfrm>
              <a:off x="1517925" y="2074413"/>
              <a:ext cx="299" cy="109"/>
            </a:xfrm>
            <a:custGeom>
              <a:rect b="b" l="l" r="r" t="t"/>
              <a:pathLst>
                <a:path extrusionOk="0" h="8" w="22">
                  <a:moveTo>
                    <a:pt x="0" y="7"/>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84"/>
            <p:cNvSpPr/>
            <p:nvPr/>
          </p:nvSpPr>
          <p:spPr>
            <a:xfrm>
              <a:off x="1522052" y="2182355"/>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84"/>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84"/>
            <p:cNvSpPr/>
            <p:nvPr/>
          </p:nvSpPr>
          <p:spPr>
            <a:xfrm>
              <a:off x="1485176" y="204622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84"/>
            <p:cNvSpPr/>
            <p:nvPr/>
          </p:nvSpPr>
          <p:spPr>
            <a:xfrm>
              <a:off x="1485692"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84"/>
            <p:cNvSpPr/>
            <p:nvPr/>
          </p:nvSpPr>
          <p:spPr>
            <a:xfrm>
              <a:off x="1486411" y="204626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84"/>
            <p:cNvSpPr/>
            <p:nvPr/>
          </p:nvSpPr>
          <p:spPr>
            <a:xfrm>
              <a:off x="1486982"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84"/>
            <p:cNvSpPr/>
            <p:nvPr/>
          </p:nvSpPr>
          <p:spPr>
            <a:xfrm>
              <a:off x="1486506" y="2046322"/>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84"/>
            <p:cNvSpPr/>
            <p:nvPr/>
          </p:nvSpPr>
          <p:spPr>
            <a:xfrm>
              <a:off x="1486792" y="204641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84"/>
            <p:cNvSpPr/>
            <p:nvPr/>
          </p:nvSpPr>
          <p:spPr>
            <a:xfrm>
              <a:off x="1486887"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84"/>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84"/>
            <p:cNvSpPr/>
            <p:nvPr/>
          </p:nvSpPr>
          <p:spPr>
            <a:xfrm>
              <a:off x="1484171" y="204626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84"/>
            <p:cNvSpPr/>
            <p:nvPr/>
          </p:nvSpPr>
          <p:spPr>
            <a:xfrm>
              <a:off x="1485407"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84"/>
            <p:cNvSpPr/>
            <p:nvPr/>
          </p:nvSpPr>
          <p:spPr>
            <a:xfrm>
              <a:off x="1483655" y="204636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84"/>
            <p:cNvSpPr/>
            <p:nvPr/>
          </p:nvSpPr>
          <p:spPr>
            <a:xfrm>
              <a:off x="1482800" y="2046417"/>
              <a:ext cx="584" cy="109"/>
            </a:xfrm>
            <a:custGeom>
              <a:rect b="b" l="l" r="r" t="t"/>
              <a:pathLst>
                <a:path extrusionOk="0" h="8" w="43">
                  <a:moveTo>
                    <a:pt x="0" y="7"/>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84"/>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84"/>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84"/>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84"/>
            <p:cNvSpPr/>
            <p:nvPr/>
          </p:nvSpPr>
          <p:spPr>
            <a:xfrm>
              <a:off x="1484646" y="204626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84"/>
            <p:cNvSpPr/>
            <p:nvPr/>
          </p:nvSpPr>
          <p:spPr>
            <a:xfrm>
              <a:off x="1486642" y="2046362"/>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84"/>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84"/>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84"/>
            <p:cNvSpPr/>
            <p:nvPr/>
          </p:nvSpPr>
          <p:spPr>
            <a:xfrm>
              <a:off x="1529425" y="21325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84"/>
            <p:cNvSpPr/>
            <p:nvPr/>
          </p:nvSpPr>
          <p:spPr>
            <a:xfrm>
              <a:off x="1527714" y="2129212"/>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84"/>
            <p:cNvSpPr/>
            <p:nvPr/>
          </p:nvSpPr>
          <p:spPr>
            <a:xfrm>
              <a:off x="1527049" y="212778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84"/>
            <p:cNvSpPr/>
            <p:nvPr/>
          </p:nvSpPr>
          <p:spPr>
            <a:xfrm>
              <a:off x="1527388" y="2128452"/>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84"/>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84"/>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84"/>
            <p:cNvSpPr/>
            <p:nvPr/>
          </p:nvSpPr>
          <p:spPr>
            <a:xfrm>
              <a:off x="1528094" y="2129973"/>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84"/>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84"/>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84"/>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84"/>
            <p:cNvSpPr/>
            <p:nvPr/>
          </p:nvSpPr>
          <p:spPr>
            <a:xfrm>
              <a:off x="1528950" y="2131683"/>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84"/>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84"/>
            <p:cNvSpPr/>
            <p:nvPr/>
          </p:nvSpPr>
          <p:spPr>
            <a:xfrm>
              <a:off x="1528529" y="2130787"/>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84"/>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84"/>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84"/>
            <p:cNvSpPr/>
            <p:nvPr/>
          </p:nvSpPr>
          <p:spPr>
            <a:xfrm>
              <a:off x="1547062" y="2032676"/>
              <a:ext cx="489" cy="774"/>
            </a:xfrm>
            <a:custGeom>
              <a:rect b="b" l="l" r="r" t="t"/>
              <a:pathLst>
                <a:path extrusionOk="0" h="57" w="36">
                  <a:moveTo>
                    <a:pt x="35" y="57"/>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84"/>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84"/>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84"/>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84"/>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84"/>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84"/>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84"/>
            <p:cNvSpPr/>
            <p:nvPr/>
          </p:nvSpPr>
          <p:spPr>
            <a:xfrm>
              <a:off x="1506941" y="1960376"/>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84"/>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84"/>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84"/>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84"/>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84"/>
            <p:cNvSpPr/>
            <p:nvPr/>
          </p:nvSpPr>
          <p:spPr>
            <a:xfrm>
              <a:off x="1636321"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84"/>
            <p:cNvSpPr/>
            <p:nvPr/>
          </p:nvSpPr>
          <p:spPr>
            <a:xfrm>
              <a:off x="1639185" y="202444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84"/>
            <p:cNvSpPr/>
            <p:nvPr/>
          </p:nvSpPr>
          <p:spPr>
            <a:xfrm>
              <a:off x="1636796"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84"/>
            <p:cNvSpPr/>
            <p:nvPr/>
          </p:nvSpPr>
          <p:spPr>
            <a:xfrm>
              <a:off x="1638900" y="2024312"/>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84"/>
            <p:cNvSpPr/>
            <p:nvPr/>
          </p:nvSpPr>
          <p:spPr>
            <a:xfrm>
              <a:off x="1626871" y="202963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84"/>
            <p:cNvSpPr/>
            <p:nvPr/>
          </p:nvSpPr>
          <p:spPr>
            <a:xfrm>
              <a:off x="1639471" y="20245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84"/>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84"/>
            <p:cNvSpPr/>
            <p:nvPr/>
          </p:nvSpPr>
          <p:spPr>
            <a:xfrm>
              <a:off x="1627156" y="2029580"/>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84"/>
            <p:cNvSpPr/>
            <p:nvPr/>
          </p:nvSpPr>
          <p:spPr>
            <a:xfrm>
              <a:off x="1638561" y="2024258"/>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84"/>
            <p:cNvSpPr/>
            <p:nvPr/>
          </p:nvSpPr>
          <p:spPr>
            <a:xfrm>
              <a:off x="1637475" y="20241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84"/>
            <p:cNvSpPr/>
            <p:nvPr/>
          </p:nvSpPr>
          <p:spPr>
            <a:xfrm>
              <a:off x="1637230" y="20241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84"/>
            <p:cNvSpPr/>
            <p:nvPr/>
          </p:nvSpPr>
          <p:spPr>
            <a:xfrm>
              <a:off x="1638235" y="2024217"/>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84"/>
            <p:cNvSpPr/>
            <p:nvPr/>
          </p:nvSpPr>
          <p:spPr>
            <a:xfrm>
              <a:off x="1639756" y="2024788"/>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84"/>
            <p:cNvSpPr/>
            <p:nvPr/>
          </p:nvSpPr>
          <p:spPr>
            <a:xfrm>
              <a:off x="1637855" y="202416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84"/>
            <p:cNvSpPr/>
            <p:nvPr/>
          </p:nvSpPr>
          <p:spPr>
            <a:xfrm>
              <a:off x="1639946" y="2025018"/>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84"/>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84"/>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84"/>
            <p:cNvSpPr/>
            <p:nvPr/>
          </p:nvSpPr>
          <p:spPr>
            <a:xfrm>
              <a:off x="1594502" y="2005155"/>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84"/>
            <p:cNvSpPr/>
            <p:nvPr/>
          </p:nvSpPr>
          <p:spPr>
            <a:xfrm>
              <a:off x="1621019" y="202849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84"/>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84"/>
            <p:cNvSpPr/>
            <p:nvPr/>
          </p:nvSpPr>
          <p:spPr>
            <a:xfrm>
              <a:off x="1621494" y="2028535"/>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84"/>
            <p:cNvSpPr/>
            <p:nvPr/>
          </p:nvSpPr>
          <p:spPr>
            <a:xfrm>
              <a:off x="1619878" y="2028589"/>
              <a:ext cx="353" cy="54"/>
            </a:xfrm>
            <a:custGeom>
              <a:rect b="b" l="l" r="r" t="t"/>
              <a:pathLst>
                <a:path extrusionOk="0" h="4" w="26">
                  <a:moveTo>
                    <a:pt x="25"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84"/>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84"/>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84"/>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84"/>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84"/>
            <p:cNvSpPr/>
            <p:nvPr/>
          </p:nvSpPr>
          <p:spPr>
            <a:xfrm>
              <a:off x="1622254" y="202863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84"/>
            <p:cNvSpPr/>
            <p:nvPr/>
          </p:nvSpPr>
          <p:spPr>
            <a:xfrm>
              <a:off x="1599444" y="198362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84"/>
            <p:cNvSpPr/>
            <p:nvPr/>
          </p:nvSpPr>
          <p:spPr>
            <a:xfrm>
              <a:off x="1591365" y="2001489"/>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84"/>
            <p:cNvSpPr/>
            <p:nvPr/>
          </p:nvSpPr>
          <p:spPr>
            <a:xfrm>
              <a:off x="1594067" y="2004869"/>
              <a:ext cx="258" cy="394"/>
            </a:xfrm>
            <a:custGeom>
              <a:rect b="b" l="l" r="r" t="t"/>
              <a:pathLst>
                <a:path extrusionOk="0" h="29" w="19">
                  <a:moveTo>
                    <a:pt x="18"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84"/>
            <p:cNvSpPr/>
            <p:nvPr/>
          </p:nvSpPr>
          <p:spPr>
            <a:xfrm>
              <a:off x="1599064" y="198405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84"/>
            <p:cNvSpPr/>
            <p:nvPr/>
          </p:nvSpPr>
          <p:spPr>
            <a:xfrm>
              <a:off x="1599824" y="198310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84"/>
            <p:cNvSpPr/>
            <p:nvPr/>
          </p:nvSpPr>
          <p:spPr>
            <a:xfrm>
              <a:off x="1593266" y="2003824"/>
              <a:ext cx="299" cy="394"/>
            </a:xfrm>
            <a:custGeom>
              <a:rect b="b" l="l" r="r" t="t"/>
              <a:pathLst>
                <a:path extrusionOk="0" h="29" w="22">
                  <a:moveTo>
                    <a:pt x="21"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84"/>
            <p:cNvSpPr/>
            <p:nvPr/>
          </p:nvSpPr>
          <p:spPr>
            <a:xfrm>
              <a:off x="1591936" y="2002154"/>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84"/>
            <p:cNvSpPr/>
            <p:nvPr/>
          </p:nvSpPr>
          <p:spPr>
            <a:xfrm>
              <a:off x="1590890" y="2000973"/>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84"/>
            <p:cNvSpPr/>
            <p:nvPr/>
          </p:nvSpPr>
          <p:spPr>
            <a:xfrm>
              <a:off x="1598344" y="1984815"/>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84"/>
            <p:cNvSpPr/>
            <p:nvPr/>
          </p:nvSpPr>
          <p:spPr>
            <a:xfrm>
              <a:off x="1592547" y="2002914"/>
              <a:ext cx="299" cy="394"/>
            </a:xfrm>
            <a:custGeom>
              <a:rect b="b" l="l" r="r" t="t"/>
              <a:pathLst>
                <a:path extrusionOk="0" h="29" w="22">
                  <a:moveTo>
                    <a:pt x="22"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84"/>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84"/>
            <p:cNvSpPr/>
            <p:nvPr/>
          </p:nvSpPr>
          <p:spPr>
            <a:xfrm>
              <a:off x="1600245" y="1982534"/>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84"/>
            <p:cNvSpPr/>
            <p:nvPr/>
          </p:nvSpPr>
          <p:spPr>
            <a:xfrm>
              <a:off x="1598684" y="1984476"/>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84"/>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84"/>
            <p:cNvSpPr/>
            <p:nvPr/>
          </p:nvSpPr>
          <p:spPr>
            <a:xfrm>
              <a:off x="1590456" y="200053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84"/>
            <p:cNvSpPr/>
            <p:nvPr/>
          </p:nvSpPr>
          <p:spPr>
            <a:xfrm>
              <a:off x="1619783" y="1999968"/>
              <a:ext cx="109" cy="353"/>
            </a:xfrm>
            <a:custGeom>
              <a:rect b="b" l="l" r="r" t="t"/>
              <a:pathLst>
                <a:path extrusionOk="0" h="26" w="8">
                  <a:moveTo>
                    <a:pt x="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84"/>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84"/>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84"/>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84"/>
            <p:cNvSpPr/>
            <p:nvPr/>
          </p:nvSpPr>
          <p:spPr>
            <a:xfrm>
              <a:off x="1619552" y="2000688"/>
              <a:ext cx="109" cy="299"/>
            </a:xfrm>
            <a:custGeom>
              <a:rect b="b" l="l" r="r" t="t"/>
              <a:pathLst>
                <a:path extrusionOk="0" h="22" w="8">
                  <a:moveTo>
                    <a:pt x="7"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84"/>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84"/>
            <p:cNvSpPr/>
            <p:nvPr/>
          </p:nvSpPr>
          <p:spPr>
            <a:xfrm>
              <a:off x="1620598" y="2025073"/>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84"/>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84"/>
            <p:cNvSpPr/>
            <p:nvPr/>
          </p:nvSpPr>
          <p:spPr>
            <a:xfrm>
              <a:off x="1622118" y="2027924"/>
              <a:ext cx="339" cy="584"/>
            </a:xfrm>
            <a:custGeom>
              <a:rect b="b" l="l" r="r" t="t"/>
              <a:pathLst>
                <a:path extrusionOk="0" h="43" w="25">
                  <a:moveTo>
                    <a:pt x="0" y="0"/>
                  </a:moveTo>
                  <a:lnTo>
                    <a:pt x="25"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84"/>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84"/>
            <p:cNvSpPr/>
            <p:nvPr/>
          </p:nvSpPr>
          <p:spPr>
            <a:xfrm>
              <a:off x="1619742" y="2023403"/>
              <a:ext cx="299" cy="584"/>
            </a:xfrm>
            <a:custGeom>
              <a:rect b="b" l="l" r="r" t="t"/>
              <a:pathLst>
                <a:path extrusionOk="0" h="43" w="22">
                  <a:moveTo>
                    <a:pt x="0" y="1"/>
                  </a:moveTo>
                  <a:lnTo>
                    <a:pt x="21"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84"/>
            <p:cNvSpPr/>
            <p:nvPr/>
          </p:nvSpPr>
          <p:spPr>
            <a:xfrm>
              <a:off x="1621548" y="2026879"/>
              <a:ext cx="434" cy="815"/>
            </a:xfrm>
            <a:custGeom>
              <a:rect b="b" l="l" r="r" t="t"/>
              <a:pathLst>
                <a:path extrusionOk="0" h="60" w="32">
                  <a:moveTo>
                    <a:pt x="0" y="0"/>
                  </a:moveTo>
                  <a:lnTo>
                    <a:pt x="32"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84"/>
            <p:cNvSpPr/>
            <p:nvPr/>
          </p:nvSpPr>
          <p:spPr>
            <a:xfrm>
              <a:off x="1621073" y="2025928"/>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84"/>
            <p:cNvSpPr/>
            <p:nvPr/>
          </p:nvSpPr>
          <p:spPr>
            <a:xfrm>
              <a:off x="1620123" y="2024122"/>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84"/>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84"/>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84"/>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84"/>
            <p:cNvSpPr/>
            <p:nvPr/>
          </p:nvSpPr>
          <p:spPr>
            <a:xfrm>
              <a:off x="1659470" y="2015473"/>
              <a:ext cx="258" cy="299"/>
            </a:xfrm>
            <a:custGeom>
              <a:rect b="b" l="l" r="r" t="t"/>
              <a:pathLst>
                <a:path extrusionOk="0" h="22" w="19">
                  <a:moveTo>
                    <a:pt x="1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84"/>
            <p:cNvSpPr/>
            <p:nvPr/>
          </p:nvSpPr>
          <p:spPr>
            <a:xfrm>
              <a:off x="1656714" y="2018936"/>
              <a:ext cx="163" cy="258"/>
            </a:xfrm>
            <a:custGeom>
              <a:rect b="b" l="l" r="r" t="t"/>
              <a:pathLst>
                <a:path extrusionOk="0" h="19" w="12">
                  <a:moveTo>
                    <a:pt x="1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84"/>
            <p:cNvSpPr/>
            <p:nvPr/>
          </p:nvSpPr>
          <p:spPr>
            <a:xfrm>
              <a:off x="1660760" y="2014143"/>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84"/>
            <p:cNvSpPr/>
            <p:nvPr/>
          </p:nvSpPr>
          <p:spPr>
            <a:xfrm>
              <a:off x="1654487" y="2022412"/>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84"/>
            <p:cNvSpPr/>
            <p:nvPr/>
          </p:nvSpPr>
          <p:spPr>
            <a:xfrm>
              <a:off x="1660095" y="2014808"/>
              <a:ext cx="244" cy="244"/>
            </a:xfrm>
            <a:custGeom>
              <a:rect b="b" l="l" r="r" t="t"/>
              <a:pathLst>
                <a:path extrusionOk="0" h="18" w="18">
                  <a:moveTo>
                    <a:pt x="18"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84"/>
            <p:cNvSpPr/>
            <p:nvPr/>
          </p:nvSpPr>
          <p:spPr>
            <a:xfrm>
              <a:off x="1655478" y="2020646"/>
              <a:ext cx="204" cy="394"/>
            </a:xfrm>
            <a:custGeom>
              <a:rect b="b" l="l" r="r" t="t"/>
              <a:pathLst>
                <a:path extrusionOk="0" h="29" w="15">
                  <a:moveTo>
                    <a:pt x="15"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84"/>
            <p:cNvSpPr/>
            <p:nvPr/>
          </p:nvSpPr>
          <p:spPr>
            <a:xfrm>
              <a:off x="1654962" y="2021556"/>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84"/>
            <p:cNvSpPr/>
            <p:nvPr/>
          </p:nvSpPr>
          <p:spPr>
            <a:xfrm>
              <a:off x="1656049" y="2019791"/>
              <a:ext cx="258" cy="353"/>
            </a:xfrm>
            <a:custGeom>
              <a:rect b="b" l="l" r="r" t="t"/>
              <a:pathLst>
                <a:path extrusionOk="0" h="26" w="19">
                  <a:moveTo>
                    <a:pt x="1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84"/>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84"/>
            <p:cNvSpPr/>
            <p:nvPr/>
          </p:nvSpPr>
          <p:spPr>
            <a:xfrm>
              <a:off x="1658194" y="2017035"/>
              <a:ext cx="204" cy="258"/>
            </a:xfrm>
            <a:custGeom>
              <a:rect b="b" l="l" r="r" t="t"/>
              <a:pathLst>
                <a:path extrusionOk="0" h="19" w="15">
                  <a:moveTo>
                    <a:pt x="1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84"/>
            <p:cNvSpPr/>
            <p:nvPr/>
          </p:nvSpPr>
          <p:spPr>
            <a:xfrm>
              <a:off x="1645268" y="2027395"/>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84"/>
            <p:cNvSpPr/>
            <p:nvPr/>
          </p:nvSpPr>
          <p:spPr>
            <a:xfrm>
              <a:off x="1658859" y="2016234"/>
              <a:ext cx="244" cy="299"/>
            </a:xfrm>
            <a:custGeom>
              <a:rect b="b" l="l" r="r" t="t"/>
              <a:pathLst>
                <a:path extrusionOk="0" h="22" w="18">
                  <a:moveTo>
                    <a:pt x="18"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84"/>
            <p:cNvSpPr/>
            <p:nvPr/>
          </p:nvSpPr>
          <p:spPr>
            <a:xfrm>
              <a:off x="1661371" y="201361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84"/>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84"/>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84"/>
            <p:cNvSpPr/>
            <p:nvPr/>
          </p:nvSpPr>
          <p:spPr>
            <a:xfrm>
              <a:off x="1643123" y="2023688"/>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84"/>
            <p:cNvSpPr/>
            <p:nvPr/>
          </p:nvSpPr>
          <p:spPr>
            <a:xfrm>
              <a:off x="1643082" y="202383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84"/>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84"/>
            <p:cNvSpPr/>
            <p:nvPr/>
          </p:nvSpPr>
          <p:spPr>
            <a:xfrm>
              <a:off x="1644128" y="200435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84"/>
            <p:cNvSpPr/>
            <p:nvPr/>
          </p:nvSpPr>
          <p:spPr>
            <a:xfrm>
              <a:off x="1644358" y="20037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84"/>
            <p:cNvSpPr/>
            <p:nvPr/>
          </p:nvSpPr>
          <p:spPr>
            <a:xfrm>
              <a:off x="1644834" y="2002059"/>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84"/>
            <p:cNvSpPr/>
            <p:nvPr/>
          </p:nvSpPr>
          <p:spPr>
            <a:xfrm>
              <a:off x="1644033" y="200454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84"/>
            <p:cNvSpPr/>
            <p:nvPr/>
          </p:nvSpPr>
          <p:spPr>
            <a:xfrm>
              <a:off x="1643028" y="202387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84"/>
            <p:cNvSpPr/>
            <p:nvPr/>
          </p:nvSpPr>
          <p:spPr>
            <a:xfrm>
              <a:off x="1643693" y="2005114"/>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84"/>
            <p:cNvSpPr/>
            <p:nvPr/>
          </p:nvSpPr>
          <p:spPr>
            <a:xfrm>
              <a:off x="1644453" y="2003389"/>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84"/>
            <p:cNvSpPr/>
            <p:nvPr/>
          </p:nvSpPr>
          <p:spPr>
            <a:xfrm>
              <a:off x="1642607" y="2024598"/>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84"/>
            <p:cNvSpPr/>
            <p:nvPr/>
          </p:nvSpPr>
          <p:spPr>
            <a:xfrm>
              <a:off x="1642987" y="202402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84"/>
            <p:cNvSpPr/>
            <p:nvPr/>
          </p:nvSpPr>
          <p:spPr>
            <a:xfrm>
              <a:off x="1642702" y="202440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84"/>
            <p:cNvSpPr/>
            <p:nvPr/>
          </p:nvSpPr>
          <p:spPr>
            <a:xfrm>
              <a:off x="1643652" y="200520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84"/>
            <p:cNvSpPr/>
            <p:nvPr/>
          </p:nvSpPr>
          <p:spPr>
            <a:xfrm>
              <a:off x="1642838" y="202425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84"/>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84"/>
            <p:cNvSpPr/>
            <p:nvPr/>
          </p:nvSpPr>
          <p:spPr>
            <a:xfrm>
              <a:off x="1644698" y="2002588"/>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84"/>
            <p:cNvSpPr/>
            <p:nvPr/>
          </p:nvSpPr>
          <p:spPr>
            <a:xfrm>
              <a:off x="1643937" y="200473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84"/>
            <p:cNvSpPr/>
            <p:nvPr/>
          </p:nvSpPr>
          <p:spPr>
            <a:xfrm>
              <a:off x="1642267" y="20252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84"/>
            <p:cNvSpPr/>
            <p:nvPr/>
          </p:nvSpPr>
          <p:spPr>
            <a:xfrm>
              <a:off x="1644603" y="2003009"/>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84"/>
            <p:cNvSpPr/>
            <p:nvPr/>
          </p:nvSpPr>
          <p:spPr>
            <a:xfrm>
              <a:off x="1642892" y="2024122"/>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84"/>
            <p:cNvSpPr/>
            <p:nvPr/>
          </p:nvSpPr>
          <p:spPr>
            <a:xfrm>
              <a:off x="1643598" y="200525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84"/>
            <p:cNvSpPr/>
            <p:nvPr/>
          </p:nvSpPr>
          <p:spPr>
            <a:xfrm>
              <a:off x="1643842" y="200486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84"/>
            <p:cNvSpPr/>
            <p:nvPr/>
          </p:nvSpPr>
          <p:spPr>
            <a:xfrm>
              <a:off x="1642458" y="20248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84"/>
            <p:cNvSpPr/>
            <p:nvPr/>
          </p:nvSpPr>
          <p:spPr>
            <a:xfrm>
              <a:off x="1643747" y="20049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84"/>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84"/>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84"/>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84"/>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84"/>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84"/>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84"/>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84"/>
            <p:cNvSpPr/>
            <p:nvPr/>
          </p:nvSpPr>
          <p:spPr>
            <a:xfrm>
              <a:off x="1464633" y="203881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84"/>
            <p:cNvSpPr/>
            <p:nvPr/>
          </p:nvSpPr>
          <p:spPr>
            <a:xfrm>
              <a:off x="1462501" y="203805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84"/>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84"/>
            <p:cNvSpPr/>
            <p:nvPr/>
          </p:nvSpPr>
          <p:spPr>
            <a:xfrm>
              <a:off x="1463112" y="203833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84"/>
            <p:cNvSpPr/>
            <p:nvPr/>
          </p:nvSpPr>
          <p:spPr>
            <a:xfrm>
              <a:off x="1464158" y="203871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84"/>
            <p:cNvSpPr/>
            <p:nvPr/>
          </p:nvSpPr>
          <p:spPr>
            <a:xfrm>
              <a:off x="1463642" y="2038569"/>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84"/>
            <p:cNvSpPr/>
            <p:nvPr/>
          </p:nvSpPr>
          <p:spPr>
            <a:xfrm>
              <a:off x="1478048" y="2043891"/>
              <a:ext cx="149" cy="163"/>
            </a:xfrm>
            <a:custGeom>
              <a:rect b="b" l="l" r="r" t="t"/>
              <a:pathLst>
                <a:path extrusionOk="0" h="12" w="11">
                  <a:moveTo>
                    <a:pt x="0"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84"/>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84"/>
            <p:cNvSpPr/>
            <p:nvPr/>
          </p:nvSpPr>
          <p:spPr>
            <a:xfrm>
              <a:off x="1459026" y="2036152"/>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84"/>
            <p:cNvSpPr/>
            <p:nvPr/>
          </p:nvSpPr>
          <p:spPr>
            <a:xfrm>
              <a:off x="1457559" y="2035147"/>
              <a:ext cx="244" cy="163"/>
            </a:xfrm>
            <a:custGeom>
              <a:rect b="b" l="l" r="r" t="t"/>
              <a:pathLst>
                <a:path extrusionOk="0" h="12" w="18">
                  <a:moveTo>
                    <a:pt x="0"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84"/>
            <p:cNvSpPr/>
            <p:nvPr/>
          </p:nvSpPr>
          <p:spPr>
            <a:xfrm>
              <a:off x="1458265" y="2035622"/>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84"/>
            <p:cNvSpPr/>
            <p:nvPr/>
          </p:nvSpPr>
          <p:spPr>
            <a:xfrm>
              <a:off x="1477192" y="2043090"/>
              <a:ext cx="434" cy="394"/>
            </a:xfrm>
            <a:custGeom>
              <a:rect b="b" l="l" r="r" t="t"/>
              <a:pathLst>
                <a:path extrusionOk="0" h="29" w="32">
                  <a:moveTo>
                    <a:pt x="0" y="0"/>
                  </a:moveTo>
                  <a:lnTo>
                    <a:pt x="3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84"/>
            <p:cNvSpPr/>
            <p:nvPr/>
          </p:nvSpPr>
          <p:spPr>
            <a:xfrm>
              <a:off x="1460356" y="2036912"/>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84"/>
            <p:cNvSpPr/>
            <p:nvPr/>
          </p:nvSpPr>
          <p:spPr>
            <a:xfrm>
              <a:off x="1456935" y="203472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84"/>
            <p:cNvSpPr/>
            <p:nvPr/>
          </p:nvSpPr>
          <p:spPr>
            <a:xfrm>
              <a:off x="1459691" y="2036532"/>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84"/>
            <p:cNvSpPr/>
            <p:nvPr/>
          </p:nvSpPr>
          <p:spPr>
            <a:xfrm>
              <a:off x="1461021" y="2037293"/>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84"/>
            <p:cNvSpPr/>
            <p:nvPr/>
          </p:nvSpPr>
          <p:spPr>
            <a:xfrm>
              <a:off x="1461687" y="2037673"/>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84"/>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84"/>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84"/>
            <p:cNvSpPr/>
            <p:nvPr/>
          </p:nvSpPr>
          <p:spPr>
            <a:xfrm>
              <a:off x="1449100" y="2076925"/>
              <a:ext cx="530" cy="109"/>
            </a:xfrm>
            <a:custGeom>
              <a:rect b="b" l="l" r="r" t="t"/>
              <a:pathLst>
                <a:path extrusionOk="0" h="8" w="39">
                  <a:moveTo>
                    <a:pt x="39"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84"/>
            <p:cNvSpPr/>
            <p:nvPr/>
          </p:nvSpPr>
          <p:spPr>
            <a:xfrm>
              <a:off x="1446724" y="2070462"/>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84"/>
            <p:cNvSpPr/>
            <p:nvPr/>
          </p:nvSpPr>
          <p:spPr>
            <a:xfrm>
              <a:off x="1451897" y="2077400"/>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84"/>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84"/>
            <p:cNvSpPr/>
            <p:nvPr/>
          </p:nvSpPr>
          <p:spPr>
            <a:xfrm>
              <a:off x="1447104" y="2071087"/>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84"/>
            <p:cNvSpPr/>
            <p:nvPr/>
          </p:nvSpPr>
          <p:spPr>
            <a:xfrm>
              <a:off x="1447580" y="2072933"/>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84"/>
            <p:cNvSpPr/>
            <p:nvPr/>
          </p:nvSpPr>
          <p:spPr>
            <a:xfrm>
              <a:off x="1482705" y="2049974"/>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84"/>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84"/>
            <p:cNvSpPr/>
            <p:nvPr/>
          </p:nvSpPr>
          <p:spPr>
            <a:xfrm>
              <a:off x="1482460" y="2050313"/>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84"/>
            <p:cNvSpPr/>
            <p:nvPr/>
          </p:nvSpPr>
          <p:spPr>
            <a:xfrm>
              <a:off x="1482610" y="205012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84"/>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84"/>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84"/>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84"/>
            <p:cNvSpPr/>
            <p:nvPr/>
          </p:nvSpPr>
          <p:spPr>
            <a:xfrm>
              <a:off x="1450947" y="2076980"/>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84"/>
            <p:cNvSpPr/>
            <p:nvPr/>
          </p:nvSpPr>
          <p:spPr>
            <a:xfrm>
              <a:off x="1452237" y="2077645"/>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84"/>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84"/>
            <p:cNvSpPr/>
            <p:nvPr/>
          </p:nvSpPr>
          <p:spPr>
            <a:xfrm>
              <a:off x="1450621" y="207688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84"/>
            <p:cNvSpPr/>
            <p:nvPr/>
          </p:nvSpPr>
          <p:spPr>
            <a:xfrm>
              <a:off x="1451286" y="2077075"/>
              <a:ext cx="204" cy="54"/>
            </a:xfrm>
            <a:custGeom>
              <a:rect b="b" l="l" r="r" t="t"/>
              <a:pathLst>
                <a:path extrusionOk="0" h="4" w="15">
                  <a:moveTo>
                    <a:pt x="1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84"/>
            <p:cNvSpPr/>
            <p:nvPr/>
          </p:nvSpPr>
          <p:spPr>
            <a:xfrm>
              <a:off x="1450336" y="2076884"/>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84"/>
            <p:cNvSpPr/>
            <p:nvPr/>
          </p:nvSpPr>
          <p:spPr>
            <a:xfrm>
              <a:off x="1447580" y="2072417"/>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84"/>
            <p:cNvSpPr/>
            <p:nvPr/>
          </p:nvSpPr>
          <p:spPr>
            <a:xfrm>
              <a:off x="1480899" y="204708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84"/>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84"/>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84"/>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84"/>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84"/>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84"/>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84"/>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84"/>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84"/>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84"/>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84"/>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84"/>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84"/>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84"/>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84"/>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84"/>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84"/>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84"/>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84"/>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84"/>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84"/>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84"/>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84"/>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84"/>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84"/>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84"/>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84"/>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84"/>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84"/>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84"/>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84"/>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84"/>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84"/>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84"/>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84"/>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84"/>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84"/>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84"/>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84"/>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84"/>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84"/>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84"/>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84"/>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84"/>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84"/>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84"/>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84"/>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84"/>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84"/>
            <p:cNvSpPr/>
            <p:nvPr/>
          </p:nvSpPr>
          <p:spPr>
            <a:xfrm>
              <a:off x="1318906" y="1844641"/>
              <a:ext cx="339" cy="149"/>
            </a:xfrm>
            <a:custGeom>
              <a:rect b="b" l="l" r="r" t="t"/>
              <a:pathLst>
                <a:path extrusionOk="0" h="11" w="25">
                  <a:moveTo>
                    <a:pt x="25"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84"/>
            <p:cNvSpPr/>
            <p:nvPr/>
          </p:nvSpPr>
          <p:spPr>
            <a:xfrm>
              <a:off x="1317765" y="184430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84"/>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84"/>
            <p:cNvSpPr/>
            <p:nvPr/>
          </p:nvSpPr>
          <p:spPr>
            <a:xfrm>
              <a:off x="1252838" y="1797147"/>
              <a:ext cx="244" cy="258"/>
            </a:xfrm>
            <a:custGeom>
              <a:rect b="b" l="l" r="r" t="t"/>
              <a:pathLst>
                <a:path extrusionOk="0" h="19" w="18">
                  <a:moveTo>
                    <a:pt x="0"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84"/>
            <p:cNvSpPr/>
            <p:nvPr/>
          </p:nvSpPr>
          <p:spPr>
            <a:xfrm>
              <a:off x="1318240" y="184439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84"/>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84"/>
            <p:cNvSpPr/>
            <p:nvPr/>
          </p:nvSpPr>
          <p:spPr>
            <a:xfrm>
              <a:off x="1122833" y="16518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84"/>
            <p:cNvSpPr/>
            <p:nvPr/>
          </p:nvSpPr>
          <p:spPr>
            <a:xfrm>
              <a:off x="1124734" y="165174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84"/>
            <p:cNvSpPr/>
            <p:nvPr/>
          </p:nvSpPr>
          <p:spPr>
            <a:xfrm>
              <a:off x="1125969" y="1651556"/>
              <a:ext cx="489" cy="109"/>
            </a:xfrm>
            <a:custGeom>
              <a:rect b="b" l="l" r="r" t="t"/>
              <a:pathLst>
                <a:path extrusionOk="0" h="8" w="36">
                  <a:moveTo>
                    <a:pt x="0" y="8"/>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84"/>
            <p:cNvSpPr/>
            <p:nvPr/>
          </p:nvSpPr>
          <p:spPr>
            <a:xfrm>
              <a:off x="1117076" y="16515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84"/>
            <p:cNvSpPr/>
            <p:nvPr/>
          </p:nvSpPr>
          <p:spPr>
            <a:xfrm>
              <a:off x="1120783" y="1651841"/>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84"/>
            <p:cNvSpPr/>
            <p:nvPr/>
          </p:nvSpPr>
          <p:spPr>
            <a:xfrm>
              <a:off x="1123539" y="1651895"/>
              <a:ext cx="543" cy="14"/>
            </a:xfrm>
            <a:custGeom>
              <a:rect b="b" l="l" r="r" t="t"/>
              <a:pathLst>
                <a:path extrusionOk="0" h="1" w="40">
                  <a:moveTo>
                    <a:pt x="1" y="0"/>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84"/>
            <p:cNvSpPr/>
            <p:nvPr/>
          </p:nvSpPr>
          <p:spPr>
            <a:xfrm>
              <a:off x="1119072" y="165170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84"/>
            <p:cNvSpPr/>
            <p:nvPr/>
          </p:nvSpPr>
          <p:spPr>
            <a:xfrm>
              <a:off x="1543206" y="1679322"/>
              <a:ext cx="258" cy="434"/>
            </a:xfrm>
            <a:custGeom>
              <a:rect b="b" l="l" r="r" t="t"/>
              <a:pathLst>
                <a:path extrusionOk="0" h="32" w="19">
                  <a:moveTo>
                    <a:pt x="1"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84"/>
            <p:cNvSpPr/>
            <p:nvPr/>
          </p:nvSpPr>
          <p:spPr>
            <a:xfrm>
              <a:off x="1543736" y="16801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84"/>
            <p:cNvSpPr/>
            <p:nvPr/>
          </p:nvSpPr>
          <p:spPr>
            <a:xfrm>
              <a:off x="1542731" y="1678507"/>
              <a:ext cx="258" cy="394"/>
            </a:xfrm>
            <a:custGeom>
              <a:rect b="b" l="l" r="r" t="t"/>
              <a:pathLst>
                <a:path extrusionOk="0" h="29" w="19">
                  <a:moveTo>
                    <a:pt x="1" y="1"/>
                  </a:move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84"/>
            <p:cNvSpPr/>
            <p:nvPr/>
          </p:nvSpPr>
          <p:spPr>
            <a:xfrm>
              <a:off x="1544251" y="1681032"/>
              <a:ext cx="299" cy="394"/>
            </a:xfrm>
            <a:custGeom>
              <a:rect b="b" l="l" r="r" t="t"/>
              <a:pathLst>
                <a:path extrusionOk="0" h="29" w="22">
                  <a:moveTo>
                    <a:pt x="1" y="0"/>
                  </a:moveTo>
                  <a:lnTo>
                    <a:pt x="2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84"/>
            <p:cNvSpPr/>
            <p:nvPr/>
          </p:nvSpPr>
          <p:spPr>
            <a:xfrm>
              <a:off x="1544876" y="1681888"/>
              <a:ext cx="299" cy="394"/>
            </a:xfrm>
            <a:custGeom>
              <a:rect b="b" l="l" r="r" t="t"/>
              <a:pathLst>
                <a:path extrusionOk="0" h="29" w="22">
                  <a:moveTo>
                    <a:pt x="0" y="0"/>
                  </a:moveTo>
                  <a:lnTo>
                    <a:pt x="2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84"/>
            <p:cNvSpPr/>
            <p:nvPr/>
          </p:nvSpPr>
          <p:spPr>
            <a:xfrm>
              <a:off x="1478333" y="1688541"/>
              <a:ext cx="530" cy="434"/>
            </a:xfrm>
            <a:custGeom>
              <a:rect b="b" l="l" r="r" t="t"/>
              <a:pathLst>
                <a:path extrusionOk="0" h="32" w="39">
                  <a:moveTo>
                    <a:pt x="0" y="32"/>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84"/>
            <p:cNvSpPr/>
            <p:nvPr/>
          </p:nvSpPr>
          <p:spPr>
            <a:xfrm>
              <a:off x="1478944" y="1688011"/>
              <a:ext cx="489" cy="448"/>
            </a:xfrm>
            <a:custGeom>
              <a:rect b="b" l="l" r="r" t="t"/>
              <a:pathLst>
                <a:path extrusionOk="0" h="33" w="36">
                  <a:moveTo>
                    <a:pt x="1" y="32"/>
                  </a:moveTo>
                  <a:lnTo>
                    <a:pt x="3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84"/>
            <p:cNvSpPr/>
            <p:nvPr/>
          </p:nvSpPr>
          <p:spPr>
            <a:xfrm>
              <a:off x="1542310" y="1677706"/>
              <a:ext cx="244" cy="434"/>
            </a:xfrm>
            <a:custGeom>
              <a:rect b="b" l="l" r="r" t="t"/>
              <a:pathLst>
                <a:path extrusionOk="0" h="32" w="18">
                  <a:moveTo>
                    <a:pt x="0"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84"/>
            <p:cNvSpPr/>
            <p:nvPr/>
          </p:nvSpPr>
          <p:spPr>
            <a:xfrm>
              <a:off x="1539689" y="1670714"/>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84"/>
            <p:cNvSpPr/>
            <p:nvPr/>
          </p:nvSpPr>
          <p:spPr>
            <a:xfrm>
              <a:off x="1539975" y="1671949"/>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84"/>
            <p:cNvSpPr/>
            <p:nvPr/>
          </p:nvSpPr>
          <p:spPr>
            <a:xfrm>
              <a:off x="1477667" y="1689111"/>
              <a:ext cx="584" cy="489"/>
            </a:xfrm>
            <a:custGeom>
              <a:rect b="b" l="l" r="r" t="t"/>
              <a:pathLst>
                <a:path extrusionOk="0" h="36" w="43">
                  <a:moveTo>
                    <a:pt x="0" y="35"/>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84"/>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84"/>
            <p:cNvSpPr/>
            <p:nvPr/>
          </p:nvSpPr>
          <p:spPr>
            <a:xfrm>
              <a:off x="1540165" y="1672614"/>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84"/>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84"/>
            <p:cNvSpPr/>
            <p:nvPr/>
          </p:nvSpPr>
          <p:spPr>
            <a:xfrm>
              <a:off x="1539839" y="1671338"/>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84"/>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84"/>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84"/>
            <p:cNvSpPr/>
            <p:nvPr/>
          </p:nvSpPr>
          <p:spPr>
            <a:xfrm>
              <a:off x="1541210" y="1675425"/>
              <a:ext cx="204" cy="434"/>
            </a:xfrm>
            <a:custGeom>
              <a:rect b="b" l="l" r="r" t="t"/>
              <a:pathLst>
                <a:path extrusionOk="0" h="32" w="15">
                  <a:moveTo>
                    <a:pt x="1" y="0"/>
                  </a:moveTo>
                  <a:lnTo>
                    <a:pt x="15"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84"/>
            <p:cNvSpPr/>
            <p:nvPr/>
          </p:nvSpPr>
          <p:spPr>
            <a:xfrm>
              <a:off x="1541550" y="1676185"/>
              <a:ext cx="204" cy="394"/>
            </a:xfrm>
            <a:custGeom>
              <a:rect b="b" l="l" r="r" t="t"/>
              <a:pathLst>
                <a:path extrusionOk="0" h="29" w="15">
                  <a:moveTo>
                    <a:pt x="0" y="0"/>
                  </a:moveTo>
                  <a:lnTo>
                    <a:pt x="1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84"/>
            <p:cNvSpPr/>
            <p:nvPr/>
          </p:nvSpPr>
          <p:spPr>
            <a:xfrm>
              <a:off x="1540884" y="1674705"/>
              <a:ext cx="204" cy="394"/>
            </a:xfrm>
            <a:custGeom>
              <a:rect b="b" l="l" r="r" t="t"/>
              <a:pathLst>
                <a:path extrusionOk="0" h="29" w="15">
                  <a:moveTo>
                    <a:pt x="0" y="1"/>
                  </a:moveTo>
                  <a:lnTo>
                    <a:pt x="14"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84"/>
            <p:cNvSpPr/>
            <p:nvPr/>
          </p:nvSpPr>
          <p:spPr>
            <a:xfrm>
              <a:off x="1540640" y="1673999"/>
              <a:ext cx="163" cy="394"/>
            </a:xfrm>
            <a:custGeom>
              <a:rect b="b" l="l" r="r" t="t"/>
              <a:pathLst>
                <a:path extrusionOk="0" h="29" w="12">
                  <a:moveTo>
                    <a:pt x="1" y="0"/>
                  </a:moveTo>
                  <a:lnTo>
                    <a:pt x="1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84"/>
            <p:cNvSpPr/>
            <p:nvPr/>
          </p:nvSpPr>
          <p:spPr>
            <a:xfrm>
              <a:off x="1541930" y="1676946"/>
              <a:ext cx="204" cy="434"/>
            </a:xfrm>
            <a:custGeom>
              <a:rect b="b" l="l" r="r" t="t"/>
              <a:pathLst>
                <a:path extrusionOk="0" h="32" w="15">
                  <a:moveTo>
                    <a:pt x="0" y="0"/>
                  </a:moveTo>
                  <a:lnTo>
                    <a:pt x="1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84"/>
            <p:cNvSpPr/>
            <p:nvPr/>
          </p:nvSpPr>
          <p:spPr>
            <a:xfrm>
              <a:off x="1540409" y="1673280"/>
              <a:ext cx="149" cy="394"/>
            </a:xfrm>
            <a:custGeom>
              <a:rect b="b" l="l" r="r" t="t"/>
              <a:pathLst>
                <a:path extrusionOk="0" h="29" w="11">
                  <a:moveTo>
                    <a:pt x="0"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84"/>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84"/>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84"/>
            <p:cNvSpPr/>
            <p:nvPr/>
          </p:nvSpPr>
          <p:spPr>
            <a:xfrm>
              <a:off x="1072257" y="1586153"/>
              <a:ext cx="869" cy="638"/>
            </a:xfrm>
            <a:custGeom>
              <a:rect b="b" l="l" r="r" t="t"/>
              <a:pathLst>
                <a:path extrusionOk="0" h="47" w="64">
                  <a:moveTo>
                    <a:pt x="0" y="46"/>
                  </a:moveTo>
                  <a:lnTo>
                    <a:pt x="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84"/>
            <p:cNvSpPr/>
            <p:nvPr/>
          </p:nvSpPr>
          <p:spPr>
            <a:xfrm>
              <a:off x="1073357" y="1585447"/>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84"/>
            <p:cNvSpPr/>
            <p:nvPr/>
          </p:nvSpPr>
          <p:spPr>
            <a:xfrm>
              <a:off x="1075257" y="1584116"/>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84"/>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84"/>
            <p:cNvSpPr/>
            <p:nvPr/>
          </p:nvSpPr>
          <p:spPr>
            <a:xfrm>
              <a:off x="1074348" y="1584822"/>
              <a:ext cx="679" cy="448"/>
            </a:xfrm>
            <a:custGeom>
              <a:rect b="b" l="l" r="r" t="t"/>
              <a:pathLst>
                <a:path extrusionOk="0" h="33" w="50">
                  <a:moveTo>
                    <a:pt x="50" y="1"/>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84"/>
            <p:cNvSpPr/>
            <p:nvPr/>
          </p:nvSpPr>
          <p:spPr>
            <a:xfrm>
              <a:off x="1417248" y="1669913"/>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84"/>
            <p:cNvSpPr/>
            <p:nvPr/>
          </p:nvSpPr>
          <p:spPr>
            <a:xfrm>
              <a:off x="1416677" y="1669532"/>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84"/>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84"/>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84"/>
            <p:cNvSpPr/>
            <p:nvPr/>
          </p:nvSpPr>
          <p:spPr>
            <a:xfrm>
              <a:off x="1416012" y="1669057"/>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84"/>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84"/>
            <p:cNvSpPr/>
            <p:nvPr/>
          </p:nvSpPr>
          <p:spPr>
            <a:xfrm>
              <a:off x="1037458" y="1535536"/>
              <a:ext cx="68" cy="54"/>
            </a:xfrm>
            <a:custGeom>
              <a:rect b="b" l="l" r="r" t="t"/>
              <a:pathLst>
                <a:path extrusionOk="0" h="4" w="5">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84"/>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84"/>
            <p:cNvSpPr/>
            <p:nvPr/>
          </p:nvSpPr>
          <p:spPr>
            <a:xfrm>
              <a:off x="1074443" y="158035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84"/>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84"/>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84"/>
            <p:cNvSpPr/>
            <p:nvPr/>
          </p:nvSpPr>
          <p:spPr>
            <a:xfrm>
              <a:off x="1415496" y="1668718"/>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84"/>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84"/>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84"/>
            <p:cNvSpPr/>
            <p:nvPr/>
          </p:nvSpPr>
          <p:spPr>
            <a:xfrm>
              <a:off x="1456649" y="1702091"/>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84"/>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84"/>
            <p:cNvSpPr/>
            <p:nvPr/>
          </p:nvSpPr>
          <p:spPr>
            <a:xfrm>
              <a:off x="1456935" y="1701806"/>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84"/>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84"/>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84"/>
            <p:cNvSpPr/>
            <p:nvPr/>
          </p:nvSpPr>
          <p:spPr>
            <a:xfrm>
              <a:off x="1539174" y="1665921"/>
              <a:ext cx="14" cy="285"/>
            </a:xfrm>
            <a:custGeom>
              <a:rect b="b" l="l" r="r" t="t"/>
              <a:pathLst>
                <a:path extrusionOk="0" h="21"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84"/>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84"/>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84"/>
            <p:cNvSpPr/>
            <p:nvPr/>
          </p:nvSpPr>
          <p:spPr>
            <a:xfrm>
              <a:off x="1428843" y="1703327"/>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84"/>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84"/>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84"/>
            <p:cNvSpPr/>
            <p:nvPr/>
          </p:nvSpPr>
          <p:spPr>
            <a:xfrm>
              <a:off x="1456269" y="1702376"/>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84"/>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84"/>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84"/>
            <p:cNvSpPr/>
            <p:nvPr/>
          </p:nvSpPr>
          <p:spPr>
            <a:xfrm>
              <a:off x="1455794" y="1702702"/>
              <a:ext cx="204" cy="163"/>
            </a:xfrm>
            <a:custGeom>
              <a:rect b="b" l="l" r="r" t="t"/>
              <a:pathLst>
                <a:path extrusionOk="0" h="12" w="15">
                  <a:moveTo>
                    <a:pt x="1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84"/>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84"/>
            <p:cNvSpPr/>
            <p:nvPr/>
          </p:nvSpPr>
          <p:spPr>
            <a:xfrm>
              <a:off x="1455224" y="1703042"/>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84"/>
            <p:cNvSpPr/>
            <p:nvPr/>
          </p:nvSpPr>
          <p:spPr>
            <a:xfrm>
              <a:off x="1482080" y="1685595"/>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84"/>
            <p:cNvSpPr/>
            <p:nvPr/>
          </p:nvSpPr>
          <p:spPr>
            <a:xfrm>
              <a:off x="1539174" y="1665486"/>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84"/>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84"/>
            <p:cNvSpPr/>
            <p:nvPr/>
          </p:nvSpPr>
          <p:spPr>
            <a:xfrm>
              <a:off x="1539174" y="166639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84"/>
            <p:cNvSpPr/>
            <p:nvPr/>
          </p:nvSpPr>
          <p:spPr>
            <a:xfrm>
              <a:off x="1485217" y="1683409"/>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84"/>
            <p:cNvSpPr/>
            <p:nvPr/>
          </p:nvSpPr>
          <p:spPr>
            <a:xfrm>
              <a:off x="1485407" y="168335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84"/>
            <p:cNvSpPr/>
            <p:nvPr/>
          </p:nvSpPr>
          <p:spPr>
            <a:xfrm>
              <a:off x="1480139" y="1687115"/>
              <a:ext cx="394" cy="339"/>
            </a:xfrm>
            <a:custGeom>
              <a:rect b="b" l="l" r="r" t="t"/>
              <a:pathLst>
                <a:path extrusionOk="0" h="25" w="29">
                  <a:moveTo>
                    <a:pt x="0" y="2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84"/>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84"/>
            <p:cNvSpPr/>
            <p:nvPr/>
          </p:nvSpPr>
          <p:spPr>
            <a:xfrm>
              <a:off x="1485556" y="168325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84"/>
            <p:cNvSpPr/>
            <p:nvPr/>
          </p:nvSpPr>
          <p:spPr>
            <a:xfrm>
              <a:off x="1483845" y="1684264"/>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84"/>
            <p:cNvSpPr/>
            <p:nvPr/>
          </p:nvSpPr>
          <p:spPr>
            <a:xfrm>
              <a:off x="1484646" y="1683789"/>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84"/>
            <p:cNvSpPr/>
            <p:nvPr/>
          </p:nvSpPr>
          <p:spPr>
            <a:xfrm>
              <a:off x="1484415" y="1683924"/>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84"/>
            <p:cNvSpPr/>
            <p:nvPr/>
          </p:nvSpPr>
          <p:spPr>
            <a:xfrm>
              <a:off x="1484130" y="1684115"/>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84"/>
            <p:cNvSpPr/>
            <p:nvPr/>
          </p:nvSpPr>
          <p:spPr>
            <a:xfrm>
              <a:off x="1485026" y="1683544"/>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84"/>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84"/>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84"/>
            <p:cNvSpPr/>
            <p:nvPr/>
          </p:nvSpPr>
          <p:spPr>
            <a:xfrm>
              <a:off x="1484836" y="1683639"/>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84"/>
            <p:cNvSpPr/>
            <p:nvPr/>
          </p:nvSpPr>
          <p:spPr>
            <a:xfrm>
              <a:off x="1485692" y="1683164"/>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84"/>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84"/>
            <p:cNvSpPr/>
            <p:nvPr/>
          </p:nvSpPr>
          <p:spPr>
            <a:xfrm>
              <a:off x="1485787" y="168316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84"/>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84"/>
            <p:cNvSpPr/>
            <p:nvPr/>
          </p:nvSpPr>
          <p:spPr>
            <a:xfrm>
              <a:off x="1539269" y="166391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84"/>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84"/>
            <p:cNvSpPr/>
            <p:nvPr/>
          </p:nvSpPr>
          <p:spPr>
            <a:xfrm>
              <a:off x="1482460" y="1685309"/>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84"/>
            <p:cNvSpPr/>
            <p:nvPr/>
          </p:nvSpPr>
          <p:spPr>
            <a:xfrm>
              <a:off x="1482840" y="168502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84"/>
            <p:cNvSpPr/>
            <p:nvPr/>
          </p:nvSpPr>
          <p:spPr>
            <a:xfrm>
              <a:off x="1481605" y="1685975"/>
              <a:ext cx="353" cy="244"/>
            </a:xfrm>
            <a:custGeom>
              <a:rect b="b" l="l" r="r" t="t"/>
              <a:pathLst>
                <a:path extrusionOk="0" h="18" w="26">
                  <a:moveTo>
                    <a:pt x="1"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84"/>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84"/>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84"/>
            <p:cNvSpPr/>
            <p:nvPr/>
          </p:nvSpPr>
          <p:spPr>
            <a:xfrm>
              <a:off x="1479568" y="1687536"/>
              <a:ext cx="434" cy="394"/>
            </a:xfrm>
            <a:custGeom>
              <a:rect b="b" l="l" r="r" t="t"/>
              <a:pathLst>
                <a:path extrusionOk="0" h="29" w="32">
                  <a:moveTo>
                    <a:pt x="0" y="29"/>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84"/>
            <p:cNvSpPr/>
            <p:nvPr/>
          </p:nvSpPr>
          <p:spPr>
            <a:xfrm>
              <a:off x="1485882" y="1683123"/>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84"/>
            <p:cNvSpPr/>
            <p:nvPr/>
          </p:nvSpPr>
          <p:spPr>
            <a:xfrm>
              <a:off x="1486167" y="1683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84"/>
            <p:cNvSpPr/>
            <p:nvPr/>
          </p:nvSpPr>
          <p:spPr>
            <a:xfrm>
              <a:off x="1485977" y="1683123"/>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84"/>
            <p:cNvSpPr/>
            <p:nvPr/>
          </p:nvSpPr>
          <p:spPr>
            <a:xfrm>
              <a:off x="1481184" y="1686301"/>
              <a:ext cx="339" cy="299"/>
            </a:xfrm>
            <a:custGeom>
              <a:rect b="b" l="l" r="r" t="t"/>
              <a:pathLst>
                <a:path extrusionOk="0" h="22" w="25">
                  <a:moveTo>
                    <a:pt x="0"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84"/>
            <p:cNvSpPr/>
            <p:nvPr/>
          </p:nvSpPr>
          <p:spPr>
            <a:xfrm>
              <a:off x="1486031" y="16830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84"/>
            <p:cNvSpPr/>
            <p:nvPr/>
          </p:nvSpPr>
          <p:spPr>
            <a:xfrm>
              <a:off x="1486072" y="168306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84"/>
            <p:cNvSpPr/>
            <p:nvPr/>
          </p:nvSpPr>
          <p:spPr>
            <a:xfrm>
              <a:off x="1480654" y="1686681"/>
              <a:ext cx="394" cy="353"/>
            </a:xfrm>
            <a:custGeom>
              <a:rect b="b" l="l" r="r" t="t"/>
              <a:pathLst>
                <a:path extrusionOk="0" h="26" w="29">
                  <a:moveTo>
                    <a:pt x="1" y="2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84"/>
            <p:cNvSpPr/>
            <p:nvPr/>
          </p:nvSpPr>
          <p:spPr>
            <a:xfrm>
              <a:off x="1483221" y="1684739"/>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84"/>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84"/>
            <p:cNvSpPr/>
            <p:nvPr/>
          </p:nvSpPr>
          <p:spPr>
            <a:xfrm>
              <a:off x="1483560" y="1684495"/>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84"/>
            <p:cNvSpPr/>
            <p:nvPr/>
          </p:nvSpPr>
          <p:spPr>
            <a:xfrm>
              <a:off x="1539459" y="1669532"/>
              <a:ext cx="54" cy="339"/>
            </a:xfrm>
            <a:custGeom>
              <a:rect b="b" l="l" r="r" t="t"/>
              <a:pathLst>
                <a:path extrusionOk="0" h="25" w="4">
                  <a:moveTo>
                    <a:pt x="0" y="0"/>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84"/>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84"/>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84"/>
            <p:cNvSpPr/>
            <p:nvPr/>
          </p:nvSpPr>
          <p:spPr>
            <a:xfrm>
              <a:off x="1993626" y="1750237"/>
              <a:ext cx="68" cy="149"/>
            </a:xfrm>
            <a:custGeom>
              <a:rect b="b" l="l" r="r" t="t"/>
              <a:pathLst>
                <a:path extrusionOk="0" h="11"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84"/>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84"/>
            <p:cNvSpPr/>
            <p:nvPr/>
          </p:nvSpPr>
          <p:spPr>
            <a:xfrm>
              <a:off x="1993490" y="174976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84"/>
            <p:cNvSpPr/>
            <p:nvPr/>
          </p:nvSpPr>
          <p:spPr>
            <a:xfrm>
              <a:off x="1993490" y="1749898"/>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84"/>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84"/>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84"/>
            <p:cNvSpPr/>
            <p:nvPr/>
          </p:nvSpPr>
          <p:spPr>
            <a:xfrm>
              <a:off x="1993721" y="1750481"/>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84"/>
            <p:cNvSpPr/>
            <p:nvPr/>
          </p:nvSpPr>
          <p:spPr>
            <a:xfrm>
              <a:off x="1993531" y="1750047"/>
              <a:ext cx="68" cy="109"/>
            </a:xfrm>
            <a:custGeom>
              <a:rect b="b" l="l" r="r" t="t"/>
              <a:pathLst>
                <a:path extrusionOk="0" h="8" w="5">
                  <a:moveTo>
                    <a:pt x="4"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84"/>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84"/>
            <p:cNvSpPr/>
            <p:nvPr/>
          </p:nvSpPr>
          <p:spPr>
            <a:xfrm>
              <a:off x="2035703" y="1698520"/>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84"/>
            <p:cNvSpPr/>
            <p:nvPr/>
          </p:nvSpPr>
          <p:spPr>
            <a:xfrm>
              <a:off x="2065505" y="1706314"/>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84"/>
            <p:cNvSpPr/>
            <p:nvPr/>
          </p:nvSpPr>
          <p:spPr>
            <a:xfrm>
              <a:off x="2066266" y="1706409"/>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84"/>
            <p:cNvSpPr/>
            <p:nvPr/>
          </p:nvSpPr>
          <p:spPr>
            <a:xfrm>
              <a:off x="2067257" y="170646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84"/>
            <p:cNvSpPr/>
            <p:nvPr/>
          </p:nvSpPr>
          <p:spPr>
            <a:xfrm>
              <a:off x="2068357" y="170650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84"/>
            <p:cNvSpPr/>
            <p:nvPr/>
          </p:nvSpPr>
          <p:spPr>
            <a:xfrm>
              <a:off x="2071819" y="17064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84"/>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84"/>
            <p:cNvSpPr/>
            <p:nvPr/>
          </p:nvSpPr>
          <p:spPr>
            <a:xfrm>
              <a:off x="2165463" y="166871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84"/>
            <p:cNvSpPr/>
            <p:nvPr/>
          </p:nvSpPr>
          <p:spPr>
            <a:xfrm>
              <a:off x="2165028" y="1668908"/>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84"/>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84"/>
            <p:cNvSpPr/>
            <p:nvPr/>
          </p:nvSpPr>
          <p:spPr>
            <a:xfrm>
              <a:off x="2167404" y="1667197"/>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84"/>
            <p:cNvSpPr/>
            <p:nvPr/>
          </p:nvSpPr>
          <p:spPr>
            <a:xfrm>
              <a:off x="2151437" y="1676701"/>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84"/>
            <p:cNvSpPr/>
            <p:nvPr/>
          </p:nvSpPr>
          <p:spPr>
            <a:xfrm>
              <a:off x="2152917" y="1676470"/>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84"/>
            <p:cNvSpPr/>
            <p:nvPr/>
          </p:nvSpPr>
          <p:spPr>
            <a:xfrm>
              <a:off x="2152198" y="1676606"/>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84"/>
            <p:cNvSpPr/>
            <p:nvPr/>
          </p:nvSpPr>
          <p:spPr>
            <a:xfrm>
              <a:off x="2150962" y="167685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84"/>
            <p:cNvSpPr/>
            <p:nvPr/>
          </p:nvSpPr>
          <p:spPr>
            <a:xfrm>
              <a:off x="2154913" y="1676036"/>
              <a:ext cx="299" cy="109"/>
            </a:xfrm>
            <a:custGeom>
              <a:rect b="b" l="l" r="r" t="t"/>
              <a:pathLst>
                <a:path extrusionOk="0" h="8" w="22">
                  <a:moveTo>
                    <a:pt x="2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84"/>
            <p:cNvSpPr/>
            <p:nvPr/>
          </p:nvSpPr>
          <p:spPr>
            <a:xfrm>
              <a:off x="2153528" y="1676375"/>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84"/>
            <p:cNvSpPr/>
            <p:nvPr/>
          </p:nvSpPr>
          <p:spPr>
            <a:xfrm>
              <a:off x="2154098" y="1676280"/>
              <a:ext cx="258" cy="54"/>
            </a:xfrm>
            <a:custGeom>
              <a:rect b="b" l="l" r="r" t="t"/>
              <a:pathLst>
                <a:path extrusionOk="0" h="4" w="19">
                  <a:moveTo>
                    <a:pt x="1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84"/>
            <p:cNvSpPr/>
            <p:nvPr/>
          </p:nvSpPr>
          <p:spPr>
            <a:xfrm>
              <a:off x="2154533" y="1676131"/>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84"/>
            <p:cNvSpPr/>
            <p:nvPr/>
          </p:nvSpPr>
          <p:spPr>
            <a:xfrm>
              <a:off x="2164703" y="1669098"/>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84"/>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84"/>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84"/>
            <p:cNvSpPr/>
            <p:nvPr/>
          </p:nvSpPr>
          <p:spPr>
            <a:xfrm>
              <a:off x="2146590" y="1667482"/>
              <a:ext cx="964" cy="68"/>
            </a:xfrm>
            <a:custGeom>
              <a:rect b="b" l="l" r="r" t="t"/>
              <a:pathLst>
                <a:path extrusionOk="0" h="5" w="71">
                  <a:moveTo>
                    <a:pt x="7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84"/>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84"/>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84"/>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84"/>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84"/>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84"/>
            <p:cNvSpPr/>
            <p:nvPr/>
          </p:nvSpPr>
          <p:spPr>
            <a:xfrm>
              <a:off x="2239039" y="1718289"/>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84"/>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84"/>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84"/>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84"/>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84"/>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84"/>
            <p:cNvSpPr/>
            <p:nvPr/>
          </p:nvSpPr>
          <p:spPr>
            <a:xfrm>
              <a:off x="2238618" y="1718764"/>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84"/>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84"/>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84"/>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84"/>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84"/>
            <p:cNvSpPr/>
            <p:nvPr/>
          </p:nvSpPr>
          <p:spPr>
            <a:xfrm>
              <a:off x="2199542" y="172594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84"/>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84"/>
            <p:cNvSpPr/>
            <p:nvPr/>
          </p:nvSpPr>
          <p:spPr>
            <a:xfrm>
              <a:off x="2200534" y="172381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84"/>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84"/>
            <p:cNvSpPr/>
            <p:nvPr/>
          </p:nvSpPr>
          <p:spPr>
            <a:xfrm>
              <a:off x="2198348" y="1727277"/>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84"/>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84"/>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84"/>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84"/>
            <p:cNvSpPr/>
            <p:nvPr/>
          </p:nvSpPr>
          <p:spPr>
            <a:xfrm>
              <a:off x="2201402" y="172248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84"/>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84"/>
            <p:cNvSpPr/>
            <p:nvPr/>
          </p:nvSpPr>
          <p:spPr>
            <a:xfrm>
              <a:off x="2200968" y="1723150"/>
              <a:ext cx="149" cy="299"/>
            </a:xfrm>
            <a:custGeom>
              <a:rect b="b" l="l" r="r" t="t"/>
              <a:pathLst>
                <a:path extrusionOk="0" h="22" w="11">
                  <a:moveTo>
                    <a:pt x="1" y="2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84"/>
            <p:cNvSpPr/>
            <p:nvPr/>
          </p:nvSpPr>
          <p:spPr>
            <a:xfrm>
              <a:off x="2226344" y="1713917"/>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84"/>
            <p:cNvSpPr/>
            <p:nvPr/>
          </p:nvSpPr>
          <p:spPr>
            <a:xfrm>
              <a:off x="2225964" y="1713917"/>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84"/>
            <p:cNvSpPr/>
            <p:nvPr/>
          </p:nvSpPr>
          <p:spPr>
            <a:xfrm>
              <a:off x="2225543" y="1713876"/>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84"/>
            <p:cNvSpPr/>
            <p:nvPr/>
          </p:nvSpPr>
          <p:spPr>
            <a:xfrm>
              <a:off x="2222882" y="17138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84"/>
            <p:cNvSpPr/>
            <p:nvPr/>
          </p:nvSpPr>
          <p:spPr>
            <a:xfrm>
              <a:off x="2226915" y="1714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84"/>
            <p:cNvSpPr/>
            <p:nvPr/>
          </p:nvSpPr>
          <p:spPr>
            <a:xfrm>
              <a:off x="2223588"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84"/>
            <p:cNvSpPr/>
            <p:nvPr/>
          </p:nvSpPr>
          <p:spPr>
            <a:xfrm>
              <a:off x="2225014" y="171382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84"/>
            <p:cNvSpPr/>
            <p:nvPr/>
          </p:nvSpPr>
          <p:spPr>
            <a:xfrm>
              <a:off x="2224824"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84"/>
            <p:cNvSpPr/>
            <p:nvPr/>
          </p:nvSpPr>
          <p:spPr>
            <a:xfrm>
              <a:off x="2226684" y="171397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84"/>
            <p:cNvSpPr/>
            <p:nvPr/>
          </p:nvSpPr>
          <p:spPr>
            <a:xfrm>
              <a:off x="2240845" y="1712206"/>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84"/>
            <p:cNvSpPr/>
            <p:nvPr/>
          </p:nvSpPr>
          <p:spPr>
            <a:xfrm>
              <a:off x="2240370" y="1712301"/>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84"/>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84"/>
            <p:cNvSpPr/>
            <p:nvPr/>
          </p:nvSpPr>
          <p:spPr>
            <a:xfrm>
              <a:off x="2239379" y="1712682"/>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84"/>
            <p:cNvSpPr/>
            <p:nvPr/>
          </p:nvSpPr>
          <p:spPr>
            <a:xfrm>
              <a:off x="2240044" y="1712397"/>
              <a:ext cx="244" cy="68"/>
            </a:xfrm>
            <a:custGeom>
              <a:rect b="b" l="l" r="r" t="t"/>
              <a:pathLst>
                <a:path extrusionOk="0" h="5" w="18">
                  <a:moveTo>
                    <a:pt x="1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84"/>
            <p:cNvSpPr/>
            <p:nvPr/>
          </p:nvSpPr>
          <p:spPr>
            <a:xfrm>
              <a:off x="2227159" y="1714067"/>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84"/>
            <p:cNvSpPr/>
            <p:nvPr/>
          </p:nvSpPr>
          <p:spPr>
            <a:xfrm>
              <a:off x="2239800" y="1712492"/>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84"/>
            <p:cNvSpPr/>
            <p:nvPr/>
          </p:nvSpPr>
          <p:spPr>
            <a:xfrm>
              <a:off x="2239569" y="1712587"/>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84"/>
            <p:cNvSpPr/>
            <p:nvPr/>
          </p:nvSpPr>
          <p:spPr>
            <a:xfrm>
              <a:off x="2223873"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84"/>
            <p:cNvSpPr/>
            <p:nvPr/>
          </p:nvSpPr>
          <p:spPr>
            <a:xfrm>
              <a:off x="2218320" y="1714067"/>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84"/>
            <p:cNvSpPr/>
            <p:nvPr/>
          </p:nvSpPr>
          <p:spPr>
            <a:xfrm>
              <a:off x="2221742" y="171382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84"/>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84"/>
            <p:cNvSpPr/>
            <p:nvPr/>
          </p:nvSpPr>
          <p:spPr>
            <a:xfrm>
              <a:off x="2218985" y="1713972"/>
              <a:ext cx="625" cy="54"/>
            </a:xfrm>
            <a:custGeom>
              <a:rect b="b" l="l" r="r" t="t"/>
              <a:pathLst>
                <a:path extrusionOk="0" h="4" w="46">
                  <a:moveTo>
                    <a:pt x="46"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84"/>
            <p:cNvSpPr/>
            <p:nvPr/>
          </p:nvSpPr>
          <p:spPr>
            <a:xfrm>
              <a:off x="2219977" y="1713917"/>
              <a:ext cx="543" cy="14"/>
            </a:xfrm>
            <a:custGeom>
              <a:rect b="b" l="l" r="r" t="t"/>
              <a:pathLst>
                <a:path extrusionOk="0" h="1" w="40">
                  <a:moveTo>
                    <a:pt x="3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84"/>
            <p:cNvSpPr/>
            <p:nvPr/>
          </p:nvSpPr>
          <p:spPr>
            <a:xfrm>
              <a:off x="2220886" y="1713876"/>
              <a:ext cx="489" cy="14"/>
            </a:xfrm>
            <a:custGeom>
              <a:rect b="b" l="l" r="r" t="t"/>
              <a:pathLst>
                <a:path extrusionOk="0" h="1" w="36">
                  <a:moveTo>
                    <a:pt x="3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84"/>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84"/>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84"/>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84"/>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84"/>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84"/>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84"/>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84"/>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84"/>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84"/>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84"/>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84"/>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84"/>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84"/>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84"/>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84"/>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84"/>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84"/>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84"/>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84"/>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84"/>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84"/>
            <p:cNvSpPr/>
            <p:nvPr/>
          </p:nvSpPr>
          <p:spPr>
            <a:xfrm>
              <a:off x="1998948" y="1591570"/>
              <a:ext cx="394" cy="394"/>
            </a:xfrm>
            <a:custGeom>
              <a:rect b="b" l="l" r="r" t="t"/>
              <a:pathLst>
                <a:path extrusionOk="0" h="29" w="29">
                  <a:moveTo>
                    <a:pt x="29"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84"/>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84"/>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84"/>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84"/>
            <p:cNvSpPr/>
            <p:nvPr/>
          </p:nvSpPr>
          <p:spPr>
            <a:xfrm>
              <a:off x="2116217" y="1584537"/>
              <a:ext cx="244" cy="14"/>
            </a:xfrm>
            <a:custGeom>
              <a:rect b="b" l="l" r="r" t="t"/>
              <a:pathLst>
                <a:path extrusionOk="0" h="1" w="18">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84"/>
            <p:cNvSpPr/>
            <p:nvPr/>
          </p:nvSpPr>
          <p:spPr>
            <a:xfrm>
              <a:off x="2117168"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84"/>
            <p:cNvSpPr/>
            <p:nvPr/>
          </p:nvSpPr>
          <p:spPr>
            <a:xfrm>
              <a:off x="2115267" y="1584496"/>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84"/>
            <p:cNvSpPr/>
            <p:nvPr/>
          </p:nvSpPr>
          <p:spPr>
            <a:xfrm>
              <a:off x="2115742" y="1584537"/>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84"/>
            <p:cNvSpPr/>
            <p:nvPr/>
          </p:nvSpPr>
          <p:spPr>
            <a:xfrm>
              <a:off x="2114357" y="15844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84"/>
            <p:cNvSpPr/>
            <p:nvPr/>
          </p:nvSpPr>
          <p:spPr>
            <a:xfrm>
              <a:off x="2115022" y="15844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84"/>
            <p:cNvSpPr/>
            <p:nvPr/>
          </p:nvSpPr>
          <p:spPr>
            <a:xfrm>
              <a:off x="2117643" y="1584687"/>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84"/>
            <p:cNvSpPr/>
            <p:nvPr/>
          </p:nvSpPr>
          <p:spPr>
            <a:xfrm>
              <a:off x="2120263"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84"/>
            <p:cNvSpPr/>
            <p:nvPr/>
          </p:nvSpPr>
          <p:spPr>
            <a:xfrm>
              <a:off x="2120874"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84"/>
            <p:cNvSpPr/>
            <p:nvPr/>
          </p:nvSpPr>
          <p:spPr>
            <a:xfrm>
              <a:off x="2120399"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84"/>
            <p:cNvSpPr/>
            <p:nvPr/>
          </p:nvSpPr>
          <p:spPr>
            <a:xfrm>
              <a:off x="2118118" y="158472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84"/>
            <p:cNvSpPr/>
            <p:nvPr/>
          </p:nvSpPr>
          <p:spPr>
            <a:xfrm>
              <a:off x="2118553" y="158478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84"/>
            <p:cNvSpPr/>
            <p:nvPr/>
          </p:nvSpPr>
          <p:spPr>
            <a:xfrm>
              <a:off x="2118973" y="1584877"/>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84"/>
            <p:cNvSpPr/>
            <p:nvPr/>
          </p:nvSpPr>
          <p:spPr>
            <a:xfrm>
              <a:off x="2119408" y="1584917"/>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84"/>
            <p:cNvSpPr/>
            <p:nvPr/>
          </p:nvSpPr>
          <p:spPr>
            <a:xfrm>
              <a:off x="2116692"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84"/>
            <p:cNvSpPr/>
            <p:nvPr/>
          </p:nvSpPr>
          <p:spPr>
            <a:xfrm>
              <a:off x="2119734" y="1585012"/>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84"/>
            <p:cNvSpPr/>
            <p:nvPr/>
          </p:nvSpPr>
          <p:spPr>
            <a:xfrm>
              <a:off x="2113936" y="1584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84"/>
            <p:cNvSpPr/>
            <p:nvPr/>
          </p:nvSpPr>
          <p:spPr>
            <a:xfrm>
              <a:off x="2120644"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84"/>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84"/>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84"/>
            <p:cNvSpPr/>
            <p:nvPr/>
          </p:nvSpPr>
          <p:spPr>
            <a:xfrm>
              <a:off x="2223833" y="14593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84"/>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84"/>
            <p:cNvSpPr/>
            <p:nvPr/>
          </p:nvSpPr>
          <p:spPr>
            <a:xfrm>
              <a:off x="2221782" y="1455673"/>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84"/>
            <p:cNvSpPr/>
            <p:nvPr/>
          </p:nvSpPr>
          <p:spPr>
            <a:xfrm>
              <a:off x="2221552" y="1455347"/>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84"/>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84"/>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84"/>
            <p:cNvSpPr/>
            <p:nvPr/>
          </p:nvSpPr>
          <p:spPr>
            <a:xfrm>
              <a:off x="2221361" y="1454967"/>
              <a:ext cx="149" cy="244"/>
            </a:xfrm>
            <a:custGeom>
              <a:rect b="b" l="l" r="r" t="t"/>
              <a:pathLst>
                <a:path extrusionOk="0" h="18" w="11">
                  <a:moveTo>
                    <a:pt x="0"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84"/>
            <p:cNvSpPr/>
            <p:nvPr/>
          </p:nvSpPr>
          <p:spPr>
            <a:xfrm>
              <a:off x="2223642" y="1458429"/>
              <a:ext cx="109" cy="258"/>
            </a:xfrm>
            <a:custGeom>
              <a:rect b="b" l="l" r="r" t="t"/>
              <a:pathLst>
                <a:path extrusionOk="0" h="19" w="8">
                  <a:moveTo>
                    <a:pt x="0" y="1"/>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84"/>
            <p:cNvSpPr/>
            <p:nvPr/>
          </p:nvSpPr>
          <p:spPr>
            <a:xfrm>
              <a:off x="2222692" y="1456868"/>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84"/>
            <p:cNvSpPr/>
            <p:nvPr/>
          </p:nvSpPr>
          <p:spPr>
            <a:xfrm>
              <a:off x="2222502" y="145658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84"/>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84"/>
            <p:cNvSpPr/>
            <p:nvPr/>
          </p:nvSpPr>
          <p:spPr>
            <a:xfrm>
              <a:off x="2223303" y="1457574"/>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84"/>
            <p:cNvSpPr/>
            <p:nvPr/>
          </p:nvSpPr>
          <p:spPr>
            <a:xfrm>
              <a:off x="2222258" y="1456338"/>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84"/>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84"/>
            <p:cNvSpPr/>
            <p:nvPr/>
          </p:nvSpPr>
          <p:spPr>
            <a:xfrm>
              <a:off x="2223398" y="145776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84"/>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84"/>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84"/>
            <p:cNvSpPr/>
            <p:nvPr/>
          </p:nvSpPr>
          <p:spPr>
            <a:xfrm>
              <a:off x="2222027" y="145601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84"/>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84"/>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84"/>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84"/>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84"/>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84"/>
            <p:cNvSpPr/>
            <p:nvPr/>
          </p:nvSpPr>
          <p:spPr>
            <a:xfrm>
              <a:off x="2234002" y="1549982"/>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84"/>
            <p:cNvSpPr/>
            <p:nvPr/>
          </p:nvSpPr>
          <p:spPr>
            <a:xfrm>
              <a:off x="2234342" y="155002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84"/>
            <p:cNvSpPr/>
            <p:nvPr/>
          </p:nvSpPr>
          <p:spPr>
            <a:xfrm>
              <a:off x="2234722" y="155011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84"/>
            <p:cNvSpPr/>
            <p:nvPr/>
          </p:nvSpPr>
          <p:spPr>
            <a:xfrm>
              <a:off x="2234572" y="1550077"/>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84"/>
            <p:cNvSpPr/>
            <p:nvPr/>
          </p:nvSpPr>
          <p:spPr>
            <a:xfrm>
              <a:off x="2229630" y="1549982"/>
              <a:ext cx="733" cy="54"/>
            </a:xfrm>
            <a:custGeom>
              <a:rect b="b" l="l" r="r" t="t"/>
              <a:pathLst>
                <a:path extrusionOk="0" h="4" w="54">
                  <a:moveTo>
                    <a:pt x="53"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84"/>
            <p:cNvSpPr/>
            <p:nvPr/>
          </p:nvSpPr>
          <p:spPr>
            <a:xfrm>
              <a:off x="2245652" y="1554599"/>
              <a:ext cx="530" cy="54"/>
            </a:xfrm>
            <a:custGeom>
              <a:rect b="b" l="l" r="r" t="t"/>
              <a:pathLst>
                <a:path extrusionOk="0" h="4" w="39">
                  <a:moveTo>
                    <a:pt x="3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84"/>
            <p:cNvSpPr/>
            <p:nvPr/>
          </p:nvSpPr>
          <p:spPr>
            <a:xfrm>
              <a:off x="2244986" y="1554544"/>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84"/>
            <p:cNvSpPr/>
            <p:nvPr/>
          </p:nvSpPr>
          <p:spPr>
            <a:xfrm>
              <a:off x="2235102" y="1550213"/>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84"/>
            <p:cNvSpPr/>
            <p:nvPr/>
          </p:nvSpPr>
          <p:spPr>
            <a:xfrm>
              <a:off x="2244416" y="1554544"/>
              <a:ext cx="434" cy="14"/>
            </a:xfrm>
            <a:custGeom>
              <a:rect b="b" l="l" r="r" t="t"/>
              <a:pathLst>
                <a:path extrusionOk="0" h="1" w="32">
                  <a:moveTo>
                    <a:pt x="32"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84"/>
            <p:cNvSpPr/>
            <p:nvPr/>
          </p:nvSpPr>
          <p:spPr>
            <a:xfrm>
              <a:off x="2233622" y="154998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84"/>
            <p:cNvSpPr/>
            <p:nvPr/>
          </p:nvSpPr>
          <p:spPr>
            <a:xfrm>
              <a:off x="2247267" y="1554789"/>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84"/>
            <p:cNvSpPr/>
            <p:nvPr/>
          </p:nvSpPr>
          <p:spPr>
            <a:xfrm>
              <a:off x="2246412" y="1554694"/>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84"/>
            <p:cNvSpPr/>
            <p:nvPr/>
          </p:nvSpPr>
          <p:spPr>
            <a:xfrm>
              <a:off x="2243941" y="1554504"/>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84"/>
            <p:cNvSpPr/>
            <p:nvPr/>
          </p:nvSpPr>
          <p:spPr>
            <a:xfrm>
              <a:off x="2242420" y="155450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84"/>
            <p:cNvSpPr/>
            <p:nvPr/>
          </p:nvSpPr>
          <p:spPr>
            <a:xfrm>
              <a:off x="2242230" y="1554504"/>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84"/>
            <p:cNvSpPr/>
            <p:nvPr/>
          </p:nvSpPr>
          <p:spPr>
            <a:xfrm>
              <a:off x="2228530" y="1550023"/>
              <a:ext cx="964" cy="109"/>
            </a:xfrm>
            <a:custGeom>
              <a:rect b="b" l="l" r="r" t="t"/>
              <a:pathLst>
                <a:path extrusionOk="0" h="8" w="71">
                  <a:moveTo>
                    <a:pt x="1" y="8"/>
                  </a:moveTo>
                  <a:lnTo>
                    <a:pt x="7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84"/>
            <p:cNvSpPr/>
            <p:nvPr/>
          </p:nvSpPr>
          <p:spPr>
            <a:xfrm>
              <a:off x="2243506" y="1554449"/>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84"/>
            <p:cNvSpPr/>
            <p:nvPr/>
          </p:nvSpPr>
          <p:spPr>
            <a:xfrm>
              <a:off x="2242841"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84"/>
            <p:cNvSpPr/>
            <p:nvPr/>
          </p:nvSpPr>
          <p:spPr>
            <a:xfrm>
              <a:off x="2242610" y="155444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84"/>
            <p:cNvSpPr/>
            <p:nvPr/>
          </p:nvSpPr>
          <p:spPr>
            <a:xfrm>
              <a:off x="223244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84"/>
            <p:cNvSpPr/>
            <p:nvPr/>
          </p:nvSpPr>
          <p:spPr>
            <a:xfrm>
              <a:off x="2242081" y="1554544"/>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84"/>
            <p:cNvSpPr/>
            <p:nvPr/>
          </p:nvSpPr>
          <p:spPr>
            <a:xfrm>
              <a:off x="2243126"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84"/>
            <p:cNvSpPr/>
            <p:nvPr/>
          </p:nvSpPr>
          <p:spPr>
            <a:xfrm>
              <a:off x="2230581" y="1549928"/>
              <a:ext cx="584" cy="14"/>
            </a:xfrm>
            <a:custGeom>
              <a:rect b="b" l="l" r="r" t="t"/>
              <a:pathLst>
                <a:path extrusionOk="0" h="1" w="43">
                  <a:moveTo>
                    <a:pt x="4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84"/>
            <p:cNvSpPr/>
            <p:nvPr/>
          </p:nvSpPr>
          <p:spPr>
            <a:xfrm>
              <a:off x="2234912" y="1550118"/>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84"/>
            <p:cNvSpPr/>
            <p:nvPr/>
          </p:nvSpPr>
          <p:spPr>
            <a:xfrm>
              <a:off x="223301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84"/>
            <p:cNvSpPr/>
            <p:nvPr/>
          </p:nvSpPr>
          <p:spPr>
            <a:xfrm>
              <a:off x="2231436" y="1549928"/>
              <a:ext cx="448" cy="14"/>
            </a:xfrm>
            <a:custGeom>
              <a:rect b="b" l="l" r="r" t="t"/>
              <a:pathLst>
                <a:path extrusionOk="0" h="1" w="33">
                  <a:moveTo>
                    <a:pt x="3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84"/>
            <p:cNvSpPr/>
            <p:nvPr/>
          </p:nvSpPr>
          <p:spPr>
            <a:xfrm>
              <a:off x="2235197" y="155030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84"/>
            <p:cNvSpPr/>
            <p:nvPr/>
          </p:nvSpPr>
          <p:spPr>
            <a:xfrm>
              <a:off x="2242040" y="1554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84"/>
            <p:cNvSpPr/>
            <p:nvPr/>
          </p:nvSpPr>
          <p:spPr>
            <a:xfrm>
              <a:off x="2233486"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84"/>
            <p:cNvSpPr/>
            <p:nvPr/>
          </p:nvSpPr>
          <p:spPr>
            <a:xfrm>
              <a:off x="2235007" y="155017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84"/>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84"/>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84"/>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84"/>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84"/>
            <p:cNvSpPr/>
            <p:nvPr/>
          </p:nvSpPr>
          <p:spPr>
            <a:xfrm>
              <a:off x="2296513" y="2011767"/>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84"/>
            <p:cNvSpPr/>
            <p:nvPr/>
          </p:nvSpPr>
          <p:spPr>
            <a:xfrm>
              <a:off x="2296649" y="2011522"/>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84"/>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84"/>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84"/>
            <p:cNvSpPr/>
            <p:nvPr/>
          </p:nvSpPr>
          <p:spPr>
            <a:xfrm>
              <a:off x="2306248" y="2008196"/>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84"/>
            <p:cNvSpPr/>
            <p:nvPr/>
          </p:nvSpPr>
          <p:spPr>
            <a:xfrm>
              <a:off x="2336336" y="201808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84"/>
            <p:cNvSpPr/>
            <p:nvPr/>
          </p:nvSpPr>
          <p:spPr>
            <a:xfrm>
              <a:off x="2336675" y="201789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84"/>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84"/>
            <p:cNvSpPr/>
            <p:nvPr/>
          </p:nvSpPr>
          <p:spPr>
            <a:xfrm>
              <a:off x="2335765" y="20182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84"/>
            <p:cNvSpPr/>
            <p:nvPr/>
          </p:nvSpPr>
          <p:spPr>
            <a:xfrm>
              <a:off x="2335480" y="2018230"/>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84"/>
            <p:cNvSpPr/>
            <p:nvPr/>
          </p:nvSpPr>
          <p:spPr>
            <a:xfrm>
              <a:off x="2335249" y="201813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84"/>
            <p:cNvSpPr/>
            <p:nvPr/>
          </p:nvSpPr>
          <p:spPr>
            <a:xfrm>
              <a:off x="2336051" y="2018175"/>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84"/>
            <p:cNvSpPr/>
            <p:nvPr/>
          </p:nvSpPr>
          <p:spPr>
            <a:xfrm>
              <a:off x="2335059" y="2017985"/>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84"/>
            <p:cNvSpPr/>
            <p:nvPr/>
          </p:nvSpPr>
          <p:spPr>
            <a:xfrm>
              <a:off x="2337816" y="2016804"/>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84"/>
            <p:cNvSpPr/>
            <p:nvPr/>
          </p:nvSpPr>
          <p:spPr>
            <a:xfrm>
              <a:off x="2337245" y="201741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84"/>
            <p:cNvSpPr/>
            <p:nvPr/>
          </p:nvSpPr>
          <p:spPr>
            <a:xfrm>
              <a:off x="2337571" y="201718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84"/>
            <p:cNvSpPr/>
            <p:nvPr/>
          </p:nvSpPr>
          <p:spPr>
            <a:xfrm>
              <a:off x="2336960" y="201770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84"/>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84"/>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84"/>
            <p:cNvSpPr/>
            <p:nvPr/>
          </p:nvSpPr>
          <p:spPr>
            <a:xfrm>
              <a:off x="2310050" y="2009961"/>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84"/>
            <p:cNvSpPr/>
            <p:nvPr/>
          </p:nvSpPr>
          <p:spPr>
            <a:xfrm>
              <a:off x="2351651" y="201395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84"/>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84"/>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84"/>
            <p:cNvSpPr/>
            <p:nvPr/>
          </p:nvSpPr>
          <p:spPr>
            <a:xfrm>
              <a:off x="2351027" y="201414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84"/>
            <p:cNvSpPr/>
            <p:nvPr/>
          </p:nvSpPr>
          <p:spPr>
            <a:xfrm>
              <a:off x="2351312" y="2014048"/>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84"/>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84"/>
            <p:cNvSpPr/>
            <p:nvPr/>
          </p:nvSpPr>
          <p:spPr>
            <a:xfrm>
              <a:off x="2263710" y="205268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84"/>
            <p:cNvSpPr/>
            <p:nvPr/>
          </p:nvSpPr>
          <p:spPr>
            <a:xfrm>
              <a:off x="2264144" y="2052540"/>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84"/>
            <p:cNvSpPr/>
            <p:nvPr/>
          </p:nvSpPr>
          <p:spPr>
            <a:xfrm>
              <a:off x="2265135" y="2052024"/>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84"/>
            <p:cNvSpPr/>
            <p:nvPr/>
          </p:nvSpPr>
          <p:spPr>
            <a:xfrm>
              <a:off x="2264524" y="2052404"/>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84"/>
            <p:cNvSpPr/>
            <p:nvPr/>
          </p:nvSpPr>
          <p:spPr>
            <a:xfrm>
              <a:off x="2265475" y="2051834"/>
              <a:ext cx="394" cy="149"/>
            </a:xfrm>
            <a:custGeom>
              <a:rect b="b" l="l" r="r" t="t"/>
              <a:pathLst>
                <a:path extrusionOk="0" h="11" w="29">
                  <a:moveTo>
                    <a:pt x="0" y="11"/>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84"/>
            <p:cNvSpPr/>
            <p:nvPr/>
          </p:nvSpPr>
          <p:spPr>
            <a:xfrm>
              <a:off x="2266941" y="2051304"/>
              <a:ext cx="448" cy="163"/>
            </a:xfrm>
            <a:custGeom>
              <a:rect b="b" l="l" r="r" t="t"/>
              <a:pathLst>
                <a:path extrusionOk="0" h="12" w="33">
                  <a:moveTo>
                    <a:pt x="1" y="1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84"/>
            <p:cNvSpPr/>
            <p:nvPr/>
          </p:nvSpPr>
          <p:spPr>
            <a:xfrm>
              <a:off x="2270037" y="205050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84"/>
            <p:cNvSpPr/>
            <p:nvPr/>
          </p:nvSpPr>
          <p:spPr>
            <a:xfrm>
              <a:off x="2263329" y="205273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84"/>
            <p:cNvSpPr/>
            <p:nvPr/>
          </p:nvSpPr>
          <p:spPr>
            <a:xfrm>
              <a:off x="2265896" y="2051644"/>
              <a:ext cx="489" cy="204"/>
            </a:xfrm>
            <a:custGeom>
              <a:rect b="b" l="l" r="r" t="t"/>
              <a:pathLst>
                <a:path extrusionOk="0" h="15" w="36">
                  <a:moveTo>
                    <a:pt x="1" y="14"/>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84"/>
            <p:cNvSpPr/>
            <p:nvPr/>
          </p:nvSpPr>
          <p:spPr>
            <a:xfrm>
              <a:off x="2266371" y="2051495"/>
              <a:ext cx="543" cy="163"/>
            </a:xfrm>
            <a:custGeom>
              <a:rect b="b" l="l" r="r" t="t"/>
              <a:pathLst>
                <a:path extrusionOk="0" h="12" w="40">
                  <a:moveTo>
                    <a:pt x="1" y="11"/>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84"/>
            <p:cNvSpPr/>
            <p:nvPr/>
          </p:nvSpPr>
          <p:spPr>
            <a:xfrm>
              <a:off x="2267756" y="2051169"/>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84"/>
            <p:cNvSpPr/>
            <p:nvPr/>
          </p:nvSpPr>
          <p:spPr>
            <a:xfrm>
              <a:off x="2280872" y="2017035"/>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84"/>
            <p:cNvSpPr/>
            <p:nvPr/>
          </p:nvSpPr>
          <p:spPr>
            <a:xfrm>
              <a:off x="2281958" y="201751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84"/>
            <p:cNvSpPr/>
            <p:nvPr/>
          </p:nvSpPr>
          <p:spPr>
            <a:xfrm>
              <a:off x="2283098" y="2017184"/>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84"/>
            <p:cNvSpPr/>
            <p:nvPr/>
          </p:nvSpPr>
          <p:spPr>
            <a:xfrm>
              <a:off x="2282338" y="201751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84"/>
            <p:cNvSpPr/>
            <p:nvPr/>
          </p:nvSpPr>
          <p:spPr>
            <a:xfrm>
              <a:off x="2282528" y="201751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84"/>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84"/>
            <p:cNvSpPr/>
            <p:nvPr/>
          </p:nvSpPr>
          <p:spPr>
            <a:xfrm>
              <a:off x="2282867" y="201737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84"/>
            <p:cNvSpPr/>
            <p:nvPr/>
          </p:nvSpPr>
          <p:spPr>
            <a:xfrm>
              <a:off x="2281673" y="2017415"/>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84"/>
            <p:cNvSpPr/>
            <p:nvPr/>
          </p:nvSpPr>
          <p:spPr>
            <a:xfrm>
              <a:off x="2280586" y="2016899"/>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84"/>
            <p:cNvSpPr/>
            <p:nvPr/>
          </p:nvSpPr>
          <p:spPr>
            <a:xfrm>
              <a:off x="2280342" y="201675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84"/>
            <p:cNvSpPr/>
            <p:nvPr/>
          </p:nvSpPr>
          <p:spPr>
            <a:xfrm>
              <a:off x="2281442" y="2017320"/>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84"/>
            <p:cNvSpPr/>
            <p:nvPr/>
          </p:nvSpPr>
          <p:spPr>
            <a:xfrm>
              <a:off x="2281157" y="2017225"/>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84"/>
            <p:cNvSpPr/>
            <p:nvPr/>
          </p:nvSpPr>
          <p:spPr>
            <a:xfrm>
              <a:off x="2295793" y="2037863"/>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84"/>
            <p:cNvSpPr/>
            <p:nvPr/>
          </p:nvSpPr>
          <p:spPr>
            <a:xfrm>
              <a:off x="2295562" y="2038284"/>
              <a:ext cx="54" cy="163"/>
            </a:xfrm>
            <a:custGeom>
              <a:rect b="b" l="l" r="r" t="t"/>
              <a:pathLst>
                <a:path extrusionOk="0" h="12" w="4">
                  <a:moveTo>
                    <a:pt x="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84"/>
            <p:cNvSpPr/>
            <p:nvPr/>
          </p:nvSpPr>
          <p:spPr>
            <a:xfrm>
              <a:off x="2295413" y="2038569"/>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84"/>
            <p:cNvSpPr/>
            <p:nvPr/>
          </p:nvSpPr>
          <p:spPr>
            <a:xfrm>
              <a:off x="2295698" y="2038053"/>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84"/>
            <p:cNvSpPr/>
            <p:nvPr/>
          </p:nvSpPr>
          <p:spPr>
            <a:xfrm>
              <a:off x="2294897" y="20396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84"/>
            <p:cNvSpPr/>
            <p:nvPr/>
          </p:nvSpPr>
          <p:spPr>
            <a:xfrm>
              <a:off x="2295277" y="2038908"/>
              <a:ext cx="54" cy="149"/>
            </a:xfrm>
            <a:custGeom>
              <a:rect b="b" l="l" r="r" t="t"/>
              <a:pathLst>
                <a:path extrusionOk="0" h="11" w="4">
                  <a:moveTo>
                    <a:pt x="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84"/>
            <p:cNvSpPr/>
            <p:nvPr/>
          </p:nvSpPr>
          <p:spPr>
            <a:xfrm>
              <a:off x="2295087" y="203923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84"/>
            <p:cNvSpPr/>
            <p:nvPr/>
          </p:nvSpPr>
          <p:spPr>
            <a:xfrm>
              <a:off x="2296228" y="2037293"/>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84"/>
            <p:cNvSpPr/>
            <p:nvPr/>
          </p:nvSpPr>
          <p:spPr>
            <a:xfrm>
              <a:off x="2296323" y="203719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84"/>
            <p:cNvSpPr/>
            <p:nvPr/>
          </p:nvSpPr>
          <p:spPr>
            <a:xfrm>
              <a:off x="2294707" y="204028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84"/>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84"/>
            <p:cNvSpPr/>
            <p:nvPr/>
          </p:nvSpPr>
          <p:spPr>
            <a:xfrm>
              <a:off x="2296133" y="2037388"/>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84"/>
            <p:cNvSpPr/>
            <p:nvPr/>
          </p:nvSpPr>
          <p:spPr>
            <a:xfrm>
              <a:off x="2295943" y="203767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84"/>
            <p:cNvSpPr/>
            <p:nvPr/>
          </p:nvSpPr>
          <p:spPr>
            <a:xfrm>
              <a:off x="2296038" y="2037523"/>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84"/>
            <p:cNvSpPr/>
            <p:nvPr/>
          </p:nvSpPr>
          <p:spPr>
            <a:xfrm>
              <a:off x="2294422" y="2040809"/>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84"/>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84"/>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84"/>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84"/>
            <p:cNvSpPr/>
            <p:nvPr/>
          </p:nvSpPr>
          <p:spPr>
            <a:xfrm>
              <a:off x="2579807" y="1723951"/>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84"/>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84"/>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84"/>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84"/>
            <p:cNvSpPr/>
            <p:nvPr/>
          </p:nvSpPr>
          <p:spPr>
            <a:xfrm>
              <a:off x="2576291" y="172524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84"/>
            <p:cNvSpPr/>
            <p:nvPr/>
          </p:nvSpPr>
          <p:spPr>
            <a:xfrm>
              <a:off x="2579427" y="172404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84"/>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84"/>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84"/>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84"/>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84"/>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84"/>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84"/>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84"/>
            <p:cNvSpPr/>
            <p:nvPr/>
          </p:nvSpPr>
          <p:spPr>
            <a:xfrm>
              <a:off x="2202543" y="14178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84"/>
            <p:cNvSpPr/>
            <p:nvPr/>
          </p:nvSpPr>
          <p:spPr>
            <a:xfrm>
              <a:off x="2202258" y="1418267"/>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84"/>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84"/>
            <p:cNvSpPr/>
            <p:nvPr/>
          </p:nvSpPr>
          <p:spPr>
            <a:xfrm>
              <a:off x="2201688" y="1419082"/>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84"/>
            <p:cNvSpPr/>
            <p:nvPr/>
          </p:nvSpPr>
          <p:spPr>
            <a:xfrm>
              <a:off x="2201973" y="1418647"/>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84"/>
            <p:cNvSpPr/>
            <p:nvPr/>
          </p:nvSpPr>
          <p:spPr>
            <a:xfrm>
              <a:off x="2206480" y="14160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84"/>
            <p:cNvSpPr/>
            <p:nvPr/>
          </p:nvSpPr>
          <p:spPr>
            <a:xfrm>
              <a:off x="2202923" y="1417561"/>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84"/>
            <p:cNvSpPr/>
            <p:nvPr/>
          </p:nvSpPr>
          <p:spPr>
            <a:xfrm>
              <a:off x="2203249" y="1417222"/>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84"/>
            <p:cNvSpPr/>
            <p:nvPr/>
          </p:nvSpPr>
          <p:spPr>
            <a:xfrm>
              <a:off x="2205625" y="1416081"/>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84"/>
            <p:cNvSpPr/>
            <p:nvPr/>
          </p:nvSpPr>
          <p:spPr>
            <a:xfrm>
              <a:off x="2206060" y="141604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84"/>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84"/>
            <p:cNvSpPr/>
            <p:nvPr/>
          </p:nvSpPr>
          <p:spPr>
            <a:xfrm>
              <a:off x="2204104" y="141670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84"/>
            <p:cNvSpPr/>
            <p:nvPr/>
          </p:nvSpPr>
          <p:spPr>
            <a:xfrm>
              <a:off x="2264334" y="1413135"/>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84"/>
            <p:cNvSpPr/>
            <p:nvPr/>
          </p:nvSpPr>
          <p:spPr>
            <a:xfrm>
              <a:off x="2204865" y="1416271"/>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84"/>
            <p:cNvSpPr/>
            <p:nvPr/>
          </p:nvSpPr>
          <p:spPr>
            <a:xfrm>
              <a:off x="2204485" y="1416461"/>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84"/>
            <p:cNvSpPr/>
            <p:nvPr/>
          </p:nvSpPr>
          <p:spPr>
            <a:xfrm>
              <a:off x="2205245" y="1416176"/>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84"/>
            <p:cNvSpPr/>
            <p:nvPr/>
          </p:nvSpPr>
          <p:spPr>
            <a:xfrm>
              <a:off x="2199162" y="141893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84"/>
            <p:cNvSpPr/>
            <p:nvPr/>
          </p:nvSpPr>
          <p:spPr>
            <a:xfrm>
              <a:off x="2198823" y="141902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84"/>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84"/>
            <p:cNvSpPr/>
            <p:nvPr/>
          </p:nvSpPr>
          <p:spPr>
            <a:xfrm>
              <a:off x="2200248" y="141883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84"/>
            <p:cNvSpPr/>
            <p:nvPr/>
          </p:nvSpPr>
          <p:spPr>
            <a:xfrm>
              <a:off x="2199488" y="141883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84"/>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84"/>
            <p:cNvSpPr/>
            <p:nvPr/>
          </p:nvSpPr>
          <p:spPr>
            <a:xfrm>
              <a:off x="2201158" y="1419082"/>
              <a:ext cx="244" cy="109"/>
            </a:xfrm>
            <a:custGeom>
              <a:rect b="b" l="l" r="r" t="t"/>
              <a:pathLst>
                <a:path extrusionOk="0" h="8" w="18">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84"/>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84"/>
            <p:cNvSpPr/>
            <p:nvPr/>
          </p:nvSpPr>
          <p:spPr>
            <a:xfrm>
              <a:off x="2199828" y="141883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84"/>
            <p:cNvSpPr/>
            <p:nvPr/>
          </p:nvSpPr>
          <p:spPr>
            <a:xfrm>
              <a:off x="2200683" y="141893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84"/>
            <p:cNvSpPr/>
            <p:nvPr/>
          </p:nvSpPr>
          <p:spPr>
            <a:xfrm>
              <a:off x="2133705" y="154057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84"/>
            <p:cNvSpPr/>
            <p:nvPr/>
          </p:nvSpPr>
          <p:spPr>
            <a:xfrm>
              <a:off x="2134275" y="1540668"/>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84"/>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84"/>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84"/>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84"/>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84"/>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84"/>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84"/>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84"/>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84"/>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84"/>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84"/>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84"/>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84"/>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84"/>
            <p:cNvSpPr/>
            <p:nvPr/>
          </p:nvSpPr>
          <p:spPr>
            <a:xfrm>
              <a:off x="2645210" y="1808322"/>
              <a:ext cx="434" cy="299"/>
            </a:xfrm>
            <a:custGeom>
              <a:rect b="b" l="l" r="r" t="t"/>
              <a:pathLst>
                <a:path extrusionOk="0" h="22" w="32">
                  <a:moveTo>
                    <a:pt x="0" y="1"/>
                  </a:moveTo>
                  <a:lnTo>
                    <a:pt x="3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84"/>
            <p:cNvSpPr/>
            <p:nvPr/>
          </p:nvSpPr>
          <p:spPr>
            <a:xfrm>
              <a:off x="2646201" y="1809041"/>
              <a:ext cx="448" cy="339"/>
            </a:xfrm>
            <a:custGeom>
              <a:rect b="b" l="l" r="r" t="t"/>
              <a:pathLst>
                <a:path extrusionOk="0" h="25" w="33">
                  <a:moveTo>
                    <a:pt x="1"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84"/>
            <p:cNvSpPr/>
            <p:nvPr/>
          </p:nvSpPr>
          <p:spPr>
            <a:xfrm>
              <a:off x="2645685" y="1808661"/>
              <a:ext cx="434" cy="339"/>
            </a:xfrm>
            <a:custGeom>
              <a:rect b="b" l="l" r="r" t="t"/>
              <a:pathLst>
                <a:path extrusionOk="0" h="25" w="32">
                  <a:moveTo>
                    <a:pt x="0"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84"/>
            <p:cNvSpPr/>
            <p:nvPr/>
          </p:nvSpPr>
          <p:spPr>
            <a:xfrm>
              <a:off x="2757863" y="1824818"/>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84"/>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84"/>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84"/>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84"/>
            <p:cNvSpPr/>
            <p:nvPr/>
          </p:nvSpPr>
          <p:spPr>
            <a:xfrm>
              <a:off x="2642685" y="1805321"/>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84"/>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84"/>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84"/>
            <p:cNvSpPr/>
            <p:nvPr/>
          </p:nvSpPr>
          <p:spPr>
            <a:xfrm>
              <a:off x="2643404" y="1805945"/>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84"/>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84"/>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84"/>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84"/>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84"/>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84"/>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84"/>
            <p:cNvSpPr/>
            <p:nvPr/>
          </p:nvSpPr>
          <p:spPr>
            <a:xfrm>
              <a:off x="2760049" y="1825959"/>
              <a:ext cx="204" cy="54"/>
            </a:xfrm>
            <a:custGeom>
              <a:rect b="b" l="l" r="r" t="t"/>
              <a:pathLst>
                <a:path extrusionOk="0" h="4" w="15">
                  <a:moveTo>
                    <a:pt x="0" y="0"/>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84"/>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84"/>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84"/>
            <p:cNvSpPr/>
            <p:nvPr/>
          </p:nvSpPr>
          <p:spPr>
            <a:xfrm>
              <a:off x="2726580" y="1830426"/>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84"/>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84"/>
            <p:cNvSpPr/>
            <p:nvPr/>
          </p:nvSpPr>
          <p:spPr>
            <a:xfrm>
              <a:off x="2754577" y="17042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84"/>
            <p:cNvSpPr/>
            <p:nvPr/>
          </p:nvSpPr>
          <p:spPr>
            <a:xfrm>
              <a:off x="2822125" y="1713781"/>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84"/>
            <p:cNvSpPr/>
            <p:nvPr/>
          </p:nvSpPr>
          <p:spPr>
            <a:xfrm>
              <a:off x="2821324" y="1714297"/>
              <a:ext cx="95" cy="68"/>
            </a:xfrm>
            <a:custGeom>
              <a:rect b="b" l="l" r="r" t="t"/>
              <a:pathLst>
                <a:path extrusionOk="0" h="5" w="7">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84"/>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84"/>
            <p:cNvSpPr/>
            <p:nvPr/>
          </p:nvSpPr>
          <p:spPr>
            <a:xfrm>
              <a:off x="2819124" y="171534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84"/>
            <p:cNvSpPr/>
            <p:nvPr/>
          </p:nvSpPr>
          <p:spPr>
            <a:xfrm>
              <a:off x="2822980" y="1713211"/>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84"/>
            <p:cNvSpPr/>
            <p:nvPr/>
          </p:nvSpPr>
          <p:spPr>
            <a:xfrm>
              <a:off x="2924459" y="1658548"/>
              <a:ext cx="869" cy="720"/>
            </a:xfrm>
            <a:custGeom>
              <a:rect b="b" l="l" r="r" t="t"/>
              <a:pathLst>
                <a:path extrusionOk="0" h="53" w="64">
                  <a:moveTo>
                    <a:pt x="64" y="5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84"/>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84"/>
            <p:cNvSpPr/>
            <p:nvPr/>
          </p:nvSpPr>
          <p:spPr>
            <a:xfrm>
              <a:off x="2818459" y="171553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84"/>
            <p:cNvSpPr/>
            <p:nvPr/>
          </p:nvSpPr>
          <p:spPr>
            <a:xfrm>
              <a:off x="2820550" y="171477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84"/>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84"/>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84"/>
            <p:cNvSpPr/>
            <p:nvPr/>
          </p:nvSpPr>
          <p:spPr>
            <a:xfrm>
              <a:off x="2817943" y="171558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84"/>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84"/>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84"/>
            <p:cNvSpPr/>
            <p:nvPr/>
          </p:nvSpPr>
          <p:spPr>
            <a:xfrm>
              <a:off x="2803687" y="1710645"/>
              <a:ext cx="679" cy="394"/>
            </a:xfrm>
            <a:custGeom>
              <a:rect b="b" l="l" r="r" t="t"/>
              <a:pathLst>
                <a:path extrusionOk="0" h="29" w="50">
                  <a:moveTo>
                    <a:pt x="0" y="0"/>
                  </a:moveTo>
                  <a:lnTo>
                    <a:pt x="49"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84"/>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84"/>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84"/>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84"/>
            <p:cNvSpPr/>
            <p:nvPr/>
          </p:nvSpPr>
          <p:spPr>
            <a:xfrm>
              <a:off x="2597825" y="1732030"/>
              <a:ext cx="109" cy="258"/>
            </a:xfrm>
            <a:custGeom>
              <a:rect b="b" l="l" r="r" t="t"/>
              <a:pathLst>
                <a:path extrusionOk="0" h="19" w="8">
                  <a:moveTo>
                    <a:pt x="7"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84"/>
            <p:cNvSpPr/>
            <p:nvPr/>
          </p:nvSpPr>
          <p:spPr>
            <a:xfrm>
              <a:off x="2643975" y="1710455"/>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84"/>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84"/>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84"/>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84"/>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84"/>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84"/>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84"/>
            <p:cNvSpPr/>
            <p:nvPr/>
          </p:nvSpPr>
          <p:spPr>
            <a:xfrm>
              <a:off x="2627437" y="176663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84"/>
            <p:cNvSpPr/>
            <p:nvPr/>
          </p:nvSpPr>
          <p:spPr>
            <a:xfrm>
              <a:off x="2629094" y="17652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84"/>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84"/>
            <p:cNvSpPr/>
            <p:nvPr/>
          </p:nvSpPr>
          <p:spPr>
            <a:xfrm>
              <a:off x="2634701" y="1762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84"/>
            <p:cNvSpPr/>
            <p:nvPr/>
          </p:nvSpPr>
          <p:spPr>
            <a:xfrm>
              <a:off x="2634701" y="1780759"/>
              <a:ext cx="679" cy="54"/>
            </a:xfrm>
            <a:custGeom>
              <a:rect b="b" l="l" r="r" t="t"/>
              <a:pathLst>
                <a:path extrusionOk="0" h="4" w="50">
                  <a:moveTo>
                    <a:pt x="50"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84"/>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84"/>
            <p:cNvSpPr/>
            <p:nvPr/>
          </p:nvSpPr>
          <p:spPr>
            <a:xfrm>
              <a:off x="2635421" y="1780705"/>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84"/>
            <p:cNvSpPr/>
            <p:nvPr/>
          </p:nvSpPr>
          <p:spPr>
            <a:xfrm>
              <a:off x="2636127" y="1780610"/>
              <a:ext cx="543" cy="68"/>
            </a:xfrm>
            <a:custGeom>
              <a:rect b="b" l="l" r="r" t="t"/>
              <a:pathLst>
                <a:path extrusionOk="0" h="5" w="40">
                  <a:moveTo>
                    <a:pt x="3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84"/>
            <p:cNvSpPr/>
            <p:nvPr/>
          </p:nvSpPr>
          <p:spPr>
            <a:xfrm>
              <a:off x="2635272" y="17627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84"/>
            <p:cNvSpPr/>
            <p:nvPr/>
          </p:nvSpPr>
          <p:spPr>
            <a:xfrm>
              <a:off x="2636751" y="1780474"/>
              <a:ext cx="489" cy="109"/>
            </a:xfrm>
            <a:custGeom>
              <a:rect b="b" l="l" r="r" t="t"/>
              <a:pathLst>
                <a:path extrusionOk="0" h="8" w="36">
                  <a:moveTo>
                    <a:pt x="3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84"/>
            <p:cNvSpPr/>
            <p:nvPr/>
          </p:nvSpPr>
          <p:spPr>
            <a:xfrm>
              <a:off x="2963060" y="1726992"/>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84"/>
            <p:cNvSpPr/>
            <p:nvPr/>
          </p:nvSpPr>
          <p:spPr>
            <a:xfrm>
              <a:off x="2962449" y="1728038"/>
              <a:ext cx="149" cy="258"/>
            </a:xfrm>
            <a:custGeom>
              <a:rect b="b" l="l" r="r" t="t"/>
              <a:pathLst>
                <a:path extrusionOk="0" h="19" w="11">
                  <a:moveTo>
                    <a:pt x="11"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84"/>
            <p:cNvSpPr/>
            <p:nvPr/>
          </p:nvSpPr>
          <p:spPr>
            <a:xfrm>
              <a:off x="3013201" y="1703272"/>
              <a:ext cx="299" cy="109"/>
            </a:xfrm>
            <a:custGeom>
              <a:rect b="b" l="l" r="r" t="t"/>
              <a:pathLst>
                <a:path extrusionOk="0" h="8" w="22">
                  <a:moveTo>
                    <a:pt x="22"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84"/>
            <p:cNvSpPr/>
            <p:nvPr/>
          </p:nvSpPr>
          <p:spPr>
            <a:xfrm>
              <a:off x="2963684" y="1726286"/>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84"/>
            <p:cNvSpPr/>
            <p:nvPr/>
          </p:nvSpPr>
          <p:spPr>
            <a:xfrm>
              <a:off x="2962204" y="1728662"/>
              <a:ext cx="109" cy="244"/>
            </a:xfrm>
            <a:custGeom>
              <a:rect b="b" l="l" r="r" t="t"/>
              <a:pathLst>
                <a:path extrusionOk="0" h="18" w="8">
                  <a:moveTo>
                    <a:pt x="8"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84"/>
            <p:cNvSpPr/>
            <p:nvPr/>
          </p:nvSpPr>
          <p:spPr>
            <a:xfrm>
              <a:off x="2962774" y="1727468"/>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84"/>
            <p:cNvSpPr/>
            <p:nvPr/>
          </p:nvSpPr>
          <p:spPr>
            <a:xfrm>
              <a:off x="3012536" y="1703177"/>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84"/>
            <p:cNvSpPr/>
            <p:nvPr/>
          </p:nvSpPr>
          <p:spPr>
            <a:xfrm>
              <a:off x="2963345" y="172661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84"/>
            <p:cNvSpPr/>
            <p:nvPr/>
          </p:nvSpPr>
          <p:spPr>
            <a:xfrm>
              <a:off x="2964010" y="172604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84"/>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84"/>
            <p:cNvSpPr/>
            <p:nvPr/>
          </p:nvSpPr>
          <p:spPr>
            <a:xfrm>
              <a:off x="3011966" y="17031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84"/>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84"/>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84"/>
            <p:cNvSpPr/>
            <p:nvPr/>
          </p:nvSpPr>
          <p:spPr>
            <a:xfrm>
              <a:off x="2650343" y="181141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84"/>
            <p:cNvSpPr/>
            <p:nvPr/>
          </p:nvSpPr>
          <p:spPr>
            <a:xfrm>
              <a:off x="2650723" y="1811322"/>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84"/>
            <p:cNvSpPr/>
            <p:nvPr/>
          </p:nvSpPr>
          <p:spPr>
            <a:xfrm>
              <a:off x="2698067" y="1830086"/>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84"/>
            <p:cNvSpPr/>
            <p:nvPr/>
          </p:nvSpPr>
          <p:spPr>
            <a:xfrm>
              <a:off x="2651008" y="1811227"/>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84"/>
            <p:cNvSpPr/>
            <p:nvPr/>
          </p:nvSpPr>
          <p:spPr>
            <a:xfrm>
              <a:off x="2651198" y="181113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84"/>
            <p:cNvSpPr/>
            <p:nvPr/>
          </p:nvSpPr>
          <p:spPr>
            <a:xfrm>
              <a:off x="2649012" y="18116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84"/>
            <p:cNvSpPr/>
            <p:nvPr/>
          </p:nvSpPr>
          <p:spPr>
            <a:xfrm>
              <a:off x="2649487" y="181155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84"/>
            <p:cNvSpPr/>
            <p:nvPr/>
          </p:nvSpPr>
          <p:spPr>
            <a:xfrm>
              <a:off x="2649962" y="181145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84"/>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84"/>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84"/>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84"/>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84"/>
            <p:cNvSpPr/>
            <p:nvPr/>
          </p:nvSpPr>
          <p:spPr>
            <a:xfrm>
              <a:off x="2786661" y="1879766"/>
              <a:ext cx="394" cy="149"/>
            </a:xfrm>
            <a:custGeom>
              <a:rect b="b" l="l" r="r" t="t"/>
              <a:pathLst>
                <a:path extrusionOk="0" h="11" w="29">
                  <a:moveTo>
                    <a:pt x="1" y="11"/>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84"/>
            <p:cNvSpPr/>
            <p:nvPr/>
          </p:nvSpPr>
          <p:spPr>
            <a:xfrm>
              <a:off x="2761230" y="182599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84"/>
            <p:cNvSpPr/>
            <p:nvPr/>
          </p:nvSpPr>
          <p:spPr>
            <a:xfrm>
              <a:off x="2761474" y="182586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84"/>
            <p:cNvSpPr/>
            <p:nvPr/>
          </p:nvSpPr>
          <p:spPr>
            <a:xfrm>
              <a:off x="2761705" y="182576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84"/>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84"/>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84"/>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84"/>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84"/>
            <p:cNvSpPr/>
            <p:nvPr/>
          </p:nvSpPr>
          <p:spPr>
            <a:xfrm>
              <a:off x="2724204" y="1829570"/>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84"/>
            <p:cNvSpPr/>
            <p:nvPr/>
          </p:nvSpPr>
          <p:spPr>
            <a:xfrm>
              <a:off x="2722208" y="182885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84"/>
            <p:cNvSpPr/>
            <p:nvPr/>
          </p:nvSpPr>
          <p:spPr>
            <a:xfrm>
              <a:off x="2724679" y="1829855"/>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84"/>
            <p:cNvSpPr/>
            <p:nvPr/>
          </p:nvSpPr>
          <p:spPr>
            <a:xfrm>
              <a:off x="2720593" y="1828905"/>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84"/>
            <p:cNvSpPr/>
            <p:nvPr/>
          </p:nvSpPr>
          <p:spPr>
            <a:xfrm>
              <a:off x="2720077" y="1828905"/>
              <a:ext cx="489" cy="54"/>
            </a:xfrm>
            <a:custGeom>
              <a:rect b="b" l="l" r="r" t="t"/>
              <a:pathLst>
                <a:path extrusionOk="0" h="4" w="36">
                  <a:moveTo>
                    <a:pt x="0" y="4"/>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84"/>
            <p:cNvSpPr/>
            <p:nvPr/>
          </p:nvSpPr>
          <p:spPr>
            <a:xfrm>
              <a:off x="2722588" y="182894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84"/>
            <p:cNvSpPr/>
            <p:nvPr/>
          </p:nvSpPr>
          <p:spPr>
            <a:xfrm>
              <a:off x="2723349" y="1829190"/>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84"/>
            <p:cNvSpPr/>
            <p:nvPr/>
          </p:nvSpPr>
          <p:spPr>
            <a:xfrm>
              <a:off x="2722969" y="182904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84"/>
            <p:cNvSpPr/>
            <p:nvPr/>
          </p:nvSpPr>
          <p:spPr>
            <a:xfrm>
              <a:off x="2723783" y="1829380"/>
              <a:ext cx="204" cy="109"/>
            </a:xfrm>
            <a:custGeom>
              <a:rect b="b" l="l" r="r" t="t"/>
              <a:pathLst>
                <a:path extrusionOk="0" h="8" w="15">
                  <a:moveTo>
                    <a:pt x="0" y="0"/>
                  </a:moveTo>
                  <a:lnTo>
                    <a:pt x="1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84"/>
            <p:cNvSpPr/>
            <p:nvPr/>
          </p:nvSpPr>
          <p:spPr>
            <a:xfrm>
              <a:off x="2720878" y="182885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84"/>
            <p:cNvSpPr/>
            <p:nvPr/>
          </p:nvSpPr>
          <p:spPr>
            <a:xfrm>
              <a:off x="2721217" y="182881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84"/>
            <p:cNvSpPr/>
            <p:nvPr/>
          </p:nvSpPr>
          <p:spPr>
            <a:xfrm>
              <a:off x="2721882" y="1828810"/>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84"/>
            <p:cNvSpPr/>
            <p:nvPr/>
          </p:nvSpPr>
          <p:spPr>
            <a:xfrm>
              <a:off x="2725155" y="1830181"/>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84"/>
            <p:cNvSpPr/>
            <p:nvPr/>
          </p:nvSpPr>
          <p:spPr>
            <a:xfrm>
              <a:off x="2721543" y="18288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84"/>
            <p:cNvSpPr/>
            <p:nvPr/>
          </p:nvSpPr>
          <p:spPr>
            <a:xfrm>
              <a:off x="2725630" y="183061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84"/>
            <p:cNvSpPr/>
            <p:nvPr/>
          </p:nvSpPr>
          <p:spPr>
            <a:xfrm>
              <a:off x="2704530" y="183388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84"/>
            <p:cNvSpPr/>
            <p:nvPr/>
          </p:nvSpPr>
          <p:spPr>
            <a:xfrm>
              <a:off x="2801976" y="187140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84"/>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84"/>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84"/>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84"/>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84"/>
            <p:cNvSpPr/>
            <p:nvPr/>
          </p:nvSpPr>
          <p:spPr>
            <a:xfrm>
              <a:off x="2822750" y="1866596"/>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84"/>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84"/>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84"/>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84"/>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84"/>
            <p:cNvSpPr/>
            <p:nvPr/>
          </p:nvSpPr>
          <p:spPr>
            <a:xfrm>
              <a:off x="2796178" y="187368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84"/>
            <p:cNvSpPr/>
            <p:nvPr/>
          </p:nvSpPr>
          <p:spPr>
            <a:xfrm>
              <a:off x="2795798" y="187377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84"/>
            <p:cNvSpPr/>
            <p:nvPr/>
          </p:nvSpPr>
          <p:spPr>
            <a:xfrm>
              <a:off x="2795459" y="18737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84"/>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84"/>
            <p:cNvSpPr/>
            <p:nvPr/>
          </p:nvSpPr>
          <p:spPr>
            <a:xfrm>
              <a:off x="2796559" y="1873399"/>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84"/>
            <p:cNvSpPr/>
            <p:nvPr/>
          </p:nvSpPr>
          <p:spPr>
            <a:xfrm>
              <a:off x="2794984" y="1873724"/>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84"/>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84"/>
            <p:cNvSpPr/>
            <p:nvPr/>
          </p:nvSpPr>
          <p:spPr>
            <a:xfrm>
              <a:off x="2796980" y="1873303"/>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84"/>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84"/>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84"/>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84"/>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84"/>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84"/>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84"/>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84"/>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84"/>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84"/>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84"/>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84"/>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84"/>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84"/>
            <p:cNvSpPr/>
            <p:nvPr/>
          </p:nvSpPr>
          <p:spPr>
            <a:xfrm>
              <a:off x="2364237" y="1918829"/>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84"/>
            <p:cNvSpPr/>
            <p:nvPr/>
          </p:nvSpPr>
          <p:spPr>
            <a:xfrm>
              <a:off x="2364713" y="19185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84"/>
            <p:cNvSpPr/>
            <p:nvPr/>
          </p:nvSpPr>
          <p:spPr>
            <a:xfrm>
              <a:off x="2364102" y="1918978"/>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84"/>
            <p:cNvSpPr/>
            <p:nvPr/>
          </p:nvSpPr>
          <p:spPr>
            <a:xfrm>
              <a:off x="2364672" y="1918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84"/>
            <p:cNvSpPr/>
            <p:nvPr/>
          </p:nvSpPr>
          <p:spPr>
            <a:xfrm>
              <a:off x="2364523" y="19186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84"/>
            <p:cNvSpPr/>
            <p:nvPr/>
          </p:nvSpPr>
          <p:spPr>
            <a:xfrm>
              <a:off x="2364387" y="1918734"/>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84"/>
            <p:cNvSpPr/>
            <p:nvPr/>
          </p:nvSpPr>
          <p:spPr>
            <a:xfrm>
              <a:off x="2363857" y="19190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84"/>
            <p:cNvSpPr/>
            <p:nvPr/>
          </p:nvSpPr>
          <p:spPr>
            <a:xfrm>
              <a:off x="2363341" y="1919358"/>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84"/>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84"/>
            <p:cNvSpPr/>
            <p:nvPr/>
          </p:nvSpPr>
          <p:spPr>
            <a:xfrm>
              <a:off x="2363626" y="1919209"/>
              <a:ext cx="149" cy="68"/>
            </a:xfrm>
            <a:custGeom>
              <a:rect b="b" l="l" r="r" t="t"/>
              <a:pathLst>
                <a:path extrusionOk="0" h="5" w="11">
                  <a:moveTo>
                    <a:pt x="0" y="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84"/>
            <p:cNvSpPr/>
            <p:nvPr/>
          </p:nvSpPr>
          <p:spPr>
            <a:xfrm>
              <a:off x="2361766" y="1920024"/>
              <a:ext cx="394" cy="204"/>
            </a:xfrm>
            <a:custGeom>
              <a:rect b="b" l="l" r="r" t="t"/>
              <a:pathLst>
                <a:path extrusionOk="0" h="15" w="29">
                  <a:moveTo>
                    <a:pt x="1" y="1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84"/>
            <p:cNvSpPr/>
            <p:nvPr/>
          </p:nvSpPr>
          <p:spPr>
            <a:xfrm>
              <a:off x="2423463" y="1902672"/>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84"/>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84"/>
            <p:cNvSpPr/>
            <p:nvPr/>
          </p:nvSpPr>
          <p:spPr>
            <a:xfrm>
              <a:off x="2364618" y="191859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84"/>
            <p:cNvSpPr/>
            <p:nvPr/>
          </p:nvSpPr>
          <p:spPr>
            <a:xfrm>
              <a:off x="2364767" y="19184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84"/>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84"/>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84"/>
            <p:cNvSpPr/>
            <p:nvPr/>
          </p:nvSpPr>
          <p:spPr>
            <a:xfrm>
              <a:off x="2437773" y="1917172"/>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84"/>
            <p:cNvSpPr/>
            <p:nvPr/>
          </p:nvSpPr>
          <p:spPr>
            <a:xfrm>
              <a:off x="2437203" y="1916032"/>
              <a:ext cx="448" cy="774"/>
            </a:xfrm>
            <a:custGeom>
              <a:rect b="b" l="l" r="r" t="t"/>
              <a:pathLst>
                <a:path extrusionOk="0" h="57" w="33">
                  <a:moveTo>
                    <a:pt x="1" y="0"/>
                  </a:moveTo>
                  <a:lnTo>
                    <a:pt x="32"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84"/>
            <p:cNvSpPr/>
            <p:nvPr/>
          </p:nvSpPr>
          <p:spPr>
            <a:xfrm>
              <a:off x="2436062" y="1913656"/>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84"/>
            <p:cNvSpPr/>
            <p:nvPr/>
          </p:nvSpPr>
          <p:spPr>
            <a:xfrm>
              <a:off x="2436687" y="1914932"/>
              <a:ext cx="394" cy="733"/>
            </a:xfrm>
            <a:custGeom>
              <a:rect b="b" l="l" r="r" t="t"/>
              <a:pathLst>
                <a:path extrusionOk="0" h="54" w="29">
                  <a:moveTo>
                    <a:pt x="0" y="1"/>
                  </a:moveTo>
                  <a:lnTo>
                    <a:pt x="28"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84"/>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84"/>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84"/>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84"/>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84"/>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84"/>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84"/>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84"/>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84"/>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84"/>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84"/>
            <p:cNvSpPr/>
            <p:nvPr/>
          </p:nvSpPr>
          <p:spPr>
            <a:xfrm>
              <a:off x="2461928" y="1715967"/>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84"/>
            <p:cNvSpPr/>
            <p:nvPr/>
          </p:nvSpPr>
          <p:spPr>
            <a:xfrm>
              <a:off x="2465159" y="1716823"/>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84"/>
            <p:cNvSpPr/>
            <p:nvPr/>
          </p:nvSpPr>
          <p:spPr>
            <a:xfrm>
              <a:off x="2462498" y="1716157"/>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84"/>
            <p:cNvSpPr/>
            <p:nvPr/>
          </p:nvSpPr>
          <p:spPr>
            <a:xfrm>
              <a:off x="2463733" y="171653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84"/>
            <p:cNvSpPr/>
            <p:nvPr/>
          </p:nvSpPr>
          <p:spPr>
            <a:xfrm>
              <a:off x="2463109" y="1716388"/>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84"/>
            <p:cNvSpPr/>
            <p:nvPr/>
          </p:nvSpPr>
          <p:spPr>
            <a:xfrm>
              <a:off x="2464399" y="1716728"/>
              <a:ext cx="299" cy="54"/>
            </a:xfrm>
            <a:custGeom>
              <a:rect b="b" l="l" r="r" t="t"/>
              <a:pathLst>
                <a:path extrusionOk="0" h="4" w="22">
                  <a:moveTo>
                    <a:pt x="2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84"/>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84"/>
            <p:cNvSpPr/>
            <p:nvPr/>
          </p:nvSpPr>
          <p:spPr>
            <a:xfrm>
              <a:off x="2465919" y="1716959"/>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84"/>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84"/>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84"/>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84"/>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84"/>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84"/>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84"/>
            <p:cNvSpPr/>
            <p:nvPr/>
          </p:nvSpPr>
          <p:spPr>
            <a:xfrm>
              <a:off x="2374135" y="174438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84"/>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84"/>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84"/>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84"/>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84"/>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84"/>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84"/>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84"/>
            <p:cNvSpPr/>
            <p:nvPr/>
          </p:nvSpPr>
          <p:spPr>
            <a:xfrm>
              <a:off x="2374135" y="17448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84"/>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84"/>
            <p:cNvSpPr/>
            <p:nvPr/>
          </p:nvSpPr>
          <p:spPr>
            <a:xfrm>
              <a:off x="2402458" y="1807181"/>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84"/>
            <p:cNvSpPr/>
            <p:nvPr/>
          </p:nvSpPr>
          <p:spPr>
            <a:xfrm>
              <a:off x="2403218" y="1808186"/>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84"/>
            <p:cNvSpPr/>
            <p:nvPr/>
          </p:nvSpPr>
          <p:spPr>
            <a:xfrm>
              <a:off x="2403504" y="180856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84"/>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84"/>
            <p:cNvSpPr/>
            <p:nvPr/>
          </p:nvSpPr>
          <p:spPr>
            <a:xfrm>
              <a:off x="2403789" y="180889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84"/>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84"/>
            <p:cNvSpPr/>
            <p:nvPr/>
          </p:nvSpPr>
          <p:spPr>
            <a:xfrm>
              <a:off x="2404508" y="180965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84"/>
            <p:cNvSpPr/>
            <p:nvPr/>
          </p:nvSpPr>
          <p:spPr>
            <a:xfrm>
              <a:off x="2402703" y="1807520"/>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84"/>
            <p:cNvSpPr/>
            <p:nvPr/>
          </p:nvSpPr>
          <p:spPr>
            <a:xfrm>
              <a:off x="2402933" y="1807901"/>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84"/>
            <p:cNvSpPr/>
            <p:nvPr/>
          </p:nvSpPr>
          <p:spPr>
            <a:xfrm>
              <a:off x="2404128" y="180927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84"/>
            <p:cNvSpPr/>
            <p:nvPr/>
          </p:nvSpPr>
          <p:spPr>
            <a:xfrm>
              <a:off x="2378697" y="1753468"/>
              <a:ext cx="204" cy="299"/>
            </a:xfrm>
            <a:custGeom>
              <a:rect b="b" l="l" r="r" t="t"/>
              <a:pathLst>
                <a:path extrusionOk="0" h="22" w="15">
                  <a:moveTo>
                    <a:pt x="14"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84"/>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84"/>
            <p:cNvSpPr/>
            <p:nvPr/>
          </p:nvSpPr>
          <p:spPr>
            <a:xfrm>
              <a:off x="2378032" y="17522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84"/>
            <p:cNvSpPr/>
            <p:nvPr/>
          </p:nvSpPr>
          <p:spPr>
            <a:xfrm>
              <a:off x="2402268" y="1806896"/>
              <a:ext cx="109" cy="204"/>
            </a:xfrm>
            <a:custGeom>
              <a:rect b="b" l="l" r="r" t="t"/>
              <a:pathLst>
                <a:path extrusionOk="0" h="15" w="8">
                  <a:moveTo>
                    <a:pt x="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84"/>
            <p:cNvSpPr/>
            <p:nvPr/>
          </p:nvSpPr>
          <p:spPr>
            <a:xfrm>
              <a:off x="2449043" y="1751187"/>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84"/>
            <p:cNvSpPr/>
            <p:nvPr/>
          </p:nvSpPr>
          <p:spPr>
            <a:xfrm>
              <a:off x="2452559" y="1750088"/>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84"/>
            <p:cNvSpPr/>
            <p:nvPr/>
          </p:nvSpPr>
          <p:spPr>
            <a:xfrm>
              <a:off x="2448418" y="175124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84"/>
            <p:cNvSpPr/>
            <p:nvPr/>
          </p:nvSpPr>
          <p:spPr>
            <a:xfrm>
              <a:off x="2451419" y="1750712"/>
              <a:ext cx="149" cy="54"/>
            </a:xfrm>
            <a:custGeom>
              <a:rect b="b" l="l" r="r" t="t"/>
              <a:pathLst>
                <a:path extrusionOk="0" h="4"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84"/>
            <p:cNvSpPr/>
            <p:nvPr/>
          </p:nvSpPr>
          <p:spPr>
            <a:xfrm>
              <a:off x="2451038" y="175080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84"/>
            <p:cNvSpPr/>
            <p:nvPr/>
          </p:nvSpPr>
          <p:spPr>
            <a:xfrm>
              <a:off x="2452179" y="1750332"/>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84"/>
            <p:cNvSpPr/>
            <p:nvPr/>
          </p:nvSpPr>
          <p:spPr>
            <a:xfrm>
              <a:off x="2447658" y="175128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84"/>
            <p:cNvSpPr/>
            <p:nvPr/>
          </p:nvSpPr>
          <p:spPr>
            <a:xfrm>
              <a:off x="2446857" y="175133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84"/>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84"/>
            <p:cNvSpPr/>
            <p:nvPr/>
          </p:nvSpPr>
          <p:spPr>
            <a:xfrm>
              <a:off x="2500610" y="1758886"/>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84"/>
            <p:cNvSpPr/>
            <p:nvPr/>
          </p:nvSpPr>
          <p:spPr>
            <a:xfrm>
              <a:off x="2450658" y="1750902"/>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84"/>
            <p:cNvSpPr/>
            <p:nvPr/>
          </p:nvSpPr>
          <p:spPr>
            <a:xfrm>
              <a:off x="2451989" y="1750481"/>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84"/>
            <p:cNvSpPr/>
            <p:nvPr/>
          </p:nvSpPr>
          <p:spPr>
            <a:xfrm>
              <a:off x="2449654" y="1751092"/>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84"/>
            <p:cNvSpPr/>
            <p:nvPr/>
          </p:nvSpPr>
          <p:spPr>
            <a:xfrm>
              <a:off x="2500664" y="175926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84"/>
            <p:cNvSpPr/>
            <p:nvPr/>
          </p:nvSpPr>
          <p:spPr>
            <a:xfrm>
              <a:off x="2500800" y="176078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84"/>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84"/>
            <p:cNvSpPr/>
            <p:nvPr/>
          </p:nvSpPr>
          <p:spPr>
            <a:xfrm>
              <a:off x="2500759" y="1760216"/>
              <a:ext cx="14" cy="353"/>
            </a:xfrm>
            <a:custGeom>
              <a:rect b="b" l="l" r="r" t="t"/>
              <a:pathLst>
                <a:path extrusionOk="0" h="26" w="1">
                  <a:moveTo>
                    <a:pt x="0"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84"/>
            <p:cNvSpPr/>
            <p:nvPr/>
          </p:nvSpPr>
          <p:spPr>
            <a:xfrm>
              <a:off x="2451704" y="1750576"/>
              <a:ext cx="149" cy="95"/>
            </a:xfrm>
            <a:custGeom>
              <a:rect b="b" l="l" r="r" t="t"/>
              <a:pathLst>
                <a:path extrusionOk="0" h="7"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84"/>
            <p:cNvSpPr/>
            <p:nvPr/>
          </p:nvSpPr>
          <p:spPr>
            <a:xfrm>
              <a:off x="2450183" y="175099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84"/>
            <p:cNvSpPr/>
            <p:nvPr/>
          </p:nvSpPr>
          <p:spPr>
            <a:xfrm>
              <a:off x="2452695" y="1749952"/>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84"/>
            <p:cNvSpPr/>
            <p:nvPr/>
          </p:nvSpPr>
          <p:spPr>
            <a:xfrm>
              <a:off x="2501044" y="1763312"/>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84"/>
            <p:cNvSpPr/>
            <p:nvPr/>
          </p:nvSpPr>
          <p:spPr>
            <a:xfrm>
              <a:off x="2501275" y="1764683"/>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84"/>
            <p:cNvSpPr/>
            <p:nvPr/>
          </p:nvSpPr>
          <p:spPr>
            <a:xfrm>
              <a:off x="2501180" y="176397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84"/>
            <p:cNvSpPr/>
            <p:nvPr/>
          </p:nvSpPr>
          <p:spPr>
            <a:xfrm>
              <a:off x="2452369" y="1750237"/>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84"/>
            <p:cNvSpPr/>
            <p:nvPr/>
          </p:nvSpPr>
          <p:spPr>
            <a:xfrm>
              <a:off x="2501425" y="1765403"/>
              <a:ext cx="54" cy="244"/>
            </a:xfrm>
            <a:custGeom>
              <a:rect b="b" l="l" r="r" t="t"/>
              <a:pathLst>
                <a:path extrusionOk="0" h="18" w="4">
                  <a:moveTo>
                    <a:pt x="4"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84"/>
            <p:cNvSpPr/>
            <p:nvPr/>
          </p:nvSpPr>
          <p:spPr>
            <a:xfrm>
              <a:off x="2500800" y="1761357"/>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84"/>
            <p:cNvSpPr/>
            <p:nvPr/>
          </p:nvSpPr>
          <p:spPr>
            <a:xfrm>
              <a:off x="2500895" y="1761982"/>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84"/>
            <p:cNvSpPr/>
            <p:nvPr/>
          </p:nvSpPr>
          <p:spPr>
            <a:xfrm>
              <a:off x="2500949" y="1762647"/>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84"/>
            <p:cNvSpPr/>
            <p:nvPr/>
          </p:nvSpPr>
          <p:spPr>
            <a:xfrm>
              <a:off x="2501615" y="1766258"/>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84"/>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84"/>
            <p:cNvSpPr/>
            <p:nvPr/>
          </p:nvSpPr>
          <p:spPr>
            <a:xfrm>
              <a:off x="2571159" y="1710115"/>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84"/>
            <p:cNvSpPr/>
            <p:nvPr/>
          </p:nvSpPr>
          <p:spPr>
            <a:xfrm>
              <a:off x="2571960" y="170883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84"/>
            <p:cNvSpPr/>
            <p:nvPr/>
          </p:nvSpPr>
          <p:spPr>
            <a:xfrm>
              <a:off x="2572340" y="170850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84"/>
            <p:cNvSpPr/>
            <p:nvPr/>
          </p:nvSpPr>
          <p:spPr>
            <a:xfrm>
              <a:off x="2572245" y="1708595"/>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84"/>
            <p:cNvSpPr/>
            <p:nvPr/>
          </p:nvSpPr>
          <p:spPr>
            <a:xfrm>
              <a:off x="2571539" y="1709505"/>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84"/>
            <p:cNvSpPr/>
            <p:nvPr/>
          </p:nvSpPr>
          <p:spPr>
            <a:xfrm>
              <a:off x="2571729" y="170921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84"/>
            <p:cNvSpPr/>
            <p:nvPr/>
          </p:nvSpPr>
          <p:spPr>
            <a:xfrm>
              <a:off x="2571349" y="170979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84"/>
            <p:cNvSpPr/>
            <p:nvPr/>
          </p:nvSpPr>
          <p:spPr>
            <a:xfrm>
              <a:off x="2572109" y="1708690"/>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84"/>
            <p:cNvSpPr/>
            <p:nvPr/>
          </p:nvSpPr>
          <p:spPr>
            <a:xfrm>
              <a:off x="2570968" y="171055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84"/>
            <p:cNvSpPr/>
            <p:nvPr/>
          </p:nvSpPr>
          <p:spPr>
            <a:xfrm>
              <a:off x="2641218" y="17061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84"/>
            <p:cNvSpPr/>
            <p:nvPr/>
          </p:nvSpPr>
          <p:spPr>
            <a:xfrm>
              <a:off x="2572584" y="17083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84"/>
            <p:cNvSpPr/>
            <p:nvPr/>
          </p:nvSpPr>
          <p:spPr>
            <a:xfrm>
              <a:off x="2641829" y="1706178"/>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84"/>
            <p:cNvSpPr/>
            <p:nvPr/>
          </p:nvSpPr>
          <p:spPr>
            <a:xfrm>
              <a:off x="2571824" y="170902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84"/>
            <p:cNvSpPr/>
            <p:nvPr/>
          </p:nvSpPr>
          <p:spPr>
            <a:xfrm>
              <a:off x="2642305" y="1706219"/>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84"/>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84"/>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84"/>
            <p:cNvSpPr/>
            <p:nvPr/>
          </p:nvSpPr>
          <p:spPr>
            <a:xfrm>
              <a:off x="2572489" y="1708459"/>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84"/>
            <p:cNvSpPr/>
            <p:nvPr/>
          </p:nvSpPr>
          <p:spPr>
            <a:xfrm>
              <a:off x="2506177" y="1694053"/>
              <a:ext cx="244" cy="299"/>
            </a:xfrm>
            <a:custGeom>
              <a:rect b="b" l="l" r="r" t="t"/>
              <a:pathLst>
                <a:path extrusionOk="0" h="22" w="18">
                  <a:moveTo>
                    <a:pt x="0"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84"/>
            <p:cNvSpPr/>
            <p:nvPr/>
          </p:nvSpPr>
          <p:spPr>
            <a:xfrm>
              <a:off x="2504602" y="1692152"/>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84"/>
            <p:cNvSpPr/>
            <p:nvPr/>
          </p:nvSpPr>
          <p:spPr>
            <a:xfrm>
              <a:off x="2505172" y="1692818"/>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84"/>
            <p:cNvSpPr/>
            <p:nvPr/>
          </p:nvSpPr>
          <p:spPr>
            <a:xfrm>
              <a:off x="2503325" y="1690768"/>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84"/>
            <p:cNvSpPr/>
            <p:nvPr/>
          </p:nvSpPr>
          <p:spPr>
            <a:xfrm>
              <a:off x="2568497" y="171216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84"/>
            <p:cNvSpPr/>
            <p:nvPr/>
          </p:nvSpPr>
          <p:spPr>
            <a:xfrm>
              <a:off x="2567778" y="1712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84"/>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84"/>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84"/>
            <p:cNvSpPr/>
            <p:nvPr/>
          </p:nvSpPr>
          <p:spPr>
            <a:xfrm>
              <a:off x="2515260" y="169452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84"/>
            <p:cNvSpPr/>
            <p:nvPr/>
          </p:nvSpPr>
          <p:spPr>
            <a:xfrm>
              <a:off x="2514690" y="169462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84"/>
            <p:cNvSpPr/>
            <p:nvPr/>
          </p:nvSpPr>
          <p:spPr>
            <a:xfrm>
              <a:off x="2514119" y="1694678"/>
              <a:ext cx="149" cy="0"/>
            </a:xfrm>
            <a:custGeom>
              <a:rect b="b" l="l" r="r" t="t"/>
              <a:pathLst>
                <a:path extrusionOk="0" h="0"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84"/>
            <p:cNvSpPr/>
            <p:nvPr/>
          </p:nvSpPr>
          <p:spPr>
            <a:xfrm>
              <a:off x="2499374" y="1686830"/>
              <a:ext cx="299" cy="299"/>
            </a:xfrm>
            <a:custGeom>
              <a:rect b="b" l="l" r="r" t="t"/>
              <a:pathLst>
                <a:path extrusionOk="0" h="22" w="22">
                  <a:moveTo>
                    <a:pt x="1" y="0"/>
                  </a:moveTo>
                  <a:lnTo>
                    <a:pt x="2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84"/>
            <p:cNvSpPr/>
            <p:nvPr/>
          </p:nvSpPr>
          <p:spPr>
            <a:xfrm>
              <a:off x="2505742" y="1693483"/>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84"/>
            <p:cNvSpPr/>
            <p:nvPr/>
          </p:nvSpPr>
          <p:spPr>
            <a:xfrm>
              <a:off x="2498804" y="1686301"/>
              <a:ext cx="258" cy="258"/>
            </a:xfrm>
            <a:custGeom>
              <a:rect b="b" l="l" r="r" t="t"/>
              <a:pathLst>
                <a:path extrusionOk="0" h="19" w="19">
                  <a:moveTo>
                    <a:pt x="1"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84"/>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84"/>
            <p:cNvSpPr/>
            <p:nvPr/>
          </p:nvSpPr>
          <p:spPr>
            <a:xfrm>
              <a:off x="2501329" y="1688677"/>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84"/>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84"/>
            <p:cNvSpPr/>
            <p:nvPr/>
          </p:nvSpPr>
          <p:spPr>
            <a:xfrm>
              <a:off x="2501995" y="1689342"/>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84"/>
            <p:cNvSpPr/>
            <p:nvPr/>
          </p:nvSpPr>
          <p:spPr>
            <a:xfrm>
              <a:off x="2500664" y="1688011"/>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84"/>
            <p:cNvSpPr/>
            <p:nvPr/>
          </p:nvSpPr>
          <p:spPr>
            <a:xfrm>
              <a:off x="2506937" y="169515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84"/>
            <p:cNvSpPr/>
            <p:nvPr/>
          </p:nvSpPr>
          <p:spPr>
            <a:xfrm>
              <a:off x="2503991" y="1691487"/>
              <a:ext cx="299" cy="339"/>
            </a:xfrm>
            <a:custGeom>
              <a:rect b="b" l="l" r="r" t="t"/>
              <a:pathLst>
                <a:path extrusionOk="0" h="25" w="22">
                  <a:moveTo>
                    <a:pt x="0" y="0"/>
                  </a:moveTo>
                  <a:lnTo>
                    <a:pt x="2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84"/>
            <p:cNvSpPr/>
            <p:nvPr/>
          </p:nvSpPr>
          <p:spPr>
            <a:xfrm>
              <a:off x="2506598" y="1694624"/>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84"/>
            <p:cNvSpPr/>
            <p:nvPr/>
          </p:nvSpPr>
          <p:spPr>
            <a:xfrm>
              <a:off x="2515640" y="1694529"/>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84"/>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84"/>
            <p:cNvSpPr/>
            <p:nvPr/>
          </p:nvSpPr>
          <p:spPr>
            <a:xfrm>
              <a:off x="2512640" y="1694909"/>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84"/>
            <p:cNvSpPr/>
            <p:nvPr/>
          </p:nvSpPr>
          <p:spPr>
            <a:xfrm>
              <a:off x="2499999" y="1687400"/>
              <a:ext cx="299" cy="299"/>
            </a:xfrm>
            <a:custGeom>
              <a:rect b="b" l="l" r="r" t="t"/>
              <a:pathLst>
                <a:path extrusionOk="0" h="22" w="22">
                  <a:moveTo>
                    <a:pt x="0" y="0"/>
                  </a:moveTo>
                  <a:lnTo>
                    <a:pt x="2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84"/>
            <p:cNvSpPr/>
            <p:nvPr/>
          </p:nvSpPr>
          <p:spPr>
            <a:xfrm>
              <a:off x="2513400" y="16947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84"/>
            <p:cNvSpPr/>
            <p:nvPr/>
          </p:nvSpPr>
          <p:spPr>
            <a:xfrm>
              <a:off x="2566963" y="1712546"/>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84"/>
            <p:cNvSpPr/>
            <p:nvPr/>
          </p:nvSpPr>
          <p:spPr>
            <a:xfrm>
              <a:off x="2502660" y="169006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84"/>
            <p:cNvSpPr/>
            <p:nvPr/>
          </p:nvSpPr>
          <p:spPr>
            <a:xfrm>
              <a:off x="2690844" y="1643097"/>
              <a:ext cx="339" cy="489"/>
            </a:xfrm>
            <a:custGeom>
              <a:rect b="b" l="l" r="r" t="t"/>
              <a:pathLst>
                <a:path extrusionOk="0" h="36" w="25">
                  <a:moveTo>
                    <a:pt x="25" y="1"/>
                  </a:moveTo>
                  <a:lnTo>
                    <a:pt x="0"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84"/>
            <p:cNvSpPr/>
            <p:nvPr/>
          </p:nvSpPr>
          <p:spPr>
            <a:xfrm>
              <a:off x="2691319" y="1642622"/>
              <a:ext cx="244" cy="353"/>
            </a:xfrm>
            <a:custGeom>
              <a:rect b="b" l="l" r="r" t="t"/>
              <a:pathLst>
                <a:path extrusionOk="0" h="26" w="18">
                  <a:moveTo>
                    <a:pt x="18"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84"/>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84"/>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84"/>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84"/>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84"/>
            <p:cNvSpPr/>
            <p:nvPr/>
          </p:nvSpPr>
          <p:spPr>
            <a:xfrm>
              <a:off x="2438968" y="170826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84"/>
            <p:cNvSpPr/>
            <p:nvPr/>
          </p:nvSpPr>
          <p:spPr>
            <a:xfrm>
              <a:off x="2438873" y="1708554"/>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84"/>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84"/>
            <p:cNvSpPr/>
            <p:nvPr/>
          </p:nvSpPr>
          <p:spPr>
            <a:xfrm>
              <a:off x="2438683" y="1709545"/>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84"/>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84"/>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84"/>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84"/>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84"/>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84"/>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84"/>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84"/>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84"/>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84"/>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84"/>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84"/>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84"/>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84"/>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84"/>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84"/>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84"/>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84"/>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84"/>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84"/>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84"/>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84"/>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84"/>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84"/>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84"/>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84"/>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84"/>
            <p:cNvSpPr/>
            <p:nvPr/>
          </p:nvSpPr>
          <p:spPr>
            <a:xfrm>
              <a:off x="2698353" y="164214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84"/>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84"/>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84"/>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84"/>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84"/>
            <p:cNvSpPr/>
            <p:nvPr/>
          </p:nvSpPr>
          <p:spPr>
            <a:xfrm>
              <a:off x="2901553" y="1635249"/>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84"/>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84"/>
            <p:cNvSpPr/>
            <p:nvPr/>
          </p:nvSpPr>
          <p:spPr>
            <a:xfrm>
              <a:off x="2902355" y="16351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84"/>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84"/>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84"/>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84"/>
            <p:cNvSpPr/>
            <p:nvPr/>
          </p:nvSpPr>
          <p:spPr>
            <a:xfrm>
              <a:off x="2699059" y="164144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84"/>
            <p:cNvSpPr/>
            <p:nvPr/>
          </p:nvSpPr>
          <p:spPr>
            <a:xfrm>
              <a:off x="2698869" y="1641576"/>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84"/>
            <p:cNvSpPr/>
            <p:nvPr/>
          </p:nvSpPr>
          <p:spPr>
            <a:xfrm>
              <a:off x="2698678" y="1641726"/>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84"/>
            <p:cNvSpPr/>
            <p:nvPr/>
          </p:nvSpPr>
          <p:spPr>
            <a:xfrm>
              <a:off x="2698543" y="1641916"/>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84"/>
            <p:cNvSpPr/>
            <p:nvPr/>
          </p:nvSpPr>
          <p:spPr>
            <a:xfrm>
              <a:off x="2700348" y="164087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84"/>
            <p:cNvSpPr/>
            <p:nvPr/>
          </p:nvSpPr>
          <p:spPr>
            <a:xfrm>
              <a:off x="2699629" y="164115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84"/>
            <p:cNvSpPr/>
            <p:nvPr/>
          </p:nvSpPr>
          <p:spPr>
            <a:xfrm>
              <a:off x="2698448" y="1642051"/>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84"/>
            <p:cNvSpPr/>
            <p:nvPr/>
          </p:nvSpPr>
          <p:spPr>
            <a:xfrm>
              <a:off x="2699968" y="164100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84"/>
            <p:cNvSpPr/>
            <p:nvPr/>
          </p:nvSpPr>
          <p:spPr>
            <a:xfrm>
              <a:off x="2699303" y="1641291"/>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84"/>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84"/>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84"/>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84"/>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84"/>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84"/>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84"/>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84"/>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84"/>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84"/>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84"/>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84"/>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84"/>
            <p:cNvSpPr/>
            <p:nvPr/>
          </p:nvSpPr>
          <p:spPr>
            <a:xfrm>
              <a:off x="2342147" y="1694393"/>
              <a:ext cx="190" cy="54"/>
            </a:xfrm>
            <a:custGeom>
              <a:rect b="b" l="l" r="r" t="t"/>
              <a:pathLst>
                <a:path extrusionOk="0" h="4" w="14">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84"/>
            <p:cNvSpPr/>
            <p:nvPr/>
          </p:nvSpPr>
          <p:spPr>
            <a:xfrm>
              <a:off x="2342527" y="1694243"/>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84"/>
            <p:cNvSpPr/>
            <p:nvPr/>
          </p:nvSpPr>
          <p:spPr>
            <a:xfrm>
              <a:off x="2342812" y="1694148"/>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84"/>
            <p:cNvSpPr/>
            <p:nvPr/>
          </p:nvSpPr>
          <p:spPr>
            <a:xfrm>
              <a:off x="2341767" y="1694529"/>
              <a:ext cx="190" cy="109"/>
            </a:xfrm>
            <a:custGeom>
              <a:rect b="b" l="l" r="r" t="t"/>
              <a:pathLst>
                <a:path extrusionOk="0" h="8" w="14">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84"/>
            <p:cNvSpPr/>
            <p:nvPr/>
          </p:nvSpPr>
          <p:spPr>
            <a:xfrm>
              <a:off x="2341278" y="1694773"/>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84"/>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84"/>
            <p:cNvSpPr/>
            <p:nvPr/>
          </p:nvSpPr>
          <p:spPr>
            <a:xfrm>
              <a:off x="2343043" y="169414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84"/>
            <p:cNvSpPr/>
            <p:nvPr/>
          </p:nvSpPr>
          <p:spPr>
            <a:xfrm>
              <a:off x="2385676" y="170722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84"/>
            <p:cNvSpPr/>
            <p:nvPr/>
          </p:nvSpPr>
          <p:spPr>
            <a:xfrm>
              <a:off x="2340708" y="1695058"/>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84"/>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84"/>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84"/>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84"/>
            <p:cNvSpPr/>
            <p:nvPr/>
          </p:nvSpPr>
          <p:spPr>
            <a:xfrm>
              <a:off x="2385771" y="170750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84"/>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84"/>
            <p:cNvSpPr/>
            <p:nvPr/>
          </p:nvSpPr>
          <p:spPr>
            <a:xfrm>
              <a:off x="2210472"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84"/>
            <p:cNvSpPr/>
            <p:nvPr/>
          </p:nvSpPr>
          <p:spPr>
            <a:xfrm>
              <a:off x="2211138"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84"/>
            <p:cNvSpPr/>
            <p:nvPr/>
          </p:nvSpPr>
          <p:spPr>
            <a:xfrm>
              <a:off x="2198728" y="1588678"/>
              <a:ext cx="353" cy="54"/>
            </a:xfrm>
            <a:custGeom>
              <a:rect b="b" l="l" r="r" t="t"/>
              <a:pathLst>
                <a:path extrusionOk="0" h="4" w="26">
                  <a:moveTo>
                    <a:pt x="2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84"/>
            <p:cNvSpPr/>
            <p:nvPr/>
          </p:nvSpPr>
          <p:spPr>
            <a:xfrm>
              <a:off x="2198253" y="1588678"/>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84"/>
            <p:cNvSpPr/>
            <p:nvPr/>
          </p:nvSpPr>
          <p:spPr>
            <a:xfrm>
              <a:off x="2194071" y="1587579"/>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84"/>
            <p:cNvSpPr/>
            <p:nvPr/>
          </p:nvSpPr>
          <p:spPr>
            <a:xfrm>
              <a:off x="2193650" y="1587443"/>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84"/>
            <p:cNvSpPr/>
            <p:nvPr/>
          </p:nvSpPr>
          <p:spPr>
            <a:xfrm>
              <a:off x="2197777" y="1588583"/>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84"/>
            <p:cNvSpPr/>
            <p:nvPr/>
          </p:nvSpPr>
          <p:spPr>
            <a:xfrm>
              <a:off x="2209807" y="1589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84"/>
            <p:cNvSpPr/>
            <p:nvPr/>
          </p:nvSpPr>
          <p:spPr>
            <a:xfrm>
              <a:off x="2199298" y="1588719"/>
              <a:ext cx="353" cy="68"/>
            </a:xfrm>
            <a:custGeom>
              <a:rect b="b" l="l" r="r" t="t"/>
              <a:pathLst>
                <a:path extrusionOk="0" h="5" w="26">
                  <a:moveTo>
                    <a:pt x="2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84"/>
            <p:cNvSpPr/>
            <p:nvPr/>
          </p:nvSpPr>
          <p:spPr>
            <a:xfrm>
              <a:off x="2208436" y="1589344"/>
              <a:ext cx="679" cy="14"/>
            </a:xfrm>
            <a:custGeom>
              <a:rect b="b" l="l" r="r" t="t"/>
              <a:pathLst>
                <a:path extrusionOk="0" h="1" w="50">
                  <a:moveTo>
                    <a:pt x="49"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84"/>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84"/>
            <p:cNvSpPr/>
            <p:nvPr/>
          </p:nvSpPr>
          <p:spPr>
            <a:xfrm>
              <a:off x="2213228" y="1589194"/>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84"/>
            <p:cNvSpPr/>
            <p:nvPr/>
          </p:nvSpPr>
          <p:spPr>
            <a:xfrm>
              <a:off x="2212047" y="1589289"/>
              <a:ext cx="339" cy="14"/>
            </a:xfrm>
            <a:custGeom>
              <a:rect b="b" l="l" r="r" t="t"/>
              <a:pathLst>
                <a:path extrusionOk="0" h="1" w="25">
                  <a:moveTo>
                    <a:pt x="25"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84"/>
            <p:cNvSpPr/>
            <p:nvPr/>
          </p:nvSpPr>
          <p:spPr>
            <a:xfrm>
              <a:off x="2211382" y="1589289"/>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84"/>
            <p:cNvSpPr/>
            <p:nvPr/>
          </p:nvSpPr>
          <p:spPr>
            <a:xfrm>
              <a:off x="2195876" y="1588244"/>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84"/>
            <p:cNvSpPr/>
            <p:nvPr/>
          </p:nvSpPr>
          <p:spPr>
            <a:xfrm>
              <a:off x="2195456" y="158810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84"/>
            <p:cNvSpPr/>
            <p:nvPr/>
          </p:nvSpPr>
          <p:spPr>
            <a:xfrm>
              <a:off x="2196067" y="1588339"/>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84"/>
            <p:cNvSpPr/>
            <p:nvPr/>
          </p:nvSpPr>
          <p:spPr>
            <a:xfrm>
              <a:off x="2212658" y="1589249"/>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84"/>
            <p:cNvSpPr/>
            <p:nvPr/>
          </p:nvSpPr>
          <p:spPr>
            <a:xfrm>
              <a:off x="2196352" y="158839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84"/>
            <p:cNvSpPr/>
            <p:nvPr/>
          </p:nvSpPr>
          <p:spPr>
            <a:xfrm>
              <a:off x="2194641" y="1587769"/>
              <a:ext cx="258" cy="109"/>
            </a:xfrm>
            <a:custGeom>
              <a:rect b="b" l="l" r="r" t="t"/>
              <a:pathLst>
                <a:path extrusionOk="0" h="8" w="19">
                  <a:moveTo>
                    <a:pt x="1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84"/>
            <p:cNvSpPr/>
            <p:nvPr/>
          </p:nvSpPr>
          <p:spPr>
            <a:xfrm>
              <a:off x="2196976" y="1588488"/>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84"/>
            <p:cNvSpPr/>
            <p:nvPr/>
          </p:nvSpPr>
          <p:spPr>
            <a:xfrm>
              <a:off x="2195075" y="158795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84"/>
            <p:cNvSpPr/>
            <p:nvPr/>
          </p:nvSpPr>
          <p:spPr>
            <a:xfrm>
              <a:off x="2197356" y="158852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84"/>
            <p:cNvSpPr/>
            <p:nvPr/>
          </p:nvSpPr>
          <p:spPr>
            <a:xfrm>
              <a:off x="2196637" y="1588434"/>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84"/>
            <p:cNvSpPr/>
            <p:nvPr/>
          </p:nvSpPr>
          <p:spPr>
            <a:xfrm>
              <a:off x="2201783" y="1588963"/>
              <a:ext cx="625" cy="54"/>
            </a:xfrm>
            <a:custGeom>
              <a:rect b="b" l="l" r="r" t="t"/>
              <a:pathLst>
                <a:path extrusionOk="0" h="4" w="46">
                  <a:moveTo>
                    <a:pt x="4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84"/>
            <p:cNvSpPr/>
            <p:nvPr/>
          </p:nvSpPr>
          <p:spPr>
            <a:xfrm>
              <a:off x="2201117" y="1588909"/>
              <a:ext cx="530" cy="68"/>
            </a:xfrm>
            <a:custGeom>
              <a:rect b="b" l="l" r="r" t="t"/>
              <a:pathLst>
                <a:path extrusionOk="0" h="5" w="39">
                  <a:moveTo>
                    <a:pt x="3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84"/>
            <p:cNvSpPr/>
            <p:nvPr/>
          </p:nvSpPr>
          <p:spPr>
            <a:xfrm>
              <a:off x="2199868" y="1588814"/>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84"/>
            <p:cNvSpPr/>
            <p:nvPr/>
          </p:nvSpPr>
          <p:spPr>
            <a:xfrm>
              <a:off x="2200493" y="1588868"/>
              <a:ext cx="489" cy="54"/>
            </a:xfrm>
            <a:custGeom>
              <a:rect b="b" l="l" r="r" t="t"/>
              <a:pathLst>
                <a:path extrusionOk="0" h="4" w="36">
                  <a:moveTo>
                    <a:pt x="3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84"/>
            <p:cNvSpPr/>
            <p:nvPr/>
          </p:nvSpPr>
          <p:spPr>
            <a:xfrm>
              <a:off x="2213799" y="1589154"/>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84"/>
            <p:cNvSpPr/>
            <p:nvPr/>
          </p:nvSpPr>
          <p:spPr>
            <a:xfrm>
              <a:off x="2328882" y="1660259"/>
              <a:ext cx="54" cy="149"/>
            </a:xfrm>
            <a:custGeom>
              <a:rect b="b" l="l" r="r" t="t"/>
              <a:pathLst>
                <a:path extrusionOk="0" h="11" w="4">
                  <a:moveTo>
                    <a:pt x="4"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84"/>
            <p:cNvSpPr/>
            <p:nvPr/>
          </p:nvSpPr>
          <p:spPr>
            <a:xfrm>
              <a:off x="2335860" y="1655032"/>
              <a:ext cx="1534" cy="204"/>
            </a:xfrm>
            <a:custGeom>
              <a:rect b="b" l="l" r="r" t="t"/>
              <a:pathLst>
                <a:path extrusionOk="0" h="15" w="113">
                  <a:moveTo>
                    <a:pt x="113"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84"/>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84"/>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84"/>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84"/>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84"/>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84"/>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84"/>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84"/>
            <p:cNvSpPr/>
            <p:nvPr/>
          </p:nvSpPr>
          <p:spPr>
            <a:xfrm>
              <a:off x="2341862" y="1642581"/>
              <a:ext cx="339" cy="339"/>
            </a:xfrm>
            <a:custGeom>
              <a:rect b="b" l="l" r="r" t="t"/>
              <a:pathLst>
                <a:path extrusionOk="0" h="25" w="25">
                  <a:moveTo>
                    <a:pt x="25"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84"/>
            <p:cNvSpPr/>
            <p:nvPr/>
          </p:nvSpPr>
          <p:spPr>
            <a:xfrm>
              <a:off x="2337476" y="16552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84"/>
            <p:cNvSpPr/>
            <p:nvPr/>
          </p:nvSpPr>
          <p:spPr>
            <a:xfrm>
              <a:off x="2328692" y="1659023"/>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84"/>
            <p:cNvSpPr/>
            <p:nvPr/>
          </p:nvSpPr>
          <p:spPr>
            <a:xfrm>
              <a:off x="2328787" y="1659594"/>
              <a:ext cx="14" cy="204"/>
            </a:xfrm>
            <a:custGeom>
              <a:rect b="b" l="l" r="r" t="t"/>
              <a:pathLst>
                <a:path extrusionOk="0" h="15" w="1">
                  <a:moveTo>
                    <a:pt x="0"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84"/>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84"/>
            <p:cNvSpPr/>
            <p:nvPr/>
          </p:nvSpPr>
          <p:spPr>
            <a:xfrm>
              <a:off x="2328827" y="1659919"/>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84"/>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84"/>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84"/>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84"/>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84"/>
            <p:cNvSpPr/>
            <p:nvPr/>
          </p:nvSpPr>
          <p:spPr>
            <a:xfrm>
              <a:off x="2283438" y="159432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84"/>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84"/>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84"/>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84"/>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84"/>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84"/>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84"/>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84"/>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84"/>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84"/>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84"/>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84"/>
            <p:cNvSpPr/>
            <p:nvPr/>
          </p:nvSpPr>
          <p:spPr>
            <a:xfrm>
              <a:off x="221166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84"/>
            <p:cNvSpPr/>
            <p:nvPr/>
          </p:nvSpPr>
          <p:spPr>
            <a:xfrm>
              <a:off x="2211898" y="1583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84"/>
            <p:cNvSpPr/>
            <p:nvPr/>
          </p:nvSpPr>
          <p:spPr>
            <a:xfrm>
              <a:off x="2211382" y="158330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84"/>
            <p:cNvSpPr/>
            <p:nvPr/>
          </p:nvSpPr>
          <p:spPr>
            <a:xfrm>
              <a:off x="221147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84"/>
            <p:cNvSpPr/>
            <p:nvPr/>
          </p:nvSpPr>
          <p:spPr>
            <a:xfrm>
              <a:off x="2212753" y="158373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84"/>
            <p:cNvSpPr/>
            <p:nvPr/>
          </p:nvSpPr>
          <p:spPr>
            <a:xfrm>
              <a:off x="2212427" y="1583546"/>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84"/>
            <p:cNvSpPr/>
            <p:nvPr/>
          </p:nvSpPr>
          <p:spPr>
            <a:xfrm>
              <a:off x="2212142" y="1583451"/>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84"/>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84"/>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84"/>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84"/>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84"/>
            <p:cNvSpPr/>
            <p:nvPr/>
          </p:nvSpPr>
          <p:spPr>
            <a:xfrm>
              <a:off x="2204824" y="158111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84"/>
            <p:cNvSpPr/>
            <p:nvPr/>
          </p:nvSpPr>
          <p:spPr>
            <a:xfrm>
              <a:off x="2205720" y="1581265"/>
              <a:ext cx="14" cy="0"/>
            </a:xfrm>
            <a:custGeom>
              <a:rect b="b" l="l" r="r" t="t"/>
              <a:pathLst>
                <a:path extrusionOk="0" h="0"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84"/>
            <p:cNvSpPr/>
            <p:nvPr/>
          </p:nvSpPr>
          <p:spPr>
            <a:xfrm>
              <a:off x="2205530" y="158121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84"/>
            <p:cNvSpPr/>
            <p:nvPr/>
          </p:nvSpPr>
          <p:spPr>
            <a:xfrm>
              <a:off x="2205055" y="1581156"/>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84"/>
            <p:cNvSpPr/>
            <p:nvPr/>
          </p:nvSpPr>
          <p:spPr>
            <a:xfrm>
              <a:off x="2205299" y="1581156"/>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84"/>
            <p:cNvSpPr/>
            <p:nvPr/>
          </p:nvSpPr>
          <p:spPr>
            <a:xfrm>
              <a:off x="2213894" y="158915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84"/>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84"/>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84"/>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84"/>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84"/>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84"/>
            <p:cNvSpPr/>
            <p:nvPr/>
          </p:nvSpPr>
          <p:spPr>
            <a:xfrm>
              <a:off x="2257002" y="1519610"/>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84"/>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84"/>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84"/>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84"/>
            <p:cNvSpPr/>
            <p:nvPr/>
          </p:nvSpPr>
          <p:spPr>
            <a:xfrm>
              <a:off x="2256581" y="1520126"/>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84"/>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84"/>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84"/>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84"/>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84"/>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84"/>
            <p:cNvSpPr/>
            <p:nvPr/>
          </p:nvSpPr>
          <p:spPr>
            <a:xfrm>
              <a:off x="2254681" y="1537002"/>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84"/>
            <p:cNvSpPr/>
            <p:nvPr/>
          </p:nvSpPr>
          <p:spPr>
            <a:xfrm>
              <a:off x="2253961" y="1538048"/>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84"/>
            <p:cNvSpPr/>
            <p:nvPr/>
          </p:nvSpPr>
          <p:spPr>
            <a:xfrm>
              <a:off x="2254110" y="153785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84"/>
            <p:cNvSpPr/>
            <p:nvPr/>
          </p:nvSpPr>
          <p:spPr>
            <a:xfrm>
              <a:off x="2253825" y="153823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84"/>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84"/>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84"/>
            <p:cNvSpPr/>
            <p:nvPr/>
          </p:nvSpPr>
          <p:spPr>
            <a:xfrm>
              <a:off x="2254300" y="153766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84"/>
            <p:cNvSpPr/>
            <p:nvPr/>
          </p:nvSpPr>
          <p:spPr>
            <a:xfrm>
              <a:off x="2252820" y="1539378"/>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84"/>
            <p:cNvSpPr/>
            <p:nvPr/>
          </p:nvSpPr>
          <p:spPr>
            <a:xfrm>
              <a:off x="2254531" y="1534721"/>
              <a:ext cx="68" cy="163"/>
            </a:xfrm>
            <a:custGeom>
              <a:rect b="b" l="l" r="r" t="t"/>
              <a:pathLst>
                <a:path extrusionOk="0" h="12"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84"/>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84"/>
            <p:cNvSpPr/>
            <p:nvPr/>
          </p:nvSpPr>
          <p:spPr>
            <a:xfrm>
              <a:off x="2254436" y="1537437"/>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84"/>
            <p:cNvSpPr/>
            <p:nvPr/>
          </p:nvSpPr>
          <p:spPr>
            <a:xfrm>
              <a:off x="2254871" y="1535767"/>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84"/>
            <p:cNvSpPr/>
            <p:nvPr/>
          </p:nvSpPr>
          <p:spPr>
            <a:xfrm>
              <a:off x="2254681" y="1535102"/>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84"/>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84"/>
            <p:cNvSpPr/>
            <p:nvPr/>
          </p:nvSpPr>
          <p:spPr>
            <a:xfrm>
              <a:off x="2254531" y="153719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84"/>
            <p:cNvSpPr/>
            <p:nvPr/>
          </p:nvSpPr>
          <p:spPr>
            <a:xfrm>
              <a:off x="2254776" y="153671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84"/>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84"/>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84"/>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84"/>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84"/>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84"/>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84"/>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84"/>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84"/>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84"/>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84"/>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84"/>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84"/>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84"/>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84"/>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84"/>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84"/>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84"/>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84"/>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84"/>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84"/>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84"/>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84"/>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84"/>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84"/>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84"/>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84"/>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84"/>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84"/>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84"/>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84"/>
            <p:cNvSpPr/>
            <p:nvPr/>
          </p:nvSpPr>
          <p:spPr>
            <a:xfrm>
              <a:off x="2961824" y="1601129"/>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84"/>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84"/>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84"/>
            <p:cNvSpPr/>
            <p:nvPr/>
          </p:nvSpPr>
          <p:spPr>
            <a:xfrm>
              <a:off x="2962829" y="1601509"/>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84"/>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84"/>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84"/>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84"/>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84"/>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84"/>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84"/>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84"/>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84"/>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84"/>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84"/>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84"/>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84"/>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84"/>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84"/>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84"/>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84"/>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84"/>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84"/>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84"/>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84"/>
            <p:cNvSpPr/>
            <p:nvPr/>
          </p:nvSpPr>
          <p:spPr>
            <a:xfrm>
              <a:off x="2593969" y="159470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84"/>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84"/>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84"/>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84"/>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84"/>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84"/>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84"/>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84"/>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84"/>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84"/>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84"/>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84"/>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84"/>
            <p:cNvSpPr/>
            <p:nvPr/>
          </p:nvSpPr>
          <p:spPr>
            <a:xfrm>
              <a:off x="2601667" y="1598318"/>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84"/>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84"/>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84"/>
            <p:cNvSpPr/>
            <p:nvPr/>
          </p:nvSpPr>
          <p:spPr>
            <a:xfrm>
              <a:off x="2501370" y="1605066"/>
              <a:ext cx="733" cy="109"/>
            </a:xfrm>
            <a:custGeom>
              <a:rect b="b" l="l" r="r" t="t"/>
              <a:pathLst>
                <a:path extrusionOk="0" h="8" w="54">
                  <a:moveTo>
                    <a:pt x="1" y="8"/>
                  </a:move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84"/>
            <p:cNvSpPr/>
            <p:nvPr/>
          </p:nvSpPr>
          <p:spPr>
            <a:xfrm>
              <a:off x="2590398" y="15932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84"/>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84"/>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84"/>
            <p:cNvSpPr/>
            <p:nvPr/>
          </p:nvSpPr>
          <p:spPr>
            <a:xfrm>
              <a:off x="2142218" y="2087909"/>
              <a:ext cx="584" cy="339"/>
            </a:xfrm>
            <a:custGeom>
              <a:rect b="b" l="l" r="r" t="t"/>
              <a:pathLst>
                <a:path extrusionOk="0" h="25" w="43">
                  <a:moveTo>
                    <a:pt x="42"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84"/>
            <p:cNvSpPr/>
            <p:nvPr/>
          </p:nvSpPr>
          <p:spPr>
            <a:xfrm>
              <a:off x="2143834" y="2087244"/>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84"/>
            <p:cNvSpPr/>
            <p:nvPr/>
          </p:nvSpPr>
          <p:spPr>
            <a:xfrm>
              <a:off x="2143399" y="2087380"/>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84"/>
            <p:cNvSpPr/>
            <p:nvPr/>
          </p:nvSpPr>
          <p:spPr>
            <a:xfrm>
              <a:off x="2141553" y="2088235"/>
              <a:ext cx="679" cy="448"/>
            </a:xfrm>
            <a:custGeom>
              <a:rect b="b" l="l" r="r" t="t"/>
              <a:pathLst>
                <a:path extrusionOk="0" h="33" w="50">
                  <a:moveTo>
                    <a:pt x="49" y="1"/>
                  </a:moveTo>
                  <a:lnTo>
                    <a:pt x="0" y="3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84"/>
            <p:cNvSpPr/>
            <p:nvPr/>
          </p:nvSpPr>
          <p:spPr>
            <a:xfrm>
              <a:off x="2142829" y="2087624"/>
              <a:ext cx="489" cy="244"/>
            </a:xfrm>
            <a:custGeom>
              <a:rect b="b" l="l" r="r" t="t"/>
              <a:pathLst>
                <a:path extrusionOk="0" h="18" w="36">
                  <a:moveTo>
                    <a:pt x="36"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84"/>
            <p:cNvSpPr/>
            <p:nvPr/>
          </p:nvSpPr>
          <p:spPr>
            <a:xfrm>
              <a:off x="2144214" y="2087095"/>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84"/>
            <p:cNvSpPr/>
            <p:nvPr/>
          </p:nvSpPr>
          <p:spPr>
            <a:xfrm>
              <a:off x="2144554" y="2087054"/>
              <a:ext cx="244" cy="54"/>
            </a:xfrm>
            <a:custGeom>
              <a:rect b="b" l="l" r="r" t="t"/>
              <a:pathLst>
                <a:path extrusionOk="0" h="4" w="18">
                  <a:moveTo>
                    <a:pt x="1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84"/>
            <p:cNvSpPr/>
            <p:nvPr/>
          </p:nvSpPr>
          <p:spPr>
            <a:xfrm>
              <a:off x="2144839" y="2087000"/>
              <a:ext cx="190" cy="68"/>
            </a:xfrm>
            <a:custGeom>
              <a:rect b="b" l="l" r="r" t="t"/>
              <a:pathLst>
                <a:path extrusionOk="0" h="5" w="14">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84"/>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84"/>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84"/>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84"/>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84"/>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84"/>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84"/>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84"/>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84"/>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84"/>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84"/>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84"/>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84"/>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84"/>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84"/>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84"/>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84"/>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84"/>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84"/>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84"/>
            <p:cNvSpPr/>
            <p:nvPr/>
          </p:nvSpPr>
          <p:spPr>
            <a:xfrm>
              <a:off x="2257057" y="2062194"/>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84"/>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84"/>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84"/>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84"/>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84"/>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84"/>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84"/>
            <p:cNvSpPr/>
            <p:nvPr/>
          </p:nvSpPr>
          <p:spPr>
            <a:xfrm>
              <a:off x="2183955" y="201865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84"/>
            <p:cNvSpPr/>
            <p:nvPr/>
          </p:nvSpPr>
          <p:spPr>
            <a:xfrm>
              <a:off x="2139218" y="20815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84"/>
            <p:cNvSpPr/>
            <p:nvPr/>
          </p:nvSpPr>
          <p:spPr>
            <a:xfrm>
              <a:off x="2144404" y="207850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84"/>
            <p:cNvSpPr/>
            <p:nvPr/>
          </p:nvSpPr>
          <p:spPr>
            <a:xfrm>
              <a:off x="2143644" y="2078785"/>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84"/>
            <p:cNvSpPr/>
            <p:nvPr/>
          </p:nvSpPr>
          <p:spPr>
            <a:xfrm>
              <a:off x="2182910" y="2023783"/>
              <a:ext cx="149" cy="299"/>
            </a:xfrm>
            <a:custGeom>
              <a:rect b="b" l="l" r="r" t="t"/>
              <a:pathLst>
                <a:path extrusionOk="0" h="22" w="11">
                  <a:moveTo>
                    <a:pt x="0" y="22"/>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84"/>
            <p:cNvSpPr/>
            <p:nvPr/>
          </p:nvSpPr>
          <p:spPr>
            <a:xfrm>
              <a:off x="2143929" y="2078690"/>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84"/>
            <p:cNvSpPr/>
            <p:nvPr/>
          </p:nvSpPr>
          <p:spPr>
            <a:xfrm>
              <a:off x="2182720" y="2024163"/>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84"/>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84"/>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84"/>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84"/>
            <p:cNvSpPr/>
            <p:nvPr/>
          </p:nvSpPr>
          <p:spPr>
            <a:xfrm>
              <a:off x="2143359" y="2078975"/>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84"/>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84"/>
            <p:cNvSpPr/>
            <p:nvPr/>
          </p:nvSpPr>
          <p:spPr>
            <a:xfrm>
              <a:off x="2142979" y="2079111"/>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84"/>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84"/>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84"/>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84"/>
            <p:cNvSpPr/>
            <p:nvPr/>
          </p:nvSpPr>
          <p:spPr>
            <a:xfrm>
              <a:off x="2139462" y="2081107"/>
              <a:ext cx="394" cy="299"/>
            </a:xfrm>
            <a:custGeom>
              <a:rect b="b" l="l" r="r" t="t"/>
              <a:pathLst>
                <a:path extrusionOk="0" h="22" w="29">
                  <a:moveTo>
                    <a:pt x="0" y="22"/>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84"/>
            <p:cNvSpPr/>
            <p:nvPr/>
          </p:nvSpPr>
          <p:spPr>
            <a:xfrm>
              <a:off x="2140127" y="2080727"/>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84"/>
            <p:cNvSpPr/>
            <p:nvPr/>
          </p:nvSpPr>
          <p:spPr>
            <a:xfrm>
              <a:off x="2140697" y="2080401"/>
              <a:ext cx="299" cy="204"/>
            </a:xfrm>
            <a:custGeom>
              <a:rect b="b" l="l" r="r" t="t"/>
              <a:pathLst>
                <a:path extrusionOk="0" h="15" w="22">
                  <a:moveTo>
                    <a:pt x="0" y="1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84"/>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84"/>
            <p:cNvSpPr/>
            <p:nvPr/>
          </p:nvSpPr>
          <p:spPr>
            <a:xfrm>
              <a:off x="2141213" y="2080062"/>
              <a:ext cx="299" cy="204"/>
            </a:xfrm>
            <a:custGeom>
              <a:rect b="b" l="l" r="r" t="t"/>
              <a:pathLst>
                <a:path extrusionOk="0" h="15" w="22">
                  <a:moveTo>
                    <a:pt x="1" y="15"/>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84"/>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84"/>
            <p:cNvSpPr/>
            <p:nvPr/>
          </p:nvSpPr>
          <p:spPr>
            <a:xfrm>
              <a:off x="2141743" y="2079777"/>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84"/>
            <p:cNvSpPr/>
            <p:nvPr/>
          </p:nvSpPr>
          <p:spPr>
            <a:xfrm>
              <a:off x="2144214" y="2078595"/>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84"/>
            <p:cNvSpPr/>
            <p:nvPr/>
          </p:nvSpPr>
          <p:spPr>
            <a:xfrm>
              <a:off x="2142164" y="2079546"/>
              <a:ext cx="258" cy="149"/>
            </a:xfrm>
            <a:custGeom>
              <a:rect b="b" l="l" r="r" t="t"/>
              <a:pathLst>
                <a:path extrusionOk="0" h="11" w="19">
                  <a:moveTo>
                    <a:pt x="1"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84"/>
            <p:cNvSpPr/>
            <p:nvPr/>
          </p:nvSpPr>
          <p:spPr>
            <a:xfrm>
              <a:off x="2142598" y="2079301"/>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84"/>
            <p:cNvSpPr/>
            <p:nvPr/>
          </p:nvSpPr>
          <p:spPr>
            <a:xfrm>
              <a:off x="2144594" y="2078500"/>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84"/>
            <p:cNvSpPr/>
            <p:nvPr/>
          </p:nvSpPr>
          <p:spPr>
            <a:xfrm>
              <a:off x="2144744" y="2078446"/>
              <a:ext cx="95" cy="14"/>
            </a:xfrm>
            <a:custGeom>
              <a:rect b="b" l="l" r="r" t="t"/>
              <a:pathLst>
                <a:path extrusionOk="0" h="1" w="7">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84"/>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84"/>
            <p:cNvSpPr/>
            <p:nvPr/>
          </p:nvSpPr>
          <p:spPr>
            <a:xfrm>
              <a:off x="2246887" y="2005399"/>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84"/>
            <p:cNvSpPr/>
            <p:nvPr/>
          </p:nvSpPr>
          <p:spPr>
            <a:xfrm>
              <a:off x="2263194" y="20098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84"/>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84"/>
            <p:cNvSpPr/>
            <p:nvPr/>
          </p:nvSpPr>
          <p:spPr>
            <a:xfrm>
              <a:off x="2266235" y="201209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84"/>
            <p:cNvSpPr/>
            <p:nvPr/>
          </p:nvSpPr>
          <p:spPr>
            <a:xfrm>
              <a:off x="2265665" y="2011617"/>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84"/>
            <p:cNvSpPr/>
            <p:nvPr/>
          </p:nvSpPr>
          <p:spPr>
            <a:xfrm>
              <a:off x="2265190" y="2011197"/>
              <a:ext cx="339" cy="339"/>
            </a:xfrm>
            <a:custGeom>
              <a:rect b="b" l="l" r="r" t="t"/>
              <a:pathLst>
                <a:path extrusionOk="0" h="25" w="25">
                  <a:moveTo>
                    <a:pt x="25"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84"/>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84"/>
            <p:cNvSpPr/>
            <p:nvPr/>
          </p:nvSpPr>
          <p:spPr>
            <a:xfrm>
              <a:off x="2263995" y="2010287"/>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84"/>
            <p:cNvSpPr/>
            <p:nvPr/>
          </p:nvSpPr>
          <p:spPr>
            <a:xfrm>
              <a:off x="2266805" y="2012527"/>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84"/>
            <p:cNvSpPr/>
            <p:nvPr/>
          </p:nvSpPr>
          <p:spPr>
            <a:xfrm>
              <a:off x="2263710" y="2010056"/>
              <a:ext cx="258" cy="149"/>
            </a:xfrm>
            <a:custGeom>
              <a:rect b="b" l="l" r="r" t="t"/>
              <a:pathLst>
                <a:path extrusionOk="0" h="11" w="19">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84"/>
            <p:cNvSpPr/>
            <p:nvPr/>
          </p:nvSpPr>
          <p:spPr>
            <a:xfrm>
              <a:off x="2261429" y="201034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84"/>
            <p:cNvSpPr/>
            <p:nvPr/>
          </p:nvSpPr>
          <p:spPr>
            <a:xfrm>
              <a:off x="2264334" y="2010531"/>
              <a:ext cx="299" cy="244"/>
            </a:xfrm>
            <a:custGeom>
              <a:rect b="b" l="l" r="r" t="t"/>
              <a:pathLst>
                <a:path extrusionOk="0" h="18" w="22">
                  <a:moveTo>
                    <a:pt x="21"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84"/>
            <p:cNvSpPr/>
            <p:nvPr/>
          </p:nvSpPr>
          <p:spPr>
            <a:xfrm>
              <a:off x="2264714" y="2010857"/>
              <a:ext cx="339" cy="258"/>
            </a:xfrm>
            <a:custGeom>
              <a:rect b="b" l="l" r="r" t="t"/>
              <a:pathLst>
                <a:path extrusionOk="0" h="19" w="25">
                  <a:moveTo>
                    <a:pt x="25"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84"/>
            <p:cNvSpPr/>
            <p:nvPr/>
          </p:nvSpPr>
          <p:spPr>
            <a:xfrm>
              <a:off x="2263479" y="2009907"/>
              <a:ext cx="204" cy="163"/>
            </a:xfrm>
            <a:custGeom>
              <a:rect b="b" l="l" r="r" t="t"/>
              <a:pathLst>
                <a:path extrusionOk="0" h="12" w="15">
                  <a:moveTo>
                    <a:pt x="1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84"/>
            <p:cNvSpPr/>
            <p:nvPr/>
          </p:nvSpPr>
          <p:spPr>
            <a:xfrm>
              <a:off x="2262528" y="2009866"/>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84"/>
            <p:cNvSpPr/>
            <p:nvPr/>
          </p:nvSpPr>
          <p:spPr>
            <a:xfrm>
              <a:off x="2262814" y="200981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84"/>
            <p:cNvSpPr/>
            <p:nvPr/>
          </p:nvSpPr>
          <p:spPr>
            <a:xfrm>
              <a:off x="2268706" y="2014143"/>
              <a:ext cx="394" cy="339"/>
            </a:xfrm>
            <a:custGeom>
              <a:rect b="b" l="l" r="r" t="t"/>
              <a:pathLst>
                <a:path extrusionOk="0" h="25" w="29">
                  <a:moveTo>
                    <a:pt x="28"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84"/>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84"/>
            <p:cNvSpPr/>
            <p:nvPr/>
          </p:nvSpPr>
          <p:spPr>
            <a:xfrm>
              <a:off x="2268041" y="201361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84"/>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84"/>
            <p:cNvSpPr/>
            <p:nvPr/>
          </p:nvSpPr>
          <p:spPr>
            <a:xfrm>
              <a:off x="2269371" y="2014754"/>
              <a:ext cx="339" cy="299"/>
            </a:xfrm>
            <a:custGeom>
              <a:rect b="b" l="l" r="r" t="t"/>
              <a:pathLst>
                <a:path extrusionOk="0" h="22" w="25">
                  <a:moveTo>
                    <a:pt x="25"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84"/>
            <p:cNvSpPr/>
            <p:nvPr/>
          </p:nvSpPr>
          <p:spPr>
            <a:xfrm>
              <a:off x="2270743" y="2015949"/>
              <a:ext cx="353" cy="299"/>
            </a:xfrm>
            <a:custGeom>
              <a:rect b="b" l="l" r="r" t="t"/>
              <a:pathLst>
                <a:path extrusionOk="0" h="22" w="26">
                  <a:moveTo>
                    <a:pt x="25"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84"/>
            <p:cNvSpPr/>
            <p:nvPr/>
          </p:nvSpPr>
          <p:spPr>
            <a:xfrm>
              <a:off x="2270037" y="2015324"/>
              <a:ext cx="339" cy="353"/>
            </a:xfrm>
            <a:custGeom>
              <a:rect b="b" l="l" r="r" t="t"/>
              <a:pathLst>
                <a:path extrusionOk="0" h="26" w="25">
                  <a:moveTo>
                    <a:pt x="25"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84"/>
            <p:cNvSpPr/>
            <p:nvPr/>
          </p:nvSpPr>
          <p:spPr>
            <a:xfrm>
              <a:off x="2247172" y="2005684"/>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84"/>
            <p:cNvSpPr/>
            <p:nvPr/>
          </p:nvSpPr>
          <p:spPr>
            <a:xfrm>
              <a:off x="2267416" y="2013043"/>
              <a:ext cx="394" cy="353"/>
            </a:xfrm>
            <a:custGeom>
              <a:rect b="b" l="l" r="r" t="t"/>
              <a:pathLst>
                <a:path extrusionOk="0" h="26" w="29">
                  <a:moveTo>
                    <a:pt x="2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84"/>
            <p:cNvSpPr/>
            <p:nvPr/>
          </p:nvSpPr>
          <p:spPr>
            <a:xfrm>
              <a:off x="2247362" y="2005915"/>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84"/>
            <p:cNvSpPr/>
            <p:nvPr/>
          </p:nvSpPr>
          <p:spPr>
            <a:xfrm>
              <a:off x="2271028" y="2020511"/>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84"/>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84"/>
            <p:cNvSpPr/>
            <p:nvPr/>
          </p:nvSpPr>
          <p:spPr>
            <a:xfrm>
              <a:off x="2270987" y="2020986"/>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84"/>
            <p:cNvSpPr/>
            <p:nvPr/>
          </p:nvSpPr>
          <p:spPr>
            <a:xfrm>
              <a:off x="2271082" y="201998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84"/>
            <p:cNvSpPr/>
            <p:nvPr/>
          </p:nvSpPr>
          <p:spPr>
            <a:xfrm>
              <a:off x="2271313" y="2017890"/>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84"/>
            <p:cNvSpPr/>
            <p:nvPr/>
          </p:nvSpPr>
          <p:spPr>
            <a:xfrm>
              <a:off x="2270933" y="202146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84"/>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84"/>
            <p:cNvSpPr/>
            <p:nvPr/>
          </p:nvSpPr>
          <p:spPr>
            <a:xfrm>
              <a:off x="2271272" y="2018325"/>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84"/>
            <p:cNvSpPr/>
            <p:nvPr/>
          </p:nvSpPr>
          <p:spPr>
            <a:xfrm>
              <a:off x="2271123" y="2019370"/>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84"/>
            <p:cNvSpPr/>
            <p:nvPr/>
          </p:nvSpPr>
          <p:spPr>
            <a:xfrm>
              <a:off x="2270892" y="2021936"/>
              <a:ext cx="14" cy="149"/>
            </a:xfrm>
            <a:custGeom>
              <a:rect b="b" l="l" r="r" t="t"/>
              <a:pathLst>
                <a:path extrusionOk="0" h="11" w="1">
                  <a:moveTo>
                    <a:pt x="0"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84"/>
            <p:cNvSpPr/>
            <p:nvPr/>
          </p:nvSpPr>
          <p:spPr>
            <a:xfrm>
              <a:off x="2271177" y="2018800"/>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84"/>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84"/>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84"/>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84"/>
            <p:cNvSpPr/>
            <p:nvPr/>
          </p:nvSpPr>
          <p:spPr>
            <a:xfrm>
              <a:off x="2263044" y="206462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84"/>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84"/>
            <p:cNvSpPr/>
            <p:nvPr/>
          </p:nvSpPr>
          <p:spPr>
            <a:xfrm>
              <a:off x="2261103" y="2064380"/>
              <a:ext cx="434" cy="109"/>
            </a:xfrm>
            <a:custGeom>
              <a:rect b="b" l="l" r="r" t="t"/>
              <a:pathLst>
                <a:path extrusionOk="0" h="8" w="32">
                  <a:moveTo>
                    <a:pt x="0" y="1"/>
                  </a:moveTo>
                  <a:lnTo>
                    <a:pt x="3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84"/>
            <p:cNvSpPr/>
            <p:nvPr/>
          </p:nvSpPr>
          <p:spPr>
            <a:xfrm>
              <a:off x="2264904" y="2064054"/>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84"/>
            <p:cNvSpPr/>
            <p:nvPr/>
          </p:nvSpPr>
          <p:spPr>
            <a:xfrm>
              <a:off x="2264375" y="2064339"/>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84"/>
            <p:cNvSpPr/>
            <p:nvPr/>
          </p:nvSpPr>
          <p:spPr>
            <a:xfrm>
              <a:off x="2262243" y="2064570"/>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84"/>
            <p:cNvSpPr/>
            <p:nvPr/>
          </p:nvSpPr>
          <p:spPr>
            <a:xfrm>
              <a:off x="2263615" y="2064570"/>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84"/>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84"/>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84"/>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84"/>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84"/>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84"/>
            <p:cNvSpPr/>
            <p:nvPr/>
          </p:nvSpPr>
          <p:spPr>
            <a:xfrm>
              <a:off x="2344428" y="2155362"/>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84"/>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84"/>
            <p:cNvSpPr/>
            <p:nvPr/>
          </p:nvSpPr>
          <p:spPr>
            <a:xfrm>
              <a:off x="2276119" y="2212116"/>
              <a:ext cx="1059" cy="964"/>
            </a:xfrm>
            <a:custGeom>
              <a:rect b="b" l="l" r="r" t="t"/>
              <a:pathLst>
                <a:path extrusionOk="0" h="71" w="78">
                  <a:moveTo>
                    <a:pt x="77" y="0"/>
                  </a:moveTo>
                  <a:lnTo>
                    <a:pt x="0" y="7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84"/>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84"/>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84"/>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84"/>
            <p:cNvSpPr/>
            <p:nvPr/>
          </p:nvSpPr>
          <p:spPr>
            <a:xfrm>
              <a:off x="2276215" y="2216393"/>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84"/>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84"/>
            <p:cNvSpPr/>
            <p:nvPr/>
          </p:nvSpPr>
          <p:spPr>
            <a:xfrm>
              <a:off x="2281917" y="22487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84"/>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84"/>
            <p:cNvSpPr/>
            <p:nvPr/>
          </p:nvSpPr>
          <p:spPr>
            <a:xfrm>
              <a:off x="2275875" y="2215158"/>
              <a:ext cx="68" cy="109"/>
            </a:xfrm>
            <a:custGeom>
              <a:rect b="b" l="l" r="r" t="t"/>
              <a:pathLst>
                <a:path extrusionOk="0" h="8" w="5">
                  <a:moveTo>
                    <a:pt x="1"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84"/>
            <p:cNvSpPr/>
            <p:nvPr/>
          </p:nvSpPr>
          <p:spPr>
            <a:xfrm>
              <a:off x="2275780" y="221468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84"/>
            <p:cNvSpPr/>
            <p:nvPr/>
          </p:nvSpPr>
          <p:spPr>
            <a:xfrm>
              <a:off x="2276024" y="2215728"/>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84"/>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84"/>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84"/>
            <p:cNvSpPr/>
            <p:nvPr/>
          </p:nvSpPr>
          <p:spPr>
            <a:xfrm>
              <a:off x="2269222" y="2162721"/>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84"/>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84"/>
            <p:cNvSpPr/>
            <p:nvPr/>
          </p:nvSpPr>
          <p:spPr>
            <a:xfrm>
              <a:off x="2267851" y="2156693"/>
              <a:ext cx="720" cy="244"/>
            </a:xfrm>
            <a:custGeom>
              <a:rect b="b" l="l" r="r" t="t"/>
              <a:pathLst>
                <a:path extrusionOk="0" h="18" w="53">
                  <a:moveTo>
                    <a:pt x="53"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84"/>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84"/>
            <p:cNvSpPr/>
            <p:nvPr/>
          </p:nvSpPr>
          <p:spPr>
            <a:xfrm>
              <a:off x="2274164" y="2107447"/>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84"/>
            <p:cNvSpPr/>
            <p:nvPr/>
          </p:nvSpPr>
          <p:spPr>
            <a:xfrm>
              <a:off x="2273173" y="2107203"/>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84"/>
            <p:cNvSpPr/>
            <p:nvPr/>
          </p:nvSpPr>
          <p:spPr>
            <a:xfrm>
              <a:off x="2275739" y="2108058"/>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84"/>
            <p:cNvSpPr/>
            <p:nvPr/>
          </p:nvSpPr>
          <p:spPr>
            <a:xfrm>
              <a:off x="2274694" y="2107583"/>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84"/>
            <p:cNvSpPr/>
            <p:nvPr/>
          </p:nvSpPr>
          <p:spPr>
            <a:xfrm>
              <a:off x="2275210" y="2107828"/>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84"/>
            <p:cNvSpPr/>
            <p:nvPr/>
          </p:nvSpPr>
          <p:spPr>
            <a:xfrm>
              <a:off x="2273648" y="2107298"/>
              <a:ext cx="244" cy="68"/>
            </a:xfrm>
            <a:custGeom>
              <a:rect b="b" l="l" r="r" t="t"/>
              <a:pathLst>
                <a:path extrusionOk="0" h="5" w="18">
                  <a:moveTo>
                    <a:pt x="0"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84"/>
            <p:cNvSpPr/>
            <p:nvPr/>
          </p:nvSpPr>
          <p:spPr>
            <a:xfrm>
              <a:off x="2276310" y="210834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84"/>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84"/>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84"/>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84"/>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84"/>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84"/>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84"/>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84"/>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84"/>
            <p:cNvSpPr/>
            <p:nvPr/>
          </p:nvSpPr>
          <p:spPr>
            <a:xfrm>
              <a:off x="2270227" y="2064285"/>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84"/>
            <p:cNvSpPr/>
            <p:nvPr/>
          </p:nvSpPr>
          <p:spPr>
            <a:xfrm>
              <a:off x="2270227" y="2063579"/>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84"/>
            <p:cNvSpPr/>
            <p:nvPr/>
          </p:nvSpPr>
          <p:spPr>
            <a:xfrm>
              <a:off x="2264375" y="2076314"/>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84"/>
            <p:cNvSpPr/>
            <p:nvPr/>
          </p:nvSpPr>
          <p:spPr>
            <a:xfrm>
              <a:off x="2270227" y="206390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84"/>
            <p:cNvSpPr/>
            <p:nvPr/>
          </p:nvSpPr>
          <p:spPr>
            <a:xfrm>
              <a:off x="2265380" y="2075839"/>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84"/>
            <p:cNvSpPr/>
            <p:nvPr/>
          </p:nvSpPr>
          <p:spPr>
            <a:xfrm>
              <a:off x="2265190" y="207588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84"/>
            <p:cNvSpPr/>
            <p:nvPr/>
          </p:nvSpPr>
          <p:spPr>
            <a:xfrm>
              <a:off x="2263900" y="207659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84"/>
            <p:cNvSpPr/>
            <p:nvPr/>
          </p:nvSpPr>
          <p:spPr>
            <a:xfrm>
              <a:off x="2265000" y="207597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84"/>
            <p:cNvSpPr/>
            <p:nvPr/>
          </p:nvSpPr>
          <p:spPr>
            <a:xfrm>
              <a:off x="2264714" y="2076124"/>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84"/>
            <p:cNvSpPr/>
            <p:nvPr/>
          </p:nvSpPr>
          <p:spPr>
            <a:xfrm>
              <a:off x="2262949" y="2077210"/>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84"/>
            <p:cNvSpPr/>
            <p:nvPr/>
          </p:nvSpPr>
          <p:spPr>
            <a:xfrm>
              <a:off x="2270077" y="2062058"/>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84"/>
            <p:cNvSpPr/>
            <p:nvPr/>
          </p:nvSpPr>
          <p:spPr>
            <a:xfrm>
              <a:off x="2270132" y="206257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84"/>
            <p:cNvSpPr/>
            <p:nvPr/>
          </p:nvSpPr>
          <p:spPr>
            <a:xfrm>
              <a:off x="2263289" y="2076830"/>
              <a:ext cx="394" cy="258"/>
            </a:xfrm>
            <a:custGeom>
              <a:rect b="b" l="l" r="r" t="t"/>
              <a:pathLst>
                <a:path extrusionOk="0" h="19" w="29">
                  <a:moveTo>
                    <a:pt x="28"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84"/>
            <p:cNvSpPr/>
            <p:nvPr/>
          </p:nvSpPr>
          <p:spPr>
            <a:xfrm>
              <a:off x="2270173" y="20631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84"/>
            <p:cNvSpPr/>
            <p:nvPr/>
          </p:nvSpPr>
          <p:spPr>
            <a:xfrm>
              <a:off x="2334109" y="212622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84"/>
            <p:cNvSpPr/>
            <p:nvPr/>
          </p:nvSpPr>
          <p:spPr>
            <a:xfrm>
              <a:off x="2334204" y="212607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84"/>
            <p:cNvSpPr/>
            <p:nvPr/>
          </p:nvSpPr>
          <p:spPr>
            <a:xfrm>
              <a:off x="2334150" y="21261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84"/>
            <p:cNvSpPr/>
            <p:nvPr/>
          </p:nvSpPr>
          <p:spPr>
            <a:xfrm>
              <a:off x="2334204" y="212603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84"/>
            <p:cNvSpPr/>
            <p:nvPr/>
          </p:nvSpPr>
          <p:spPr>
            <a:xfrm>
              <a:off x="2334055" y="212632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84"/>
            <p:cNvSpPr/>
            <p:nvPr/>
          </p:nvSpPr>
          <p:spPr>
            <a:xfrm>
              <a:off x="2334109" y="212626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84"/>
            <p:cNvSpPr/>
            <p:nvPr/>
          </p:nvSpPr>
          <p:spPr>
            <a:xfrm>
              <a:off x="2336580" y="2124365"/>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84"/>
            <p:cNvSpPr/>
            <p:nvPr/>
          </p:nvSpPr>
          <p:spPr>
            <a:xfrm>
              <a:off x="2304306" y="21297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84"/>
            <p:cNvSpPr/>
            <p:nvPr/>
          </p:nvSpPr>
          <p:spPr>
            <a:xfrm>
              <a:off x="2337245" y="212398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84"/>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84"/>
            <p:cNvSpPr/>
            <p:nvPr/>
          </p:nvSpPr>
          <p:spPr>
            <a:xfrm>
              <a:off x="2304687" y="2129782"/>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84"/>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84"/>
            <p:cNvSpPr/>
            <p:nvPr/>
          </p:nvSpPr>
          <p:spPr>
            <a:xfrm>
              <a:off x="2336241" y="2124555"/>
              <a:ext cx="258" cy="109"/>
            </a:xfrm>
            <a:custGeom>
              <a:rect b="b" l="l" r="r" t="t"/>
              <a:pathLst>
                <a:path extrusionOk="0" h="8" w="19">
                  <a:moveTo>
                    <a:pt x="1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84"/>
            <p:cNvSpPr/>
            <p:nvPr/>
          </p:nvSpPr>
          <p:spPr>
            <a:xfrm>
              <a:off x="2336010" y="2124704"/>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84"/>
            <p:cNvSpPr/>
            <p:nvPr/>
          </p:nvSpPr>
          <p:spPr>
            <a:xfrm>
              <a:off x="2335725" y="2124895"/>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84"/>
            <p:cNvSpPr/>
            <p:nvPr/>
          </p:nvSpPr>
          <p:spPr>
            <a:xfrm>
              <a:off x="2341237" y="2121989"/>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84"/>
            <p:cNvSpPr/>
            <p:nvPr/>
          </p:nvSpPr>
          <p:spPr>
            <a:xfrm>
              <a:off x="2336865" y="2124229"/>
              <a:ext cx="299" cy="109"/>
            </a:xfrm>
            <a:custGeom>
              <a:rect b="b" l="l" r="r" t="t"/>
              <a:pathLst>
                <a:path extrusionOk="0" h="8" w="22">
                  <a:moveTo>
                    <a:pt x="2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84"/>
            <p:cNvSpPr/>
            <p:nvPr/>
          </p:nvSpPr>
          <p:spPr>
            <a:xfrm>
              <a:off x="2339472" y="2122844"/>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84"/>
            <p:cNvSpPr/>
            <p:nvPr/>
          </p:nvSpPr>
          <p:spPr>
            <a:xfrm>
              <a:off x="2301876" y="2129457"/>
              <a:ext cx="679" cy="109"/>
            </a:xfrm>
            <a:custGeom>
              <a:rect b="b" l="l" r="r" t="t"/>
              <a:pathLst>
                <a:path extrusionOk="0" h="8" w="50">
                  <a:moveTo>
                    <a:pt x="1" y="0"/>
                  </a:moveTo>
                  <a:lnTo>
                    <a:pt x="5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84"/>
            <p:cNvSpPr/>
            <p:nvPr/>
          </p:nvSpPr>
          <p:spPr>
            <a:xfrm>
              <a:off x="2340572" y="2122274"/>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84"/>
            <p:cNvSpPr/>
            <p:nvPr/>
          </p:nvSpPr>
          <p:spPr>
            <a:xfrm>
              <a:off x="2334340" y="2125886"/>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84"/>
            <p:cNvSpPr/>
            <p:nvPr/>
          </p:nvSpPr>
          <p:spPr>
            <a:xfrm>
              <a:off x="2338956" y="2123129"/>
              <a:ext cx="394" cy="163"/>
            </a:xfrm>
            <a:custGeom>
              <a:rect b="b" l="l" r="r" t="t"/>
              <a:pathLst>
                <a:path extrusionOk="0" h="12" w="29">
                  <a:moveTo>
                    <a:pt x="28"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84"/>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84"/>
            <p:cNvSpPr/>
            <p:nvPr/>
          </p:nvSpPr>
          <p:spPr>
            <a:xfrm>
              <a:off x="2338481" y="2123374"/>
              <a:ext cx="339" cy="149"/>
            </a:xfrm>
            <a:custGeom>
              <a:rect b="b" l="l" r="r" t="t"/>
              <a:pathLst>
                <a:path extrusionOk="0" h="11" w="25">
                  <a:moveTo>
                    <a:pt x="25"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84"/>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84"/>
            <p:cNvSpPr/>
            <p:nvPr/>
          </p:nvSpPr>
          <p:spPr>
            <a:xfrm>
              <a:off x="2302691" y="2129592"/>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84"/>
            <p:cNvSpPr/>
            <p:nvPr/>
          </p:nvSpPr>
          <p:spPr>
            <a:xfrm>
              <a:off x="2334245" y="2125981"/>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84"/>
            <p:cNvSpPr/>
            <p:nvPr/>
          </p:nvSpPr>
          <p:spPr>
            <a:xfrm>
              <a:off x="2334489" y="212575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84"/>
            <p:cNvSpPr/>
            <p:nvPr/>
          </p:nvSpPr>
          <p:spPr>
            <a:xfrm>
              <a:off x="2303302" y="2129647"/>
              <a:ext cx="394" cy="54"/>
            </a:xfrm>
            <a:custGeom>
              <a:rect b="b" l="l" r="r" t="t"/>
              <a:pathLst>
                <a:path extrusionOk="0" h="4" w="29">
                  <a:moveTo>
                    <a:pt x="29"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84"/>
            <p:cNvSpPr/>
            <p:nvPr/>
          </p:nvSpPr>
          <p:spPr>
            <a:xfrm>
              <a:off x="2333294" y="212645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84"/>
            <p:cNvSpPr/>
            <p:nvPr/>
          </p:nvSpPr>
          <p:spPr>
            <a:xfrm>
              <a:off x="2334394" y="212584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84"/>
            <p:cNvSpPr/>
            <p:nvPr/>
          </p:nvSpPr>
          <p:spPr>
            <a:xfrm>
              <a:off x="2340002" y="2122559"/>
              <a:ext cx="489" cy="258"/>
            </a:xfrm>
            <a:custGeom>
              <a:rect b="b" l="l" r="r" t="t"/>
              <a:pathLst>
                <a:path extrusionOk="0" h="19" w="36">
                  <a:moveTo>
                    <a:pt x="35"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84"/>
            <p:cNvSpPr/>
            <p:nvPr/>
          </p:nvSpPr>
          <p:spPr>
            <a:xfrm>
              <a:off x="2334530" y="212565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84"/>
            <p:cNvSpPr/>
            <p:nvPr/>
          </p:nvSpPr>
          <p:spPr>
            <a:xfrm>
              <a:off x="2305202" y="2129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84"/>
            <p:cNvSpPr/>
            <p:nvPr/>
          </p:nvSpPr>
          <p:spPr>
            <a:xfrm>
              <a:off x="2335100" y="2125275"/>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84"/>
            <p:cNvSpPr/>
            <p:nvPr/>
          </p:nvSpPr>
          <p:spPr>
            <a:xfrm>
              <a:off x="2334964" y="212537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84"/>
            <p:cNvSpPr/>
            <p:nvPr/>
          </p:nvSpPr>
          <p:spPr>
            <a:xfrm>
              <a:off x="2335535" y="2124990"/>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84"/>
            <p:cNvSpPr/>
            <p:nvPr/>
          </p:nvSpPr>
          <p:spPr>
            <a:xfrm>
              <a:off x="2338046" y="2123605"/>
              <a:ext cx="299" cy="163"/>
            </a:xfrm>
            <a:custGeom>
              <a:rect b="b" l="l" r="r" t="t"/>
              <a:pathLst>
                <a:path extrusionOk="0" h="12" w="22">
                  <a:moveTo>
                    <a:pt x="2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84"/>
            <p:cNvSpPr/>
            <p:nvPr/>
          </p:nvSpPr>
          <p:spPr>
            <a:xfrm>
              <a:off x="2303831" y="2129742"/>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84"/>
            <p:cNvSpPr/>
            <p:nvPr/>
          </p:nvSpPr>
          <p:spPr>
            <a:xfrm>
              <a:off x="2335290" y="2125125"/>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84"/>
            <p:cNvSpPr/>
            <p:nvPr/>
          </p:nvSpPr>
          <p:spPr>
            <a:xfrm>
              <a:off x="2334679" y="212556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84"/>
            <p:cNvSpPr/>
            <p:nvPr/>
          </p:nvSpPr>
          <p:spPr>
            <a:xfrm>
              <a:off x="2337626" y="212379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84"/>
            <p:cNvSpPr/>
            <p:nvPr/>
          </p:nvSpPr>
          <p:spPr>
            <a:xfrm>
              <a:off x="2334815" y="212546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84"/>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84"/>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84"/>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84"/>
            <p:cNvSpPr/>
            <p:nvPr/>
          </p:nvSpPr>
          <p:spPr>
            <a:xfrm>
              <a:off x="2292942" y="2120903"/>
              <a:ext cx="68" cy="149"/>
            </a:xfrm>
            <a:custGeom>
              <a:rect b="b" l="l" r="r" t="t"/>
              <a:pathLst>
                <a:path extrusionOk="0" h="11" w="5">
                  <a:moveTo>
                    <a:pt x="4"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84"/>
            <p:cNvSpPr/>
            <p:nvPr/>
          </p:nvSpPr>
          <p:spPr>
            <a:xfrm>
              <a:off x="2292711" y="2120183"/>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84"/>
            <p:cNvSpPr/>
            <p:nvPr/>
          </p:nvSpPr>
          <p:spPr>
            <a:xfrm>
              <a:off x="2293376" y="21224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84"/>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84"/>
            <p:cNvSpPr/>
            <p:nvPr/>
          </p:nvSpPr>
          <p:spPr>
            <a:xfrm>
              <a:off x="2293281" y="212204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84"/>
            <p:cNvSpPr/>
            <p:nvPr/>
          </p:nvSpPr>
          <p:spPr>
            <a:xfrm>
              <a:off x="2287769" y="2147800"/>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84"/>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84"/>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84"/>
            <p:cNvSpPr/>
            <p:nvPr/>
          </p:nvSpPr>
          <p:spPr>
            <a:xfrm>
              <a:off x="2288760" y="2148709"/>
              <a:ext cx="299" cy="299"/>
            </a:xfrm>
            <a:custGeom>
              <a:rect b="b" l="l" r="r" t="t"/>
              <a:pathLst>
                <a:path extrusionOk="0" h="22" w="22">
                  <a:moveTo>
                    <a:pt x="22"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84"/>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84"/>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84"/>
            <p:cNvSpPr/>
            <p:nvPr/>
          </p:nvSpPr>
          <p:spPr>
            <a:xfrm>
              <a:off x="2293227" y="2151126"/>
              <a:ext cx="638" cy="204"/>
            </a:xfrm>
            <a:custGeom>
              <a:rect b="b" l="l" r="r" t="t"/>
              <a:pathLst>
                <a:path extrusionOk="0" h="15" w="47">
                  <a:moveTo>
                    <a:pt x="46"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84"/>
            <p:cNvSpPr/>
            <p:nvPr/>
          </p:nvSpPr>
          <p:spPr>
            <a:xfrm>
              <a:off x="2296703" y="215080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84"/>
            <p:cNvSpPr/>
            <p:nvPr/>
          </p:nvSpPr>
          <p:spPr>
            <a:xfrm>
              <a:off x="2289195" y="2149130"/>
              <a:ext cx="489" cy="394"/>
            </a:xfrm>
            <a:custGeom>
              <a:rect b="b" l="l" r="r" t="t"/>
              <a:pathLst>
                <a:path extrusionOk="0" h="29" w="36">
                  <a:moveTo>
                    <a:pt x="35"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84"/>
            <p:cNvSpPr/>
            <p:nvPr/>
          </p:nvSpPr>
          <p:spPr>
            <a:xfrm>
              <a:off x="2297273" y="215089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84"/>
            <p:cNvSpPr/>
            <p:nvPr/>
          </p:nvSpPr>
          <p:spPr>
            <a:xfrm>
              <a:off x="2293987" y="2150936"/>
              <a:ext cx="543" cy="163"/>
            </a:xfrm>
            <a:custGeom>
              <a:rect b="b" l="l" r="r" t="t"/>
              <a:pathLst>
                <a:path extrusionOk="0" h="12" w="40">
                  <a:moveTo>
                    <a:pt x="39"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84"/>
            <p:cNvSpPr/>
            <p:nvPr/>
          </p:nvSpPr>
          <p:spPr>
            <a:xfrm>
              <a:off x="2306913" y="2152701"/>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84"/>
            <p:cNvSpPr/>
            <p:nvPr/>
          </p:nvSpPr>
          <p:spPr>
            <a:xfrm>
              <a:off x="2307293" y="2153081"/>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84"/>
            <p:cNvSpPr/>
            <p:nvPr/>
          </p:nvSpPr>
          <p:spPr>
            <a:xfrm>
              <a:off x="2305352" y="2151126"/>
              <a:ext cx="530" cy="543"/>
            </a:xfrm>
            <a:custGeom>
              <a:rect b="b" l="l" r="r" t="t"/>
              <a:pathLst>
                <a:path extrusionOk="0" h="40" w="39">
                  <a:moveTo>
                    <a:pt x="0" y="1"/>
                  </a:moveTo>
                  <a:lnTo>
                    <a:pt x="39"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84"/>
            <p:cNvSpPr/>
            <p:nvPr/>
          </p:nvSpPr>
          <p:spPr>
            <a:xfrm>
              <a:off x="2305922" y="2151697"/>
              <a:ext cx="434" cy="448"/>
            </a:xfrm>
            <a:custGeom>
              <a:rect b="b" l="l" r="r" t="t"/>
              <a:pathLst>
                <a:path extrusionOk="0" h="33" w="32">
                  <a:moveTo>
                    <a:pt x="0" y="1"/>
                  </a:moveTo>
                  <a:lnTo>
                    <a:pt x="3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84"/>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84"/>
            <p:cNvSpPr/>
            <p:nvPr/>
          </p:nvSpPr>
          <p:spPr>
            <a:xfrm>
              <a:off x="2306492" y="2152267"/>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84"/>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84"/>
            <p:cNvSpPr/>
            <p:nvPr/>
          </p:nvSpPr>
          <p:spPr>
            <a:xfrm>
              <a:off x="2304727" y="2150610"/>
              <a:ext cx="489" cy="434"/>
            </a:xfrm>
            <a:custGeom>
              <a:rect b="b" l="l" r="r" t="t"/>
              <a:pathLst>
                <a:path extrusionOk="0" h="32" w="36">
                  <a:moveTo>
                    <a:pt x="1" y="0"/>
                  </a:moveTo>
                  <a:lnTo>
                    <a:pt x="36"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84"/>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84"/>
            <p:cNvSpPr/>
            <p:nvPr/>
          </p:nvSpPr>
          <p:spPr>
            <a:xfrm>
              <a:off x="2291951" y="2116436"/>
              <a:ext cx="14" cy="0"/>
            </a:xfrm>
            <a:custGeom>
              <a:rect b="b" l="l" r="r" t="t"/>
              <a:pathLst>
                <a:path extrusionOk="0" h="0"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84"/>
            <p:cNvSpPr/>
            <p:nvPr/>
          </p:nvSpPr>
          <p:spPr>
            <a:xfrm>
              <a:off x="229256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84"/>
            <p:cNvSpPr/>
            <p:nvPr/>
          </p:nvSpPr>
          <p:spPr>
            <a:xfrm>
              <a:off x="2291095" y="211647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84"/>
            <p:cNvSpPr/>
            <p:nvPr/>
          </p:nvSpPr>
          <p:spPr>
            <a:xfrm>
              <a:off x="229313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84"/>
            <p:cNvSpPr/>
            <p:nvPr/>
          </p:nvSpPr>
          <p:spPr>
            <a:xfrm>
              <a:off x="2291326" y="211647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84"/>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84"/>
            <p:cNvSpPr/>
            <p:nvPr/>
          </p:nvSpPr>
          <p:spPr>
            <a:xfrm>
              <a:off x="258574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84"/>
            <p:cNvSpPr/>
            <p:nvPr/>
          </p:nvSpPr>
          <p:spPr>
            <a:xfrm>
              <a:off x="2587696" y="173436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84"/>
            <p:cNvSpPr/>
            <p:nvPr/>
          </p:nvSpPr>
          <p:spPr>
            <a:xfrm>
              <a:off x="2588782" y="1734365"/>
              <a:ext cx="489" cy="14"/>
            </a:xfrm>
            <a:custGeom>
              <a:rect b="b" l="l" r="r" t="t"/>
              <a:pathLst>
                <a:path extrusionOk="0" h="1" w="36">
                  <a:moveTo>
                    <a:pt x="1" y="0"/>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84"/>
            <p:cNvSpPr/>
            <p:nvPr/>
          </p:nvSpPr>
          <p:spPr>
            <a:xfrm>
              <a:off x="2587221" y="1734365"/>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84"/>
            <p:cNvSpPr/>
            <p:nvPr/>
          </p:nvSpPr>
          <p:spPr>
            <a:xfrm>
              <a:off x="2586786" y="173427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84"/>
            <p:cNvSpPr/>
            <p:nvPr/>
          </p:nvSpPr>
          <p:spPr>
            <a:xfrm>
              <a:off x="2588646" y="173436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84"/>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84"/>
            <p:cNvSpPr/>
            <p:nvPr/>
          </p:nvSpPr>
          <p:spPr>
            <a:xfrm>
              <a:off x="258612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84"/>
            <p:cNvSpPr/>
            <p:nvPr/>
          </p:nvSpPr>
          <p:spPr>
            <a:xfrm>
              <a:off x="2585075" y="1734080"/>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84"/>
            <p:cNvSpPr/>
            <p:nvPr/>
          </p:nvSpPr>
          <p:spPr>
            <a:xfrm>
              <a:off x="2553752" y="174913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84"/>
            <p:cNvSpPr/>
            <p:nvPr/>
          </p:nvSpPr>
          <p:spPr>
            <a:xfrm>
              <a:off x="2553997" y="1748716"/>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84"/>
            <p:cNvSpPr/>
            <p:nvPr/>
          </p:nvSpPr>
          <p:spPr>
            <a:xfrm>
              <a:off x="2555612" y="1746720"/>
              <a:ext cx="244" cy="204"/>
            </a:xfrm>
            <a:custGeom>
              <a:rect b="b" l="l" r="r" t="t"/>
              <a:pathLst>
                <a:path extrusionOk="0" h="15" w="18">
                  <a:moveTo>
                    <a:pt x="18"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84"/>
            <p:cNvSpPr/>
            <p:nvPr/>
          </p:nvSpPr>
          <p:spPr>
            <a:xfrm>
              <a:off x="2554893" y="1747426"/>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84"/>
            <p:cNvSpPr/>
            <p:nvPr/>
          </p:nvSpPr>
          <p:spPr>
            <a:xfrm>
              <a:off x="2554187" y="1748377"/>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84"/>
            <p:cNvSpPr/>
            <p:nvPr/>
          </p:nvSpPr>
          <p:spPr>
            <a:xfrm>
              <a:off x="2555368" y="1746951"/>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84"/>
            <p:cNvSpPr/>
            <p:nvPr/>
          </p:nvSpPr>
          <p:spPr>
            <a:xfrm>
              <a:off x="2554417" y="17479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84"/>
            <p:cNvSpPr/>
            <p:nvPr/>
          </p:nvSpPr>
          <p:spPr>
            <a:xfrm>
              <a:off x="2553616" y="1749572"/>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84"/>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84"/>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84"/>
            <p:cNvSpPr/>
            <p:nvPr/>
          </p:nvSpPr>
          <p:spPr>
            <a:xfrm>
              <a:off x="2553087" y="1753143"/>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84"/>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84"/>
            <p:cNvSpPr/>
            <p:nvPr/>
          </p:nvSpPr>
          <p:spPr>
            <a:xfrm>
              <a:off x="2555137" y="1747196"/>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84"/>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84"/>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84"/>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84"/>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84"/>
            <p:cNvSpPr/>
            <p:nvPr/>
          </p:nvSpPr>
          <p:spPr>
            <a:xfrm>
              <a:off x="2554662" y="1747712"/>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84"/>
            <p:cNvSpPr/>
            <p:nvPr/>
          </p:nvSpPr>
          <p:spPr>
            <a:xfrm>
              <a:off x="2572014" y="1722675"/>
              <a:ext cx="109" cy="190"/>
            </a:xfrm>
            <a:custGeom>
              <a:rect b="b" l="l" r="r" t="t"/>
              <a:pathLst>
                <a:path extrusionOk="0" h="14"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84"/>
            <p:cNvSpPr/>
            <p:nvPr/>
          </p:nvSpPr>
          <p:spPr>
            <a:xfrm>
              <a:off x="2572489" y="172161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84"/>
            <p:cNvSpPr/>
            <p:nvPr/>
          </p:nvSpPr>
          <p:spPr>
            <a:xfrm>
              <a:off x="2572299" y="1722050"/>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84"/>
            <p:cNvSpPr/>
            <p:nvPr/>
          </p:nvSpPr>
          <p:spPr>
            <a:xfrm>
              <a:off x="2571824" y="1723001"/>
              <a:ext cx="109" cy="204"/>
            </a:xfrm>
            <a:custGeom>
              <a:rect b="b" l="l" r="r" t="t"/>
              <a:pathLst>
                <a:path extrusionOk="0" h="15" w="8">
                  <a:moveTo>
                    <a:pt x="0" y="15"/>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84"/>
            <p:cNvSpPr/>
            <p:nvPr/>
          </p:nvSpPr>
          <p:spPr>
            <a:xfrm>
              <a:off x="2572394" y="17218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84"/>
            <p:cNvSpPr/>
            <p:nvPr/>
          </p:nvSpPr>
          <p:spPr>
            <a:xfrm>
              <a:off x="2572150" y="1722335"/>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84"/>
            <p:cNvSpPr/>
            <p:nvPr/>
          </p:nvSpPr>
          <p:spPr>
            <a:xfrm>
              <a:off x="2570914" y="1724671"/>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84"/>
            <p:cNvSpPr/>
            <p:nvPr/>
          </p:nvSpPr>
          <p:spPr>
            <a:xfrm>
              <a:off x="2570588" y="1725187"/>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84"/>
            <p:cNvSpPr/>
            <p:nvPr/>
          </p:nvSpPr>
          <p:spPr>
            <a:xfrm>
              <a:off x="2571634" y="172338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84"/>
            <p:cNvSpPr/>
            <p:nvPr/>
          </p:nvSpPr>
          <p:spPr>
            <a:xfrm>
              <a:off x="2571159" y="1724195"/>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84"/>
            <p:cNvSpPr/>
            <p:nvPr/>
          </p:nvSpPr>
          <p:spPr>
            <a:xfrm>
              <a:off x="2571389" y="1723761"/>
              <a:ext cx="163" cy="258"/>
            </a:xfrm>
            <a:custGeom>
              <a:rect b="b" l="l" r="r" t="t"/>
              <a:pathLst>
                <a:path extrusionOk="0" h="19" w="12">
                  <a:moveTo>
                    <a:pt x="1"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84"/>
            <p:cNvSpPr/>
            <p:nvPr/>
          </p:nvSpPr>
          <p:spPr>
            <a:xfrm>
              <a:off x="2572679" y="172114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84"/>
            <p:cNvSpPr/>
            <p:nvPr/>
          </p:nvSpPr>
          <p:spPr>
            <a:xfrm>
              <a:off x="2572584" y="172142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84"/>
            <p:cNvSpPr/>
            <p:nvPr/>
          </p:nvSpPr>
          <p:spPr>
            <a:xfrm>
              <a:off x="2572625" y="1721235"/>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84"/>
            <p:cNvSpPr/>
            <p:nvPr/>
          </p:nvSpPr>
          <p:spPr>
            <a:xfrm>
              <a:off x="2604994" y="1750237"/>
              <a:ext cx="14" cy="149"/>
            </a:xfrm>
            <a:custGeom>
              <a:rect b="b" l="l" r="r" t="t"/>
              <a:pathLst>
                <a:path extrusionOk="0" h="11"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84"/>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84"/>
            <p:cNvSpPr/>
            <p:nvPr/>
          </p:nvSpPr>
          <p:spPr>
            <a:xfrm>
              <a:off x="2605048" y="1750807"/>
              <a:ext cx="54" cy="244"/>
            </a:xfrm>
            <a:custGeom>
              <a:rect b="b" l="l" r="r" t="t"/>
              <a:pathLst>
                <a:path extrusionOk="0" h="18" w="4">
                  <a:moveTo>
                    <a:pt x="0" y="1"/>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84"/>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84"/>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84"/>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84"/>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84"/>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84"/>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84"/>
            <p:cNvSpPr/>
            <p:nvPr/>
          </p:nvSpPr>
          <p:spPr>
            <a:xfrm>
              <a:off x="2376321" y="1716673"/>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84"/>
            <p:cNvSpPr/>
            <p:nvPr/>
          </p:nvSpPr>
          <p:spPr>
            <a:xfrm>
              <a:off x="2377122" y="1716728"/>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84"/>
            <p:cNvSpPr/>
            <p:nvPr/>
          </p:nvSpPr>
          <p:spPr>
            <a:xfrm>
              <a:off x="2378833" y="1717013"/>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84"/>
            <p:cNvSpPr/>
            <p:nvPr/>
          </p:nvSpPr>
          <p:spPr>
            <a:xfrm>
              <a:off x="2377937" y="1716864"/>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84"/>
            <p:cNvSpPr/>
            <p:nvPr/>
          </p:nvSpPr>
          <p:spPr>
            <a:xfrm>
              <a:off x="2375561" y="1716633"/>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84"/>
            <p:cNvSpPr/>
            <p:nvPr/>
          </p:nvSpPr>
          <p:spPr>
            <a:xfrm>
              <a:off x="2379784" y="1717203"/>
              <a:ext cx="299" cy="54"/>
            </a:xfrm>
            <a:custGeom>
              <a:rect b="b" l="l" r="r" t="t"/>
              <a:pathLst>
                <a:path extrusionOk="0" h="4" w="22">
                  <a:moveTo>
                    <a:pt x="22"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84"/>
            <p:cNvSpPr/>
            <p:nvPr/>
          </p:nvSpPr>
          <p:spPr>
            <a:xfrm>
              <a:off x="2368134" y="1717773"/>
              <a:ext cx="828" cy="149"/>
            </a:xfrm>
            <a:custGeom>
              <a:rect b="b" l="l" r="r" t="t"/>
              <a:pathLst>
                <a:path extrusionOk="0" h="11" w="61">
                  <a:moveTo>
                    <a:pt x="1" y="11"/>
                  </a:move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84"/>
            <p:cNvSpPr/>
            <p:nvPr/>
          </p:nvSpPr>
          <p:spPr>
            <a:xfrm>
              <a:off x="2374896" y="171663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84"/>
            <p:cNvSpPr/>
            <p:nvPr/>
          </p:nvSpPr>
          <p:spPr>
            <a:xfrm>
              <a:off x="2369234" y="1717488"/>
              <a:ext cx="964" cy="244"/>
            </a:xfrm>
            <a:custGeom>
              <a:rect b="b" l="l" r="r" t="t"/>
              <a:pathLst>
                <a:path extrusionOk="0" h="18" w="71">
                  <a:moveTo>
                    <a:pt x="0" y="18"/>
                  </a:moveTo>
                  <a:lnTo>
                    <a:pt x="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84"/>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84"/>
            <p:cNvSpPr/>
            <p:nvPr/>
          </p:nvSpPr>
          <p:spPr>
            <a:xfrm>
              <a:off x="2374611" y="1725051"/>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84"/>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84"/>
            <p:cNvSpPr/>
            <p:nvPr/>
          </p:nvSpPr>
          <p:spPr>
            <a:xfrm>
              <a:off x="2374461" y="1724901"/>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84"/>
            <p:cNvSpPr/>
            <p:nvPr/>
          </p:nvSpPr>
          <p:spPr>
            <a:xfrm>
              <a:off x="2374896" y="1725377"/>
              <a:ext cx="149" cy="258"/>
            </a:xfrm>
            <a:custGeom>
              <a:rect b="b" l="l" r="r" t="t"/>
              <a:pathLst>
                <a:path extrusionOk="0" h="19" w="11">
                  <a:moveTo>
                    <a:pt x="1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84"/>
            <p:cNvSpPr/>
            <p:nvPr/>
          </p:nvSpPr>
          <p:spPr>
            <a:xfrm>
              <a:off x="2374746" y="1725187"/>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84"/>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84"/>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84"/>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84"/>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84"/>
            <p:cNvSpPr/>
            <p:nvPr/>
          </p:nvSpPr>
          <p:spPr>
            <a:xfrm>
              <a:off x="2376702" y="1727617"/>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84"/>
            <p:cNvSpPr/>
            <p:nvPr/>
          </p:nvSpPr>
          <p:spPr>
            <a:xfrm>
              <a:off x="2377177" y="1727753"/>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84"/>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84"/>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84"/>
            <p:cNvSpPr/>
            <p:nvPr/>
          </p:nvSpPr>
          <p:spPr>
            <a:xfrm>
              <a:off x="2377937" y="172832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84"/>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84"/>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84"/>
            <p:cNvSpPr/>
            <p:nvPr/>
          </p:nvSpPr>
          <p:spPr>
            <a:xfrm>
              <a:off x="2389668" y="171268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84"/>
            <p:cNvSpPr/>
            <p:nvPr/>
          </p:nvSpPr>
          <p:spPr>
            <a:xfrm>
              <a:off x="2389953" y="1712111"/>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84"/>
            <p:cNvSpPr/>
            <p:nvPr/>
          </p:nvSpPr>
          <p:spPr>
            <a:xfrm>
              <a:off x="2389532" y="1713021"/>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84"/>
            <p:cNvSpPr/>
            <p:nvPr/>
          </p:nvSpPr>
          <p:spPr>
            <a:xfrm>
              <a:off x="2389573" y="1712872"/>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84"/>
            <p:cNvSpPr/>
            <p:nvPr/>
          </p:nvSpPr>
          <p:spPr>
            <a:xfrm>
              <a:off x="2389763" y="1712397"/>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84"/>
            <p:cNvSpPr/>
            <p:nvPr/>
          </p:nvSpPr>
          <p:spPr>
            <a:xfrm>
              <a:off x="2389478" y="1713116"/>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84"/>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84"/>
            <p:cNvSpPr/>
            <p:nvPr/>
          </p:nvSpPr>
          <p:spPr>
            <a:xfrm>
              <a:off x="2381114" y="1715248"/>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84"/>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84"/>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84"/>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84"/>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84"/>
            <p:cNvSpPr/>
            <p:nvPr/>
          </p:nvSpPr>
          <p:spPr>
            <a:xfrm>
              <a:off x="2403748" y="1738262"/>
              <a:ext cx="339" cy="244"/>
            </a:xfrm>
            <a:custGeom>
              <a:rect b="b" l="l" r="r" t="t"/>
              <a:pathLst>
                <a:path extrusionOk="0" h="18" w="25">
                  <a:moveTo>
                    <a:pt x="25"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84"/>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84"/>
            <p:cNvSpPr/>
            <p:nvPr/>
          </p:nvSpPr>
          <p:spPr>
            <a:xfrm>
              <a:off x="2403273" y="1737922"/>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84"/>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84"/>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84"/>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84"/>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84"/>
            <p:cNvSpPr/>
            <p:nvPr/>
          </p:nvSpPr>
          <p:spPr>
            <a:xfrm>
              <a:off x="2402933" y="1737596"/>
              <a:ext cx="258" cy="204"/>
            </a:xfrm>
            <a:custGeom>
              <a:rect b="b" l="l" r="r" t="t"/>
              <a:pathLst>
                <a:path extrusionOk="0" h="15" w="19">
                  <a:moveTo>
                    <a:pt x="18"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84"/>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84"/>
            <p:cNvSpPr/>
            <p:nvPr/>
          </p:nvSpPr>
          <p:spPr>
            <a:xfrm>
              <a:off x="2380069" y="1732695"/>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84"/>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84"/>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84"/>
            <p:cNvSpPr/>
            <p:nvPr/>
          </p:nvSpPr>
          <p:spPr>
            <a:xfrm>
              <a:off x="2404264" y="1738588"/>
              <a:ext cx="543" cy="353"/>
            </a:xfrm>
            <a:custGeom>
              <a:rect b="b" l="l" r="r" t="t"/>
              <a:pathLst>
                <a:path extrusionOk="0" h="26" w="40">
                  <a:moveTo>
                    <a:pt x="3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84"/>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84"/>
            <p:cNvSpPr/>
            <p:nvPr/>
          </p:nvSpPr>
          <p:spPr>
            <a:xfrm>
              <a:off x="2405364" y="1714447"/>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84"/>
            <p:cNvSpPr/>
            <p:nvPr/>
          </p:nvSpPr>
          <p:spPr>
            <a:xfrm>
              <a:off x="2400612" y="171729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84"/>
            <p:cNvSpPr/>
            <p:nvPr/>
          </p:nvSpPr>
          <p:spPr>
            <a:xfrm>
              <a:off x="2403884" y="1715153"/>
              <a:ext cx="299" cy="109"/>
            </a:xfrm>
            <a:custGeom>
              <a:rect b="b" l="l" r="r" t="t"/>
              <a:pathLst>
                <a:path extrusionOk="0" h="8" w="22">
                  <a:moveTo>
                    <a:pt x="1" y="8"/>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84"/>
            <p:cNvSpPr/>
            <p:nvPr/>
          </p:nvSpPr>
          <p:spPr>
            <a:xfrm>
              <a:off x="2404603" y="1714868"/>
              <a:ext cx="299" cy="109"/>
            </a:xfrm>
            <a:custGeom>
              <a:rect b="b" l="l" r="r" t="t"/>
              <a:pathLst>
                <a:path extrusionOk="0" h="8" w="22">
                  <a:moveTo>
                    <a:pt x="0" y="8"/>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84"/>
            <p:cNvSpPr/>
            <p:nvPr/>
          </p:nvSpPr>
          <p:spPr>
            <a:xfrm>
              <a:off x="2403504" y="1715302"/>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84"/>
            <p:cNvSpPr/>
            <p:nvPr/>
          </p:nvSpPr>
          <p:spPr>
            <a:xfrm>
              <a:off x="2404929" y="1714637"/>
              <a:ext cx="353" cy="204"/>
            </a:xfrm>
            <a:custGeom>
              <a:rect b="b" l="l" r="r" t="t"/>
              <a:pathLst>
                <a:path extrusionOk="0" h="15" w="26">
                  <a:moveTo>
                    <a:pt x="1" y="1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84"/>
            <p:cNvSpPr/>
            <p:nvPr/>
          </p:nvSpPr>
          <p:spPr>
            <a:xfrm>
              <a:off x="2404223" y="1715017"/>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84"/>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84"/>
            <p:cNvSpPr/>
            <p:nvPr/>
          </p:nvSpPr>
          <p:spPr>
            <a:xfrm>
              <a:off x="2390958" y="1712261"/>
              <a:ext cx="394" cy="149"/>
            </a:xfrm>
            <a:custGeom>
              <a:rect b="b" l="l" r="r" t="t"/>
              <a:pathLst>
                <a:path extrusionOk="0" h="11" w="29">
                  <a:moveTo>
                    <a:pt x="0" y="0"/>
                  </a:moveTo>
                  <a:lnTo>
                    <a:pt x="2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84"/>
            <p:cNvSpPr/>
            <p:nvPr/>
          </p:nvSpPr>
          <p:spPr>
            <a:xfrm>
              <a:off x="2391664" y="1712492"/>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84"/>
            <p:cNvSpPr/>
            <p:nvPr/>
          </p:nvSpPr>
          <p:spPr>
            <a:xfrm>
              <a:off x="2400136" y="1717244"/>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84"/>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84"/>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84"/>
            <p:cNvSpPr/>
            <p:nvPr/>
          </p:nvSpPr>
          <p:spPr>
            <a:xfrm>
              <a:off x="2399702" y="171710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84"/>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84"/>
            <p:cNvSpPr/>
            <p:nvPr/>
          </p:nvSpPr>
          <p:spPr>
            <a:xfrm>
              <a:off x="2400747" y="171724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84"/>
            <p:cNvSpPr/>
            <p:nvPr/>
          </p:nvSpPr>
          <p:spPr>
            <a:xfrm>
              <a:off x="2399322" y="1716959"/>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84"/>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84"/>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84"/>
            <p:cNvSpPr/>
            <p:nvPr/>
          </p:nvSpPr>
          <p:spPr>
            <a:xfrm>
              <a:off x="2390958" y="173279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84"/>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84"/>
            <p:cNvSpPr/>
            <p:nvPr/>
          </p:nvSpPr>
          <p:spPr>
            <a:xfrm>
              <a:off x="2391243" y="1733550"/>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84"/>
            <p:cNvSpPr/>
            <p:nvPr/>
          </p:nvSpPr>
          <p:spPr>
            <a:xfrm>
              <a:off x="2391813"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84"/>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84"/>
            <p:cNvSpPr/>
            <p:nvPr/>
          </p:nvSpPr>
          <p:spPr>
            <a:xfrm>
              <a:off x="2390904" y="1732559"/>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84"/>
            <p:cNvSpPr/>
            <p:nvPr/>
          </p:nvSpPr>
          <p:spPr>
            <a:xfrm>
              <a:off x="2391094" y="1733170"/>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84"/>
            <p:cNvSpPr/>
            <p:nvPr/>
          </p:nvSpPr>
          <p:spPr>
            <a:xfrm>
              <a:off x="2384726" y="1733930"/>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84"/>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84"/>
            <p:cNvSpPr/>
            <p:nvPr/>
          </p:nvSpPr>
          <p:spPr>
            <a:xfrm>
              <a:off x="2385350"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84"/>
            <p:cNvSpPr/>
            <p:nvPr/>
          </p:nvSpPr>
          <p:spPr>
            <a:xfrm>
              <a:off x="2379784" y="1731744"/>
              <a:ext cx="543" cy="299"/>
            </a:xfrm>
            <a:custGeom>
              <a:rect b="b" l="l" r="r" t="t"/>
              <a:pathLst>
                <a:path extrusionOk="0" h="22" w="40">
                  <a:moveTo>
                    <a:pt x="39"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84"/>
            <p:cNvSpPr/>
            <p:nvPr/>
          </p:nvSpPr>
          <p:spPr>
            <a:xfrm>
              <a:off x="2385826" y="173579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84"/>
            <p:cNvSpPr/>
            <p:nvPr/>
          </p:nvSpPr>
          <p:spPr>
            <a:xfrm>
              <a:off x="2385676" y="173522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84"/>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84"/>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84"/>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84"/>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84"/>
            <p:cNvSpPr/>
            <p:nvPr/>
          </p:nvSpPr>
          <p:spPr>
            <a:xfrm>
              <a:off x="2595449" y="1751378"/>
              <a:ext cx="0" cy="14"/>
            </a:xfrm>
            <a:custGeom>
              <a:rect b="b" l="l" r="r" t="t"/>
              <a:pathLst>
                <a:path extrusionOk="0" h="1" w="0">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84"/>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84"/>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84"/>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84"/>
            <p:cNvSpPr/>
            <p:nvPr/>
          </p:nvSpPr>
          <p:spPr>
            <a:xfrm>
              <a:off x="2549950" y="1753523"/>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84"/>
            <p:cNvSpPr/>
            <p:nvPr/>
          </p:nvSpPr>
          <p:spPr>
            <a:xfrm>
              <a:off x="2550236" y="175361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84"/>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84"/>
            <p:cNvSpPr/>
            <p:nvPr/>
          </p:nvSpPr>
          <p:spPr>
            <a:xfrm>
              <a:off x="2550480" y="1753754"/>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84"/>
            <p:cNvSpPr/>
            <p:nvPr/>
          </p:nvSpPr>
          <p:spPr>
            <a:xfrm>
              <a:off x="2550711" y="1753903"/>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84"/>
            <p:cNvSpPr/>
            <p:nvPr/>
          </p:nvSpPr>
          <p:spPr>
            <a:xfrm>
              <a:off x="2549625" y="1753373"/>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84"/>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84"/>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84"/>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84"/>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84"/>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84"/>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84"/>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84"/>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84"/>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84"/>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84"/>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84"/>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84"/>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84"/>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84"/>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84"/>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84"/>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84"/>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84"/>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84"/>
            <p:cNvSpPr/>
            <p:nvPr/>
          </p:nvSpPr>
          <p:spPr>
            <a:xfrm>
              <a:off x="2579848" y="175789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84"/>
            <p:cNvSpPr/>
            <p:nvPr/>
          </p:nvSpPr>
          <p:spPr>
            <a:xfrm>
              <a:off x="2583419" y="1758221"/>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84"/>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84"/>
            <p:cNvSpPr/>
            <p:nvPr/>
          </p:nvSpPr>
          <p:spPr>
            <a:xfrm>
              <a:off x="2582319" y="175846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84"/>
            <p:cNvSpPr/>
            <p:nvPr/>
          </p:nvSpPr>
          <p:spPr>
            <a:xfrm>
              <a:off x="2584030" y="175812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84"/>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84"/>
            <p:cNvSpPr/>
            <p:nvPr/>
          </p:nvSpPr>
          <p:spPr>
            <a:xfrm>
              <a:off x="2582890" y="1758370"/>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84"/>
            <p:cNvSpPr/>
            <p:nvPr/>
          </p:nvSpPr>
          <p:spPr>
            <a:xfrm>
              <a:off x="2581803" y="175850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84"/>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84"/>
            <p:cNvSpPr/>
            <p:nvPr/>
          </p:nvSpPr>
          <p:spPr>
            <a:xfrm>
              <a:off x="2600147" y="1753618"/>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84"/>
            <p:cNvSpPr/>
            <p:nvPr/>
          </p:nvSpPr>
          <p:spPr>
            <a:xfrm>
              <a:off x="2596250" y="1752097"/>
              <a:ext cx="54" cy="54"/>
            </a:xfrm>
            <a:custGeom>
              <a:rect b="b" l="l" r="r" t="t"/>
              <a:pathLst>
                <a:path extrusionOk="0" h="4" w="4">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84"/>
            <p:cNvSpPr/>
            <p:nvPr/>
          </p:nvSpPr>
          <p:spPr>
            <a:xfrm>
              <a:off x="2599536" y="1753563"/>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84"/>
            <p:cNvSpPr/>
            <p:nvPr/>
          </p:nvSpPr>
          <p:spPr>
            <a:xfrm>
              <a:off x="2595639" y="1751473"/>
              <a:ext cx="190" cy="163"/>
            </a:xfrm>
            <a:custGeom>
              <a:rect b="b" l="l" r="r" t="t"/>
              <a:pathLst>
                <a:path extrusionOk="0" h="12" w="14">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84"/>
            <p:cNvSpPr/>
            <p:nvPr/>
          </p:nvSpPr>
          <p:spPr>
            <a:xfrm>
              <a:off x="2595965" y="1751758"/>
              <a:ext cx="149" cy="109"/>
            </a:xfrm>
            <a:custGeom>
              <a:rect b="b" l="l" r="r" t="t"/>
              <a:pathLst>
                <a:path extrusionOk="0" h="8" w="11">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84"/>
            <p:cNvSpPr/>
            <p:nvPr/>
          </p:nvSpPr>
          <p:spPr>
            <a:xfrm>
              <a:off x="2600812" y="17537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84"/>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84"/>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84"/>
            <p:cNvSpPr/>
            <p:nvPr/>
          </p:nvSpPr>
          <p:spPr>
            <a:xfrm>
              <a:off x="2556033" y="1755138"/>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84"/>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84"/>
            <p:cNvSpPr/>
            <p:nvPr/>
          </p:nvSpPr>
          <p:spPr>
            <a:xfrm>
              <a:off x="2552951" y="175527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84"/>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84"/>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84"/>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84"/>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84"/>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84"/>
            <p:cNvSpPr/>
            <p:nvPr/>
          </p:nvSpPr>
          <p:spPr>
            <a:xfrm>
              <a:off x="2580663" y="1829951"/>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84"/>
            <p:cNvSpPr/>
            <p:nvPr/>
          </p:nvSpPr>
          <p:spPr>
            <a:xfrm>
              <a:off x="2555273" y="1862360"/>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84"/>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84"/>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84"/>
            <p:cNvSpPr/>
            <p:nvPr/>
          </p:nvSpPr>
          <p:spPr>
            <a:xfrm>
              <a:off x="2620255" y="1767725"/>
              <a:ext cx="530" cy="258"/>
            </a:xfrm>
            <a:custGeom>
              <a:rect b="b" l="l" r="r" t="t"/>
              <a:pathLst>
                <a:path extrusionOk="0" h="19" w="39">
                  <a:moveTo>
                    <a:pt x="0" y="1"/>
                  </a:moveTo>
                  <a:lnTo>
                    <a:pt x="3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84"/>
            <p:cNvSpPr/>
            <p:nvPr/>
          </p:nvSpPr>
          <p:spPr>
            <a:xfrm>
              <a:off x="2619589" y="1767345"/>
              <a:ext cx="434" cy="258"/>
            </a:xfrm>
            <a:custGeom>
              <a:rect b="b" l="l" r="r" t="t"/>
              <a:pathLst>
                <a:path extrusionOk="0" h="19" w="32">
                  <a:moveTo>
                    <a:pt x="0"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84"/>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84"/>
            <p:cNvSpPr/>
            <p:nvPr/>
          </p:nvSpPr>
          <p:spPr>
            <a:xfrm>
              <a:off x="2620920" y="1768064"/>
              <a:ext cx="530" cy="339"/>
            </a:xfrm>
            <a:custGeom>
              <a:rect b="b" l="l" r="r" t="t"/>
              <a:pathLst>
                <a:path extrusionOk="0" h="25" w="39">
                  <a:moveTo>
                    <a:pt x="39"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84"/>
            <p:cNvSpPr/>
            <p:nvPr/>
          </p:nvSpPr>
          <p:spPr>
            <a:xfrm>
              <a:off x="2618870" y="1766964"/>
              <a:ext cx="448" cy="258"/>
            </a:xfrm>
            <a:custGeom>
              <a:rect b="b" l="l" r="r" t="t"/>
              <a:pathLst>
                <a:path extrusionOk="0" h="19" w="33">
                  <a:moveTo>
                    <a:pt x="1"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84"/>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84"/>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84"/>
            <p:cNvSpPr/>
            <p:nvPr/>
          </p:nvSpPr>
          <p:spPr>
            <a:xfrm>
              <a:off x="2616358" y="1765783"/>
              <a:ext cx="720" cy="339"/>
            </a:xfrm>
            <a:custGeom>
              <a:rect b="b" l="l" r="r" t="t"/>
              <a:pathLst>
                <a:path extrusionOk="0" h="25" w="53">
                  <a:moveTo>
                    <a:pt x="0" y="0"/>
                  </a:moveTo>
                  <a:lnTo>
                    <a:pt x="53"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84"/>
            <p:cNvSpPr/>
            <p:nvPr/>
          </p:nvSpPr>
          <p:spPr>
            <a:xfrm>
              <a:off x="2618164" y="1766639"/>
              <a:ext cx="394" cy="204"/>
            </a:xfrm>
            <a:custGeom>
              <a:rect b="b" l="l" r="r" t="t"/>
              <a:pathLst>
                <a:path extrusionOk="0" h="15" w="29">
                  <a:moveTo>
                    <a:pt x="0" y="0"/>
                  </a:moveTo>
                  <a:lnTo>
                    <a:pt x="2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84"/>
            <p:cNvSpPr/>
            <p:nvPr/>
          </p:nvSpPr>
          <p:spPr>
            <a:xfrm>
              <a:off x="2607465" y="1755940"/>
              <a:ext cx="1208" cy="828"/>
            </a:xfrm>
            <a:custGeom>
              <a:rect b="b" l="l" r="r" t="t"/>
              <a:pathLst>
                <a:path extrusionOk="0" h="61" w="89">
                  <a:moveTo>
                    <a:pt x="1" y="1"/>
                  </a:moveTo>
                  <a:lnTo>
                    <a:pt x="88"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84"/>
            <p:cNvSpPr/>
            <p:nvPr/>
          </p:nvSpPr>
          <p:spPr>
            <a:xfrm>
              <a:off x="2617349" y="1766258"/>
              <a:ext cx="489" cy="204"/>
            </a:xfrm>
            <a:custGeom>
              <a:rect b="b" l="l" r="r" t="t"/>
              <a:pathLst>
                <a:path extrusionOk="0" h="15" w="36">
                  <a:moveTo>
                    <a:pt x="1" y="0"/>
                  </a:moveTo>
                  <a:lnTo>
                    <a:pt x="36"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84"/>
            <p:cNvSpPr/>
            <p:nvPr/>
          </p:nvSpPr>
          <p:spPr>
            <a:xfrm>
              <a:off x="2514350" y="18328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84"/>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84"/>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84"/>
            <p:cNvSpPr/>
            <p:nvPr/>
          </p:nvSpPr>
          <p:spPr>
            <a:xfrm>
              <a:off x="2517772" y="18378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84"/>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84"/>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84"/>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84"/>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84"/>
            <p:cNvSpPr/>
            <p:nvPr/>
          </p:nvSpPr>
          <p:spPr>
            <a:xfrm>
              <a:off x="2514500" y="183337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84"/>
            <p:cNvSpPr/>
            <p:nvPr/>
          </p:nvSpPr>
          <p:spPr>
            <a:xfrm>
              <a:off x="2503556" y="181883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84"/>
            <p:cNvSpPr/>
            <p:nvPr/>
          </p:nvSpPr>
          <p:spPr>
            <a:xfrm>
              <a:off x="2514310" y="18324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84"/>
            <p:cNvSpPr/>
            <p:nvPr/>
          </p:nvSpPr>
          <p:spPr>
            <a:xfrm>
              <a:off x="2505606" y="18504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84"/>
            <p:cNvSpPr/>
            <p:nvPr/>
          </p:nvSpPr>
          <p:spPr>
            <a:xfrm>
              <a:off x="2503801" y="1819251"/>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84"/>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84"/>
            <p:cNvSpPr/>
            <p:nvPr/>
          </p:nvSpPr>
          <p:spPr>
            <a:xfrm>
              <a:off x="2514405" y="1833087"/>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84"/>
            <p:cNvSpPr/>
            <p:nvPr/>
          </p:nvSpPr>
          <p:spPr>
            <a:xfrm>
              <a:off x="2514255" y="18321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84"/>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84"/>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84"/>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84"/>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84"/>
            <p:cNvSpPr/>
            <p:nvPr/>
          </p:nvSpPr>
          <p:spPr>
            <a:xfrm>
              <a:off x="2599196" y="175637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84"/>
            <p:cNvSpPr/>
            <p:nvPr/>
          </p:nvSpPr>
          <p:spPr>
            <a:xfrm>
              <a:off x="2502796" y="1817215"/>
              <a:ext cx="964" cy="109"/>
            </a:xfrm>
            <a:custGeom>
              <a:rect b="b" l="l" r="r" t="t"/>
              <a:pathLst>
                <a:path extrusionOk="0" h="8" w="71">
                  <a:moveTo>
                    <a:pt x="7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84"/>
            <p:cNvSpPr/>
            <p:nvPr/>
          </p:nvSpPr>
          <p:spPr>
            <a:xfrm>
              <a:off x="2513264"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84"/>
            <p:cNvSpPr/>
            <p:nvPr/>
          </p:nvSpPr>
          <p:spPr>
            <a:xfrm>
              <a:off x="2516020" y="181830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84"/>
            <p:cNvSpPr/>
            <p:nvPr/>
          </p:nvSpPr>
          <p:spPr>
            <a:xfrm>
              <a:off x="2514119"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84"/>
            <p:cNvSpPr/>
            <p:nvPr/>
          </p:nvSpPr>
          <p:spPr>
            <a:xfrm>
              <a:off x="2596725" y="17568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84"/>
            <p:cNvSpPr/>
            <p:nvPr/>
          </p:nvSpPr>
          <p:spPr>
            <a:xfrm>
              <a:off x="2599766" y="175618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84"/>
            <p:cNvSpPr/>
            <p:nvPr/>
          </p:nvSpPr>
          <p:spPr>
            <a:xfrm>
              <a:off x="2502131" y="1817161"/>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84"/>
            <p:cNvSpPr/>
            <p:nvPr/>
          </p:nvSpPr>
          <p:spPr>
            <a:xfrm>
              <a:off x="2595109" y="1756659"/>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84"/>
            <p:cNvSpPr/>
            <p:nvPr/>
          </p:nvSpPr>
          <p:spPr>
            <a:xfrm>
              <a:off x="2602672" y="1754568"/>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84"/>
            <p:cNvSpPr/>
            <p:nvPr/>
          </p:nvSpPr>
          <p:spPr>
            <a:xfrm>
              <a:off x="2595544" y="1756795"/>
              <a:ext cx="190" cy="14"/>
            </a:xfrm>
            <a:custGeom>
              <a:rect b="b" l="l" r="r" t="t"/>
              <a:pathLst>
                <a:path extrusionOk="0" h="1" w="14">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84"/>
            <p:cNvSpPr/>
            <p:nvPr/>
          </p:nvSpPr>
          <p:spPr>
            <a:xfrm>
              <a:off x="2595965" y="1756849"/>
              <a:ext cx="244" cy="14"/>
            </a:xfrm>
            <a:custGeom>
              <a:rect b="b" l="l" r="r" t="t"/>
              <a:pathLst>
                <a:path extrusionOk="0" h="1" w="18">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84"/>
            <p:cNvSpPr/>
            <p:nvPr/>
          </p:nvSpPr>
          <p:spPr>
            <a:xfrm>
              <a:off x="2602047" y="1754948"/>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84"/>
            <p:cNvSpPr/>
            <p:nvPr/>
          </p:nvSpPr>
          <p:spPr>
            <a:xfrm>
              <a:off x="2507127" y="1817690"/>
              <a:ext cx="1005" cy="109"/>
            </a:xfrm>
            <a:custGeom>
              <a:rect b="b" l="l" r="r" t="t"/>
              <a:pathLst>
                <a:path extrusionOk="0" h="8" w="74">
                  <a:moveTo>
                    <a:pt x="7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84"/>
            <p:cNvSpPr/>
            <p:nvPr/>
          </p:nvSpPr>
          <p:spPr>
            <a:xfrm>
              <a:off x="2526665" y="18172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84"/>
            <p:cNvSpPr/>
            <p:nvPr/>
          </p:nvSpPr>
          <p:spPr>
            <a:xfrm>
              <a:off x="2597010" y="1756795"/>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84"/>
            <p:cNvSpPr/>
            <p:nvPr/>
          </p:nvSpPr>
          <p:spPr>
            <a:xfrm>
              <a:off x="2527330" y="18171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84"/>
            <p:cNvSpPr/>
            <p:nvPr/>
          </p:nvSpPr>
          <p:spPr>
            <a:xfrm>
              <a:off x="2598626" y="175656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84"/>
            <p:cNvSpPr/>
            <p:nvPr/>
          </p:nvSpPr>
          <p:spPr>
            <a:xfrm>
              <a:off x="2600337" y="1755940"/>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84"/>
            <p:cNvSpPr/>
            <p:nvPr/>
          </p:nvSpPr>
          <p:spPr>
            <a:xfrm>
              <a:off x="2598056" y="1756659"/>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84"/>
            <p:cNvSpPr/>
            <p:nvPr/>
          </p:nvSpPr>
          <p:spPr>
            <a:xfrm>
              <a:off x="2597485" y="175675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84"/>
            <p:cNvSpPr/>
            <p:nvPr/>
          </p:nvSpPr>
          <p:spPr>
            <a:xfrm>
              <a:off x="2601477" y="1755329"/>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84"/>
            <p:cNvSpPr/>
            <p:nvPr/>
          </p:nvSpPr>
          <p:spPr>
            <a:xfrm>
              <a:off x="2508498" y="1817880"/>
              <a:ext cx="923" cy="109"/>
            </a:xfrm>
            <a:custGeom>
              <a:rect b="b" l="l" r="r" t="t"/>
              <a:pathLst>
                <a:path extrusionOk="0" h="8" w="68">
                  <a:moveTo>
                    <a:pt x="67"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84"/>
            <p:cNvSpPr/>
            <p:nvPr/>
          </p:nvSpPr>
          <p:spPr>
            <a:xfrm>
              <a:off x="2600907" y="1755654"/>
              <a:ext cx="258" cy="163"/>
            </a:xfrm>
            <a:custGeom>
              <a:rect b="b" l="l" r="r" t="t"/>
              <a:pathLst>
                <a:path extrusionOk="0" h="12" w="19">
                  <a:moveTo>
                    <a:pt x="1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84"/>
            <p:cNvSpPr/>
            <p:nvPr/>
          </p:nvSpPr>
          <p:spPr>
            <a:xfrm>
              <a:off x="2504181" y="1817310"/>
              <a:ext cx="1195" cy="149"/>
            </a:xfrm>
            <a:custGeom>
              <a:rect b="b" l="l" r="r" t="t"/>
              <a:pathLst>
                <a:path extrusionOk="0" h="11" w="88">
                  <a:moveTo>
                    <a:pt x="88"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84"/>
            <p:cNvSpPr/>
            <p:nvPr/>
          </p:nvSpPr>
          <p:spPr>
            <a:xfrm>
              <a:off x="2512640" y="181839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84"/>
            <p:cNvSpPr/>
            <p:nvPr/>
          </p:nvSpPr>
          <p:spPr>
            <a:xfrm>
              <a:off x="2505457" y="1817446"/>
              <a:ext cx="1344" cy="204"/>
            </a:xfrm>
            <a:custGeom>
              <a:rect b="b" l="l" r="r" t="t"/>
              <a:pathLst>
                <a:path extrusionOk="0" h="15" w="99">
                  <a:moveTo>
                    <a:pt x="99"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84"/>
            <p:cNvSpPr/>
            <p:nvPr/>
          </p:nvSpPr>
          <p:spPr>
            <a:xfrm>
              <a:off x="2509788" y="1818070"/>
              <a:ext cx="1195" cy="204"/>
            </a:xfrm>
            <a:custGeom>
              <a:rect b="b" l="l" r="r" t="t"/>
              <a:pathLst>
                <a:path extrusionOk="0" h="15" w="88">
                  <a:moveTo>
                    <a:pt x="88"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84"/>
            <p:cNvSpPr/>
            <p:nvPr/>
          </p:nvSpPr>
          <p:spPr>
            <a:xfrm>
              <a:off x="2511404" y="1818355"/>
              <a:ext cx="149" cy="14"/>
            </a:xfrm>
            <a:custGeom>
              <a:rect b="b" l="l" r="r" t="t"/>
              <a:pathLst>
                <a:path extrusionOk="0" h="1" w="11">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84"/>
            <p:cNvSpPr/>
            <p:nvPr/>
          </p:nvSpPr>
          <p:spPr>
            <a:xfrm>
              <a:off x="251202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84"/>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84"/>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84"/>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84"/>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84"/>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84"/>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84"/>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84"/>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84"/>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84"/>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84"/>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84"/>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84"/>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84"/>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84"/>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84"/>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84"/>
            <p:cNvSpPr/>
            <p:nvPr/>
          </p:nvSpPr>
          <p:spPr>
            <a:xfrm>
              <a:off x="2859015" y="203900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84"/>
            <p:cNvSpPr/>
            <p:nvPr/>
          </p:nvSpPr>
          <p:spPr>
            <a:xfrm>
              <a:off x="2860481" y="203909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84"/>
            <p:cNvSpPr/>
            <p:nvPr/>
          </p:nvSpPr>
          <p:spPr>
            <a:xfrm>
              <a:off x="2860156" y="203919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84"/>
            <p:cNvSpPr/>
            <p:nvPr/>
          </p:nvSpPr>
          <p:spPr>
            <a:xfrm>
              <a:off x="2858160" y="20385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84"/>
            <p:cNvSpPr/>
            <p:nvPr/>
          </p:nvSpPr>
          <p:spPr>
            <a:xfrm>
              <a:off x="2858581" y="203875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84"/>
            <p:cNvSpPr/>
            <p:nvPr/>
          </p:nvSpPr>
          <p:spPr>
            <a:xfrm>
              <a:off x="2860821" y="203894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84"/>
            <p:cNvSpPr/>
            <p:nvPr/>
          </p:nvSpPr>
          <p:spPr>
            <a:xfrm>
              <a:off x="2852457" y="203377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84"/>
            <p:cNvSpPr/>
            <p:nvPr/>
          </p:nvSpPr>
          <p:spPr>
            <a:xfrm>
              <a:off x="2852267" y="2033301"/>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84"/>
            <p:cNvSpPr/>
            <p:nvPr/>
          </p:nvSpPr>
          <p:spPr>
            <a:xfrm>
              <a:off x="2852647" y="203415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84"/>
            <p:cNvSpPr/>
            <p:nvPr/>
          </p:nvSpPr>
          <p:spPr>
            <a:xfrm>
              <a:off x="2852118" y="2032826"/>
              <a:ext cx="109" cy="244"/>
            </a:xfrm>
            <a:custGeom>
              <a:rect b="b" l="l" r="r" t="t"/>
              <a:pathLst>
                <a:path extrusionOk="0" h="18" w="8">
                  <a:moveTo>
                    <a:pt x="1" y="0"/>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84"/>
            <p:cNvSpPr/>
            <p:nvPr/>
          </p:nvSpPr>
          <p:spPr>
            <a:xfrm>
              <a:off x="2851602" y="2031060"/>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84"/>
            <p:cNvSpPr/>
            <p:nvPr/>
          </p:nvSpPr>
          <p:spPr>
            <a:xfrm>
              <a:off x="2851928" y="2032296"/>
              <a:ext cx="109" cy="244"/>
            </a:xfrm>
            <a:custGeom>
              <a:rect b="b" l="l" r="r" t="t"/>
              <a:pathLst>
                <a:path extrusionOk="0" h="18"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84"/>
            <p:cNvSpPr/>
            <p:nvPr/>
          </p:nvSpPr>
          <p:spPr>
            <a:xfrm>
              <a:off x="2857725" y="203818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84"/>
            <p:cNvSpPr/>
            <p:nvPr/>
          </p:nvSpPr>
          <p:spPr>
            <a:xfrm>
              <a:off x="2851792" y="2031671"/>
              <a:ext cx="109" cy="299"/>
            </a:xfrm>
            <a:custGeom>
              <a:rect b="b" l="l" r="r" t="t"/>
              <a:pathLst>
                <a:path extrusionOk="0" h="22" w="8">
                  <a:moveTo>
                    <a:pt x="0" y="1"/>
                  </a:moveTo>
                  <a:lnTo>
                    <a:pt x="7"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84"/>
            <p:cNvSpPr/>
            <p:nvPr/>
          </p:nvSpPr>
          <p:spPr>
            <a:xfrm>
              <a:off x="2852837" y="2034482"/>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84"/>
            <p:cNvSpPr/>
            <p:nvPr/>
          </p:nvSpPr>
          <p:spPr>
            <a:xfrm>
              <a:off x="2856870" y="2037523"/>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84"/>
            <p:cNvSpPr/>
            <p:nvPr/>
          </p:nvSpPr>
          <p:spPr>
            <a:xfrm>
              <a:off x="2852973" y="2034821"/>
              <a:ext cx="109" cy="149"/>
            </a:xfrm>
            <a:custGeom>
              <a:rect b="b" l="l" r="r" t="t"/>
              <a:pathLst>
                <a:path extrusionOk="0" h="11" w="8">
                  <a:moveTo>
                    <a:pt x="1" y="0"/>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84"/>
            <p:cNvSpPr/>
            <p:nvPr/>
          </p:nvSpPr>
          <p:spPr>
            <a:xfrm>
              <a:off x="2854019" y="2035772"/>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84"/>
            <p:cNvSpPr/>
            <p:nvPr/>
          </p:nvSpPr>
          <p:spPr>
            <a:xfrm>
              <a:off x="2857304" y="203790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84"/>
            <p:cNvSpPr/>
            <p:nvPr/>
          </p:nvSpPr>
          <p:spPr>
            <a:xfrm>
              <a:off x="2854263" y="2035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84"/>
            <p:cNvSpPr/>
            <p:nvPr/>
          </p:nvSpPr>
          <p:spPr>
            <a:xfrm>
              <a:off x="2853163" y="2035107"/>
              <a:ext cx="109" cy="109"/>
            </a:xfrm>
            <a:custGeom>
              <a:rect b="b" l="l" r="r" t="t"/>
              <a:pathLst>
                <a:path extrusionOk="0" h="8" w="8">
                  <a:moveTo>
                    <a:pt x="1" y="0"/>
                  </a:move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84"/>
            <p:cNvSpPr/>
            <p:nvPr/>
          </p:nvSpPr>
          <p:spPr>
            <a:xfrm>
              <a:off x="2853598" y="2035487"/>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84"/>
            <p:cNvSpPr/>
            <p:nvPr/>
          </p:nvSpPr>
          <p:spPr>
            <a:xfrm>
              <a:off x="2853788" y="2035622"/>
              <a:ext cx="109" cy="109"/>
            </a:xfrm>
            <a:custGeom>
              <a:rect b="b" l="l" r="r" t="t"/>
              <a:pathLst>
                <a:path extrusionOk="0" h="8" w="8">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84"/>
            <p:cNvSpPr/>
            <p:nvPr/>
          </p:nvSpPr>
          <p:spPr>
            <a:xfrm>
              <a:off x="2859490" y="2039139"/>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84"/>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84"/>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84"/>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84"/>
            <p:cNvSpPr/>
            <p:nvPr/>
          </p:nvSpPr>
          <p:spPr>
            <a:xfrm>
              <a:off x="2853353" y="2035297"/>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84"/>
            <p:cNvSpPr/>
            <p:nvPr/>
          </p:nvSpPr>
          <p:spPr>
            <a:xfrm>
              <a:off x="2860006" y="203919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84"/>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84"/>
            <p:cNvSpPr/>
            <p:nvPr/>
          </p:nvSpPr>
          <p:spPr>
            <a:xfrm>
              <a:off x="2909971" y="2013518"/>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84"/>
            <p:cNvSpPr/>
            <p:nvPr/>
          </p:nvSpPr>
          <p:spPr>
            <a:xfrm>
              <a:off x="2909632" y="201347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84"/>
            <p:cNvSpPr/>
            <p:nvPr/>
          </p:nvSpPr>
          <p:spPr>
            <a:xfrm>
              <a:off x="2910392" y="2013668"/>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84"/>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84"/>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84"/>
            <p:cNvSpPr/>
            <p:nvPr/>
          </p:nvSpPr>
          <p:spPr>
            <a:xfrm>
              <a:off x="2962679" y="211486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84"/>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84"/>
            <p:cNvSpPr/>
            <p:nvPr/>
          </p:nvSpPr>
          <p:spPr>
            <a:xfrm>
              <a:off x="2962544" y="2114806"/>
              <a:ext cx="0" cy="14"/>
            </a:xfrm>
            <a:custGeom>
              <a:rect b="b" l="l" r="r" t="t"/>
              <a:pathLst>
                <a:path extrusionOk="0" h="1" w="0">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84"/>
            <p:cNvSpPr/>
            <p:nvPr/>
          </p:nvSpPr>
          <p:spPr>
            <a:xfrm>
              <a:off x="2962924" y="211471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84"/>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84"/>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84"/>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84"/>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84"/>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84"/>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84"/>
            <p:cNvSpPr/>
            <p:nvPr/>
          </p:nvSpPr>
          <p:spPr>
            <a:xfrm>
              <a:off x="2142734" y="1667061"/>
              <a:ext cx="923" cy="149"/>
            </a:xfrm>
            <a:custGeom>
              <a:rect b="b" l="l" r="r" t="t"/>
              <a:pathLst>
                <a:path extrusionOk="0" h="11" w="68">
                  <a:moveTo>
                    <a:pt x="67"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84"/>
            <p:cNvSpPr/>
            <p:nvPr/>
          </p:nvSpPr>
          <p:spPr>
            <a:xfrm>
              <a:off x="2105477" y="1674515"/>
              <a:ext cx="299" cy="14"/>
            </a:xfrm>
            <a:custGeom>
              <a:rect b="b" l="l" r="r" t="t"/>
              <a:pathLst>
                <a:path extrusionOk="0" h="1" w="22">
                  <a:moveTo>
                    <a:pt x="2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84"/>
            <p:cNvSpPr/>
            <p:nvPr/>
          </p:nvSpPr>
          <p:spPr>
            <a:xfrm>
              <a:off x="2105097" y="1674570"/>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84"/>
            <p:cNvSpPr/>
            <p:nvPr/>
          </p:nvSpPr>
          <p:spPr>
            <a:xfrm>
              <a:off x="2101866" y="1674610"/>
              <a:ext cx="2770" cy="204"/>
            </a:xfrm>
            <a:custGeom>
              <a:rect b="b" l="l" r="r" t="t"/>
              <a:pathLst>
                <a:path extrusionOk="0" h="15" w="204">
                  <a:moveTo>
                    <a:pt x="203"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84"/>
            <p:cNvSpPr/>
            <p:nvPr/>
          </p:nvSpPr>
          <p:spPr>
            <a:xfrm>
              <a:off x="2104622" y="1674570"/>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84"/>
            <p:cNvSpPr/>
            <p:nvPr/>
          </p:nvSpPr>
          <p:spPr>
            <a:xfrm>
              <a:off x="2101526" y="16748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84"/>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84"/>
            <p:cNvSpPr/>
            <p:nvPr/>
          </p:nvSpPr>
          <p:spPr>
            <a:xfrm>
              <a:off x="2106903" y="16744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84"/>
            <p:cNvSpPr/>
            <p:nvPr/>
          </p:nvSpPr>
          <p:spPr>
            <a:xfrm>
              <a:off x="2106659"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84"/>
            <p:cNvSpPr/>
            <p:nvPr/>
          </p:nvSpPr>
          <p:spPr>
            <a:xfrm>
              <a:off x="2105858" y="1674515"/>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84"/>
            <p:cNvSpPr/>
            <p:nvPr/>
          </p:nvSpPr>
          <p:spPr>
            <a:xfrm>
              <a:off x="2107134"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84"/>
            <p:cNvSpPr/>
            <p:nvPr/>
          </p:nvSpPr>
          <p:spPr>
            <a:xfrm>
              <a:off x="2106183" y="1674475"/>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84"/>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84"/>
            <p:cNvSpPr/>
            <p:nvPr/>
          </p:nvSpPr>
          <p:spPr>
            <a:xfrm>
              <a:off x="2101771" y="1676416"/>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84"/>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84"/>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84"/>
            <p:cNvSpPr/>
            <p:nvPr/>
          </p:nvSpPr>
          <p:spPr>
            <a:xfrm>
              <a:off x="2101676" y="167628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84"/>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84"/>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84"/>
            <p:cNvSpPr/>
            <p:nvPr/>
          </p:nvSpPr>
          <p:spPr>
            <a:xfrm>
              <a:off x="2143304" y="1674760"/>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84"/>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84"/>
            <p:cNvSpPr/>
            <p:nvPr/>
          </p:nvSpPr>
          <p:spPr>
            <a:xfrm>
              <a:off x="2143304" y="1672044"/>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84"/>
            <p:cNvSpPr/>
            <p:nvPr/>
          </p:nvSpPr>
          <p:spPr>
            <a:xfrm>
              <a:off x="2143304" y="1673524"/>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84"/>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84"/>
            <p:cNvSpPr/>
            <p:nvPr/>
          </p:nvSpPr>
          <p:spPr>
            <a:xfrm>
              <a:off x="2143589" y="1667251"/>
              <a:ext cx="68" cy="394"/>
            </a:xfrm>
            <a:custGeom>
              <a:rect b="b" l="l" r="r" t="t"/>
              <a:pathLst>
                <a:path extrusionOk="0" h="29" w="5">
                  <a:moveTo>
                    <a:pt x="4"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84"/>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84"/>
            <p:cNvSpPr/>
            <p:nvPr/>
          </p:nvSpPr>
          <p:spPr>
            <a:xfrm>
              <a:off x="2184336" y="17022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84"/>
            <p:cNvSpPr/>
            <p:nvPr/>
          </p:nvSpPr>
          <p:spPr>
            <a:xfrm>
              <a:off x="2184376" y="170266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84"/>
            <p:cNvSpPr/>
            <p:nvPr/>
          </p:nvSpPr>
          <p:spPr>
            <a:xfrm>
              <a:off x="2184376" y="17024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84"/>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84"/>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84"/>
            <p:cNvSpPr/>
            <p:nvPr/>
          </p:nvSpPr>
          <p:spPr>
            <a:xfrm>
              <a:off x="2184241" y="1703558"/>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84"/>
            <p:cNvSpPr/>
            <p:nvPr/>
          </p:nvSpPr>
          <p:spPr>
            <a:xfrm>
              <a:off x="2184145" y="170403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84"/>
            <p:cNvSpPr/>
            <p:nvPr/>
          </p:nvSpPr>
          <p:spPr>
            <a:xfrm>
              <a:off x="2185422" y="169952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84"/>
            <p:cNvSpPr/>
            <p:nvPr/>
          </p:nvSpPr>
          <p:spPr>
            <a:xfrm>
              <a:off x="2184336" y="17029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84"/>
            <p:cNvSpPr/>
            <p:nvPr/>
          </p:nvSpPr>
          <p:spPr>
            <a:xfrm>
              <a:off x="2184336" y="170323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84"/>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84"/>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84"/>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84"/>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84"/>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84"/>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84"/>
            <p:cNvSpPr/>
            <p:nvPr/>
          </p:nvSpPr>
          <p:spPr>
            <a:xfrm>
              <a:off x="2190649" y="16926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84"/>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84"/>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84"/>
            <p:cNvSpPr/>
            <p:nvPr/>
          </p:nvSpPr>
          <p:spPr>
            <a:xfrm>
              <a:off x="2186331" y="1673334"/>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84"/>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84"/>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84"/>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84"/>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84"/>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84"/>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84"/>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84"/>
            <p:cNvSpPr/>
            <p:nvPr/>
          </p:nvSpPr>
          <p:spPr>
            <a:xfrm>
              <a:off x="2190989" y="168511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84"/>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84"/>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84"/>
            <p:cNvSpPr/>
            <p:nvPr/>
          </p:nvSpPr>
          <p:spPr>
            <a:xfrm>
              <a:off x="2192740" y="1702512"/>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84"/>
            <p:cNvSpPr/>
            <p:nvPr/>
          </p:nvSpPr>
          <p:spPr>
            <a:xfrm>
              <a:off x="2194546" y="1703272"/>
              <a:ext cx="679" cy="353"/>
            </a:xfrm>
            <a:custGeom>
              <a:rect b="b" l="l" r="r" t="t"/>
              <a:pathLst>
                <a:path extrusionOk="0" h="26" w="50">
                  <a:moveTo>
                    <a:pt x="50"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84"/>
            <p:cNvSpPr/>
            <p:nvPr/>
          </p:nvSpPr>
          <p:spPr>
            <a:xfrm>
              <a:off x="2193270" y="1702661"/>
              <a:ext cx="299" cy="149"/>
            </a:xfrm>
            <a:custGeom>
              <a:rect b="b" l="l" r="r" t="t"/>
              <a:pathLst>
                <a:path extrusionOk="0" h="11" w="22">
                  <a:moveTo>
                    <a:pt x="2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84"/>
            <p:cNvSpPr/>
            <p:nvPr/>
          </p:nvSpPr>
          <p:spPr>
            <a:xfrm>
              <a:off x="2195646" y="1703843"/>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84"/>
            <p:cNvSpPr/>
            <p:nvPr/>
          </p:nvSpPr>
          <p:spPr>
            <a:xfrm>
              <a:off x="2196067" y="1672098"/>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84"/>
            <p:cNvSpPr/>
            <p:nvPr/>
          </p:nvSpPr>
          <p:spPr>
            <a:xfrm>
              <a:off x="2197017" y="1672289"/>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84"/>
            <p:cNvSpPr/>
            <p:nvPr/>
          </p:nvSpPr>
          <p:spPr>
            <a:xfrm>
              <a:off x="2196596" y="167219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84"/>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84"/>
            <p:cNvSpPr/>
            <p:nvPr/>
          </p:nvSpPr>
          <p:spPr>
            <a:xfrm>
              <a:off x="2196311" y="167213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84"/>
            <p:cNvSpPr/>
            <p:nvPr/>
          </p:nvSpPr>
          <p:spPr>
            <a:xfrm>
              <a:off x="2197397" y="1672614"/>
              <a:ext cx="68" cy="109"/>
            </a:xfrm>
            <a:custGeom>
              <a:rect b="b" l="l" r="r" t="t"/>
              <a:pathLst>
                <a:path extrusionOk="0" h="8" w="5">
                  <a:moveTo>
                    <a:pt x="4"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84"/>
            <p:cNvSpPr/>
            <p:nvPr/>
          </p:nvSpPr>
          <p:spPr>
            <a:xfrm>
              <a:off x="2197546" y="1672900"/>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84"/>
            <p:cNvSpPr/>
            <p:nvPr/>
          </p:nvSpPr>
          <p:spPr>
            <a:xfrm>
              <a:off x="2197302" y="167232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84"/>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84"/>
            <p:cNvSpPr/>
            <p:nvPr/>
          </p:nvSpPr>
          <p:spPr>
            <a:xfrm>
              <a:off x="2198253" y="1673904"/>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84"/>
            <p:cNvSpPr/>
            <p:nvPr/>
          </p:nvSpPr>
          <p:spPr>
            <a:xfrm>
              <a:off x="2198022" y="1673565"/>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84"/>
            <p:cNvSpPr/>
            <p:nvPr/>
          </p:nvSpPr>
          <p:spPr>
            <a:xfrm>
              <a:off x="2197777" y="1673280"/>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84"/>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84"/>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84"/>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84"/>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84"/>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84"/>
            <p:cNvSpPr/>
            <p:nvPr/>
          </p:nvSpPr>
          <p:spPr>
            <a:xfrm>
              <a:off x="2200208" y="1705703"/>
              <a:ext cx="2444" cy="489"/>
            </a:xfrm>
            <a:custGeom>
              <a:rect b="b" l="l" r="r" t="t"/>
              <a:pathLst>
                <a:path extrusionOk="0" h="36" w="180">
                  <a:moveTo>
                    <a:pt x="179" y="0"/>
                  </a:moveTo>
                  <a:lnTo>
                    <a:pt x="0"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84"/>
            <p:cNvSpPr/>
            <p:nvPr/>
          </p:nvSpPr>
          <p:spPr>
            <a:xfrm>
              <a:off x="2207906" y="1704657"/>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84"/>
            <p:cNvSpPr/>
            <p:nvPr/>
          </p:nvSpPr>
          <p:spPr>
            <a:xfrm>
              <a:off x="2208857" y="1704467"/>
              <a:ext cx="543" cy="109"/>
            </a:xfrm>
            <a:custGeom>
              <a:rect b="b" l="l" r="r" t="t"/>
              <a:pathLst>
                <a:path extrusionOk="0" h="8" w="40">
                  <a:moveTo>
                    <a:pt x="39"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84"/>
            <p:cNvSpPr/>
            <p:nvPr/>
          </p:nvSpPr>
          <p:spPr>
            <a:xfrm>
              <a:off x="2206100" y="1704942"/>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84"/>
            <p:cNvSpPr/>
            <p:nvPr/>
          </p:nvSpPr>
          <p:spPr>
            <a:xfrm>
              <a:off x="2209766" y="1704318"/>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84"/>
            <p:cNvSpPr/>
            <p:nvPr/>
          </p:nvSpPr>
          <p:spPr>
            <a:xfrm>
              <a:off x="2203493" y="1705418"/>
              <a:ext cx="625" cy="149"/>
            </a:xfrm>
            <a:custGeom>
              <a:rect b="b" l="l" r="r" t="t"/>
              <a:pathLst>
                <a:path extrusionOk="0" h="11" w="46">
                  <a:moveTo>
                    <a:pt x="46"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84"/>
            <p:cNvSpPr/>
            <p:nvPr/>
          </p:nvSpPr>
          <p:spPr>
            <a:xfrm>
              <a:off x="2210662" y="1704182"/>
              <a:ext cx="489" cy="109"/>
            </a:xfrm>
            <a:custGeom>
              <a:rect b="b" l="l" r="r" t="t"/>
              <a:pathLst>
                <a:path extrusionOk="0" h="8" w="36">
                  <a:moveTo>
                    <a:pt x="36"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84"/>
            <p:cNvSpPr/>
            <p:nvPr/>
          </p:nvSpPr>
          <p:spPr>
            <a:xfrm>
              <a:off x="2205150" y="1705078"/>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84"/>
            <p:cNvSpPr/>
            <p:nvPr/>
          </p:nvSpPr>
          <p:spPr>
            <a:xfrm>
              <a:off x="2202679" y="1705553"/>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84"/>
            <p:cNvSpPr/>
            <p:nvPr/>
          </p:nvSpPr>
          <p:spPr>
            <a:xfrm>
              <a:off x="2204295" y="1705268"/>
              <a:ext cx="679" cy="109"/>
            </a:xfrm>
            <a:custGeom>
              <a:rect b="b" l="l" r="r" t="t"/>
              <a:pathLst>
                <a:path extrusionOk="0" h="8" w="50">
                  <a:moveTo>
                    <a:pt x="50"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84"/>
            <p:cNvSpPr/>
            <p:nvPr/>
          </p:nvSpPr>
          <p:spPr>
            <a:xfrm>
              <a:off x="2207010" y="1704793"/>
              <a:ext cx="584" cy="109"/>
            </a:xfrm>
            <a:custGeom>
              <a:rect b="b" l="l" r="r" t="t"/>
              <a:pathLst>
                <a:path extrusionOk="0" h="8" w="43">
                  <a:moveTo>
                    <a:pt x="4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84"/>
            <p:cNvSpPr/>
            <p:nvPr/>
          </p:nvSpPr>
          <p:spPr>
            <a:xfrm>
              <a:off x="2189604" y="1699050"/>
              <a:ext cx="299" cy="339"/>
            </a:xfrm>
            <a:custGeom>
              <a:rect b="b" l="l" r="r" t="t"/>
              <a:pathLst>
                <a:path extrusionOk="0" h="25" w="22">
                  <a:moveTo>
                    <a:pt x="2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84"/>
            <p:cNvSpPr/>
            <p:nvPr/>
          </p:nvSpPr>
          <p:spPr>
            <a:xfrm>
              <a:off x="2190364" y="1699946"/>
              <a:ext cx="353" cy="394"/>
            </a:xfrm>
            <a:custGeom>
              <a:rect b="b" l="l" r="r" t="t"/>
              <a:pathLst>
                <a:path extrusionOk="0" h="29" w="26">
                  <a:moveTo>
                    <a:pt x="25"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84"/>
            <p:cNvSpPr/>
            <p:nvPr/>
          </p:nvSpPr>
          <p:spPr>
            <a:xfrm>
              <a:off x="2191314" y="1701046"/>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84"/>
            <p:cNvSpPr/>
            <p:nvPr/>
          </p:nvSpPr>
          <p:spPr>
            <a:xfrm>
              <a:off x="2188178" y="1697475"/>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84"/>
            <p:cNvSpPr/>
            <p:nvPr/>
          </p:nvSpPr>
          <p:spPr>
            <a:xfrm>
              <a:off x="2188843" y="1698235"/>
              <a:ext cx="299" cy="353"/>
            </a:xfrm>
            <a:custGeom>
              <a:rect b="b" l="l" r="r" t="t"/>
              <a:pathLst>
                <a:path extrusionOk="0" h="26" w="22">
                  <a:moveTo>
                    <a:pt x="22"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84"/>
            <p:cNvSpPr/>
            <p:nvPr/>
          </p:nvSpPr>
          <p:spPr>
            <a:xfrm>
              <a:off x="2191980" y="1701901"/>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84"/>
            <p:cNvSpPr/>
            <p:nvPr/>
          </p:nvSpPr>
          <p:spPr>
            <a:xfrm>
              <a:off x="2187513" y="1696769"/>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1" name="Google Shape;7541;p84"/>
          <p:cNvGrpSpPr/>
          <p:nvPr/>
        </p:nvGrpSpPr>
        <p:grpSpPr>
          <a:xfrm>
            <a:off x="3450485" y="919691"/>
            <a:ext cx="2310381" cy="1488888"/>
            <a:chOff x="229225" y="549050"/>
            <a:chExt cx="7161750" cy="4615275"/>
          </a:xfrm>
        </p:grpSpPr>
        <p:sp>
          <p:nvSpPr>
            <p:cNvPr id="7542" name="Google Shape;7542;p84"/>
            <p:cNvSpPr/>
            <p:nvPr/>
          </p:nvSpPr>
          <p:spPr>
            <a:xfrm>
              <a:off x="627425" y="2326500"/>
              <a:ext cx="1488625" cy="1368700"/>
            </a:xfrm>
            <a:custGeom>
              <a:rect b="b" l="l" r="r" t="t"/>
              <a:pathLst>
                <a:path extrusionOk="0" h="54748" w="59545">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84"/>
            <p:cNvSpPr/>
            <p:nvPr/>
          </p:nvSpPr>
          <p:spPr>
            <a:xfrm>
              <a:off x="229225" y="2394575"/>
              <a:ext cx="390500" cy="214975"/>
            </a:xfrm>
            <a:custGeom>
              <a:rect b="b" l="l" r="r" t="t"/>
              <a:pathLst>
                <a:path extrusionOk="0" h="8599" w="1562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84"/>
            <p:cNvSpPr/>
            <p:nvPr/>
          </p:nvSpPr>
          <p:spPr>
            <a:xfrm>
              <a:off x="619700" y="2453625"/>
              <a:ext cx="7750" cy="4700"/>
            </a:xfrm>
            <a:custGeom>
              <a:rect b="b" l="l" r="r" t="t"/>
              <a:pathLst>
                <a:path extrusionOk="0" h="188" w="31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84"/>
            <p:cNvSpPr/>
            <p:nvPr/>
          </p:nvSpPr>
          <p:spPr>
            <a:xfrm>
              <a:off x="485900" y="2399275"/>
              <a:ext cx="75" cy="175"/>
            </a:xfrm>
            <a:custGeom>
              <a:rect b="b" l="l" r="r" t="t"/>
              <a:pathLst>
                <a:path extrusionOk="0" h="7" w="3">
                  <a:moveTo>
                    <a:pt x="0" y="0"/>
                  </a:moveTo>
                  <a:lnTo>
                    <a:pt x="0" y="6"/>
                  </a:lnTo>
                  <a:cubicBezTo>
                    <a:pt x="3" y="6"/>
                    <a:pt x="3" y="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84"/>
            <p:cNvSpPr/>
            <p:nvPr/>
          </p:nvSpPr>
          <p:spPr>
            <a:xfrm>
              <a:off x="485900" y="2399275"/>
              <a:ext cx="75" cy="175"/>
            </a:xfrm>
            <a:custGeom>
              <a:rect b="b" l="l" r="r" t="t"/>
              <a:pathLst>
                <a:path extrusionOk="0" fill="none" h="7" w="3">
                  <a:moveTo>
                    <a:pt x="0" y="6"/>
                  </a:moveTo>
                  <a:cubicBezTo>
                    <a:pt x="3" y="6"/>
                    <a:pt x="3" y="0"/>
                    <a:pt x="0" y="0"/>
                  </a:cubicBezTo>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84"/>
            <p:cNvSpPr/>
            <p:nvPr/>
          </p:nvSpPr>
          <p:spPr>
            <a:xfrm>
              <a:off x="974450" y="2255775"/>
              <a:ext cx="21025" cy="28625"/>
            </a:xfrm>
            <a:custGeom>
              <a:rect b="b" l="l" r="r" t="t"/>
              <a:pathLst>
                <a:path extrusionOk="0" h="1145" w="841">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84"/>
            <p:cNvSpPr/>
            <p:nvPr/>
          </p:nvSpPr>
          <p:spPr>
            <a:xfrm>
              <a:off x="277475" y="1782875"/>
              <a:ext cx="1282325" cy="813425"/>
            </a:xfrm>
            <a:custGeom>
              <a:rect b="b" l="l" r="r" t="t"/>
              <a:pathLst>
                <a:path extrusionOk="0" h="32537" w="51293">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84"/>
            <p:cNvSpPr/>
            <p:nvPr/>
          </p:nvSpPr>
          <p:spPr>
            <a:xfrm>
              <a:off x="1982300" y="2504500"/>
              <a:ext cx="64825" cy="112625"/>
            </a:xfrm>
            <a:custGeom>
              <a:rect b="b" l="l" r="r" t="t"/>
              <a:pathLst>
                <a:path extrusionOk="0" h="4505" w="2593">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84"/>
            <p:cNvSpPr/>
            <p:nvPr/>
          </p:nvSpPr>
          <p:spPr>
            <a:xfrm>
              <a:off x="1965925" y="2438400"/>
              <a:ext cx="16400" cy="66125"/>
            </a:xfrm>
            <a:custGeom>
              <a:rect b="b" l="l" r="r" t="t"/>
              <a:pathLst>
                <a:path extrusionOk="0" h="2645" w="656">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84"/>
            <p:cNvSpPr/>
            <p:nvPr/>
          </p:nvSpPr>
          <p:spPr>
            <a:xfrm>
              <a:off x="1646825" y="2096200"/>
              <a:ext cx="445350" cy="351225"/>
            </a:xfrm>
            <a:custGeom>
              <a:rect b="b" l="l" r="r" t="t"/>
              <a:pathLst>
                <a:path extrusionOk="0" h="14049" w="17814">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84"/>
            <p:cNvSpPr/>
            <p:nvPr/>
          </p:nvSpPr>
          <p:spPr>
            <a:xfrm>
              <a:off x="2029925" y="2223150"/>
              <a:ext cx="265325" cy="386075"/>
            </a:xfrm>
            <a:custGeom>
              <a:rect b="b" l="l" r="r" t="t"/>
              <a:pathLst>
                <a:path extrusionOk="0" h="15443" w="10613">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84"/>
            <p:cNvSpPr/>
            <p:nvPr/>
          </p:nvSpPr>
          <p:spPr>
            <a:xfrm>
              <a:off x="2287025" y="2324375"/>
              <a:ext cx="290100" cy="308650"/>
            </a:xfrm>
            <a:custGeom>
              <a:rect b="b" l="l" r="r" t="t"/>
              <a:pathLst>
                <a:path extrusionOk="0" h="12346" w="11604">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84"/>
            <p:cNvSpPr/>
            <p:nvPr/>
          </p:nvSpPr>
          <p:spPr>
            <a:xfrm>
              <a:off x="2000425" y="3668900"/>
              <a:ext cx="255750" cy="503975"/>
            </a:xfrm>
            <a:custGeom>
              <a:rect b="b" l="l" r="r" t="t"/>
              <a:pathLst>
                <a:path extrusionOk="0" h="20159" w="1023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84"/>
            <p:cNvSpPr/>
            <p:nvPr/>
          </p:nvSpPr>
          <p:spPr>
            <a:xfrm>
              <a:off x="2105800" y="4171775"/>
              <a:ext cx="307475" cy="989675"/>
            </a:xfrm>
            <a:custGeom>
              <a:rect b="b" l="l" r="r" t="t"/>
              <a:pathLst>
                <a:path extrusionOk="0" h="39587" w="12299">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84"/>
            <p:cNvSpPr/>
            <p:nvPr/>
          </p:nvSpPr>
          <p:spPr>
            <a:xfrm>
              <a:off x="2271275" y="4054625"/>
              <a:ext cx="651325" cy="1046350"/>
            </a:xfrm>
            <a:custGeom>
              <a:rect b="b" l="l" r="r" t="t"/>
              <a:pathLst>
                <a:path extrusionOk="0" h="41854" w="26053">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84"/>
            <p:cNvSpPr/>
            <p:nvPr/>
          </p:nvSpPr>
          <p:spPr>
            <a:xfrm>
              <a:off x="1583375" y="3415625"/>
              <a:ext cx="27825" cy="21875"/>
            </a:xfrm>
            <a:custGeom>
              <a:rect b="b" l="l" r="r" t="t"/>
              <a:pathLst>
                <a:path extrusionOk="0" h="875" w="1113">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84"/>
            <p:cNvSpPr/>
            <p:nvPr/>
          </p:nvSpPr>
          <p:spPr>
            <a:xfrm>
              <a:off x="1611100" y="3392825"/>
              <a:ext cx="26300" cy="24650"/>
            </a:xfrm>
            <a:custGeom>
              <a:rect b="b" l="l" r="r" t="t"/>
              <a:pathLst>
                <a:path extrusionOk="0" h="986" w="1052">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84"/>
            <p:cNvSpPr/>
            <p:nvPr/>
          </p:nvSpPr>
          <p:spPr>
            <a:xfrm>
              <a:off x="2233600" y="3828000"/>
              <a:ext cx="18275" cy="19275"/>
            </a:xfrm>
            <a:custGeom>
              <a:rect b="b" l="l" r="r" t="t"/>
              <a:pathLst>
                <a:path extrusionOk="0" h="771" w="731">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84"/>
            <p:cNvSpPr/>
            <p:nvPr/>
          </p:nvSpPr>
          <p:spPr>
            <a:xfrm>
              <a:off x="2564525" y="3930825"/>
              <a:ext cx="88525" cy="91100"/>
            </a:xfrm>
            <a:custGeom>
              <a:rect b="b" l="l" r="r" t="t"/>
              <a:pathLst>
                <a:path extrusionOk="0" h="3644" w="3541">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84"/>
            <p:cNvSpPr/>
            <p:nvPr/>
          </p:nvSpPr>
          <p:spPr>
            <a:xfrm>
              <a:off x="1589325" y="3178675"/>
              <a:ext cx="1345850" cy="1985650"/>
            </a:xfrm>
            <a:custGeom>
              <a:rect b="b" l="l" r="r" t="t"/>
              <a:pathLst>
                <a:path extrusionOk="0" h="79426" w="53834">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84"/>
            <p:cNvSpPr/>
            <p:nvPr/>
          </p:nvSpPr>
          <p:spPr>
            <a:xfrm>
              <a:off x="2003525" y="3325225"/>
              <a:ext cx="305325" cy="147250"/>
            </a:xfrm>
            <a:custGeom>
              <a:rect b="b" l="l" r="r" t="t"/>
              <a:pathLst>
                <a:path extrusionOk="0" h="5890" w="12213">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84"/>
            <p:cNvSpPr/>
            <p:nvPr/>
          </p:nvSpPr>
          <p:spPr>
            <a:xfrm>
              <a:off x="2053850" y="2646725"/>
              <a:ext cx="613050" cy="516425"/>
            </a:xfrm>
            <a:custGeom>
              <a:rect b="b" l="l" r="r" t="t"/>
              <a:pathLst>
                <a:path extrusionOk="0" h="20657" w="24522">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84"/>
            <p:cNvSpPr/>
            <p:nvPr/>
          </p:nvSpPr>
          <p:spPr>
            <a:xfrm>
              <a:off x="2878850" y="956500"/>
              <a:ext cx="59000" cy="79050"/>
            </a:xfrm>
            <a:custGeom>
              <a:rect b="b" l="l" r="r" t="t"/>
              <a:pathLst>
                <a:path extrusionOk="0" h="3162" w="236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84"/>
            <p:cNvSpPr/>
            <p:nvPr/>
          </p:nvSpPr>
          <p:spPr>
            <a:xfrm>
              <a:off x="2591950" y="1603975"/>
              <a:ext cx="3275" cy="3925"/>
            </a:xfrm>
            <a:custGeom>
              <a:rect b="b" l="l" r="r" t="t"/>
              <a:pathLst>
                <a:path extrusionOk="0" h="157" w="131">
                  <a:moveTo>
                    <a:pt x="131" y="0"/>
                  </a:moveTo>
                  <a:cubicBezTo>
                    <a:pt x="88" y="52"/>
                    <a:pt x="47" y="104"/>
                    <a:pt x="1" y="156"/>
                  </a:cubicBezTo>
                  <a:cubicBezTo>
                    <a:pt x="47" y="107"/>
                    <a:pt x="90" y="55"/>
                    <a:pt x="1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84"/>
            <p:cNvSpPr/>
            <p:nvPr/>
          </p:nvSpPr>
          <p:spPr>
            <a:xfrm>
              <a:off x="2741575" y="1422025"/>
              <a:ext cx="117325" cy="137075"/>
            </a:xfrm>
            <a:custGeom>
              <a:rect b="b" l="l" r="r" t="t"/>
              <a:pathLst>
                <a:path extrusionOk="0" h="5483" w="4693">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84"/>
            <p:cNvSpPr/>
            <p:nvPr/>
          </p:nvSpPr>
          <p:spPr>
            <a:xfrm>
              <a:off x="2753550" y="1723425"/>
              <a:ext cx="46075" cy="54600"/>
            </a:xfrm>
            <a:custGeom>
              <a:rect b="b" l="l" r="r" t="t"/>
              <a:pathLst>
                <a:path extrusionOk="0" h="2184" w="1843">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84"/>
            <p:cNvSpPr/>
            <p:nvPr/>
          </p:nvSpPr>
          <p:spPr>
            <a:xfrm>
              <a:off x="3013825" y="1258700"/>
              <a:ext cx="106550" cy="113700"/>
            </a:xfrm>
            <a:custGeom>
              <a:rect b="b" l="l" r="r" t="t"/>
              <a:pathLst>
                <a:path extrusionOk="0" h="4548" w="4262">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84"/>
            <p:cNvSpPr/>
            <p:nvPr/>
          </p:nvSpPr>
          <p:spPr>
            <a:xfrm>
              <a:off x="3189500" y="1467850"/>
              <a:ext cx="5950" cy="5300"/>
            </a:xfrm>
            <a:custGeom>
              <a:rect b="b" l="l" r="r" t="t"/>
              <a:pathLst>
                <a:path extrusionOk="0" h="212" w="238">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84"/>
            <p:cNvSpPr/>
            <p:nvPr/>
          </p:nvSpPr>
          <p:spPr>
            <a:xfrm>
              <a:off x="1570450" y="549050"/>
              <a:ext cx="1813800" cy="1774475"/>
            </a:xfrm>
            <a:custGeom>
              <a:rect b="b" l="l" r="r" t="t"/>
              <a:pathLst>
                <a:path extrusionOk="0" h="70979" w="72552">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84"/>
            <p:cNvSpPr/>
            <p:nvPr/>
          </p:nvSpPr>
          <p:spPr>
            <a:xfrm>
              <a:off x="1156325" y="1192300"/>
              <a:ext cx="429675" cy="394375"/>
            </a:xfrm>
            <a:custGeom>
              <a:rect b="b" l="l" r="r" t="t"/>
              <a:pathLst>
                <a:path extrusionOk="0" h="15775" w="17187">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84"/>
            <p:cNvSpPr/>
            <p:nvPr/>
          </p:nvSpPr>
          <p:spPr>
            <a:xfrm>
              <a:off x="1539350" y="1278375"/>
              <a:ext cx="75750" cy="77625"/>
            </a:xfrm>
            <a:custGeom>
              <a:rect b="b" l="l" r="r" t="t"/>
              <a:pathLst>
                <a:path extrusionOk="0" h="3105" w="303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84"/>
            <p:cNvSpPr/>
            <p:nvPr/>
          </p:nvSpPr>
          <p:spPr>
            <a:xfrm>
              <a:off x="1546875" y="1112825"/>
              <a:ext cx="224550" cy="180650"/>
            </a:xfrm>
            <a:custGeom>
              <a:rect b="b" l="l" r="r" t="t"/>
              <a:pathLst>
                <a:path extrusionOk="0" h="7226" w="8982">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84"/>
            <p:cNvSpPr/>
            <p:nvPr/>
          </p:nvSpPr>
          <p:spPr>
            <a:xfrm>
              <a:off x="1737125" y="905350"/>
              <a:ext cx="192825" cy="321850"/>
            </a:xfrm>
            <a:custGeom>
              <a:rect b="b" l="l" r="r" t="t"/>
              <a:pathLst>
                <a:path extrusionOk="0" h="12874" w="7713">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84"/>
            <p:cNvSpPr/>
            <p:nvPr/>
          </p:nvSpPr>
          <p:spPr>
            <a:xfrm>
              <a:off x="3134800" y="2033550"/>
              <a:ext cx="230750" cy="177850"/>
            </a:xfrm>
            <a:custGeom>
              <a:rect b="b" l="l" r="r" t="t"/>
              <a:pathLst>
                <a:path extrusionOk="0" h="7114" w="923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84"/>
            <p:cNvSpPr/>
            <p:nvPr/>
          </p:nvSpPr>
          <p:spPr>
            <a:xfrm>
              <a:off x="3451425" y="1868325"/>
              <a:ext cx="900375" cy="1164925"/>
            </a:xfrm>
            <a:custGeom>
              <a:rect b="b" l="l" r="r" t="t"/>
              <a:pathLst>
                <a:path extrusionOk="0" h="46597" w="36015">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84"/>
            <p:cNvSpPr/>
            <p:nvPr/>
          </p:nvSpPr>
          <p:spPr>
            <a:xfrm>
              <a:off x="3718175" y="2963250"/>
              <a:ext cx="10100" cy="10000"/>
            </a:xfrm>
            <a:custGeom>
              <a:rect b="b" l="l" r="r" t="t"/>
              <a:pathLst>
                <a:path extrusionOk="0" h="400" w="404">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84"/>
            <p:cNvSpPr/>
            <p:nvPr/>
          </p:nvSpPr>
          <p:spPr>
            <a:xfrm>
              <a:off x="3701000" y="2861350"/>
              <a:ext cx="59850" cy="102000"/>
            </a:xfrm>
            <a:custGeom>
              <a:rect b="b" l="l" r="r" t="t"/>
              <a:pathLst>
                <a:path extrusionOk="0" h="4080" w="2394">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84"/>
            <p:cNvSpPr/>
            <p:nvPr/>
          </p:nvSpPr>
          <p:spPr>
            <a:xfrm>
              <a:off x="4162850" y="3176950"/>
              <a:ext cx="825" cy="1400"/>
            </a:xfrm>
            <a:custGeom>
              <a:rect b="b" l="l" r="r" t="t"/>
              <a:pathLst>
                <a:path extrusionOk="0" h="56" w="33">
                  <a:moveTo>
                    <a:pt x="32" y="1"/>
                  </a:moveTo>
                  <a:cubicBezTo>
                    <a:pt x="24" y="12"/>
                    <a:pt x="15" y="27"/>
                    <a:pt x="6" y="41"/>
                  </a:cubicBezTo>
                  <a:lnTo>
                    <a:pt x="1" y="56"/>
                  </a:lnTo>
                  <a:cubicBezTo>
                    <a:pt x="9" y="35"/>
                    <a:pt x="24" y="18"/>
                    <a:pt x="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84"/>
            <p:cNvSpPr/>
            <p:nvPr/>
          </p:nvSpPr>
          <p:spPr>
            <a:xfrm>
              <a:off x="3697825" y="3288025"/>
              <a:ext cx="7975" cy="11300"/>
            </a:xfrm>
            <a:custGeom>
              <a:rect b="b" l="l" r="r" t="t"/>
              <a:pathLst>
                <a:path extrusionOk="0" h="452" w="319">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84"/>
            <p:cNvSpPr/>
            <p:nvPr/>
          </p:nvSpPr>
          <p:spPr>
            <a:xfrm>
              <a:off x="3909450" y="3369675"/>
              <a:ext cx="62600" cy="80850"/>
            </a:xfrm>
            <a:custGeom>
              <a:rect b="b" l="l" r="r" t="t"/>
              <a:pathLst>
                <a:path extrusionOk="0" h="3234" w="2504">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84"/>
            <p:cNvSpPr/>
            <p:nvPr/>
          </p:nvSpPr>
          <p:spPr>
            <a:xfrm>
              <a:off x="3285550" y="3006625"/>
              <a:ext cx="1042475" cy="1050600"/>
            </a:xfrm>
            <a:custGeom>
              <a:rect b="b" l="l" r="r" t="t"/>
              <a:pathLst>
                <a:path extrusionOk="0" h="42024" w="41699">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84"/>
            <p:cNvSpPr/>
            <p:nvPr/>
          </p:nvSpPr>
          <p:spPr>
            <a:xfrm>
              <a:off x="4020600" y="4528725"/>
              <a:ext cx="89650" cy="23625"/>
            </a:xfrm>
            <a:custGeom>
              <a:rect b="b" l="l" r="r" t="t"/>
              <a:pathLst>
                <a:path extrusionOk="0" h="945" w="3586">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84"/>
            <p:cNvSpPr/>
            <p:nvPr/>
          </p:nvSpPr>
          <p:spPr>
            <a:xfrm>
              <a:off x="3817925" y="4050975"/>
              <a:ext cx="202775" cy="477700"/>
            </a:xfrm>
            <a:custGeom>
              <a:rect b="b" l="l" r="r" t="t"/>
              <a:pathLst>
                <a:path extrusionOk="0" h="19108" w="8111">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84"/>
            <p:cNvSpPr/>
            <p:nvPr/>
          </p:nvSpPr>
          <p:spPr>
            <a:xfrm>
              <a:off x="4110175" y="3244525"/>
              <a:ext cx="798225" cy="1302350"/>
            </a:xfrm>
            <a:custGeom>
              <a:rect b="b" l="l" r="r" t="t"/>
              <a:pathLst>
                <a:path extrusionOk="0" h="52094" w="31929">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84"/>
            <p:cNvSpPr/>
            <p:nvPr/>
          </p:nvSpPr>
          <p:spPr>
            <a:xfrm>
              <a:off x="3835550" y="2303200"/>
              <a:ext cx="19500" cy="20300"/>
            </a:xfrm>
            <a:custGeom>
              <a:rect b="b" l="l" r="r" t="t"/>
              <a:pathLst>
                <a:path extrusionOk="0" h="812" w="78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84"/>
            <p:cNvSpPr/>
            <p:nvPr/>
          </p:nvSpPr>
          <p:spPr>
            <a:xfrm>
              <a:off x="3855025" y="2280550"/>
              <a:ext cx="21675" cy="22675"/>
            </a:xfrm>
            <a:custGeom>
              <a:rect b="b" l="l" r="r" t="t"/>
              <a:pathLst>
                <a:path extrusionOk="0" h="907" w="867">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84"/>
            <p:cNvSpPr/>
            <p:nvPr/>
          </p:nvSpPr>
          <p:spPr>
            <a:xfrm>
              <a:off x="3876675" y="2249375"/>
              <a:ext cx="28750" cy="31200"/>
            </a:xfrm>
            <a:custGeom>
              <a:rect b="b" l="l" r="r" t="t"/>
              <a:pathLst>
                <a:path extrusionOk="0" h="1248" w="115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84"/>
            <p:cNvSpPr/>
            <p:nvPr/>
          </p:nvSpPr>
          <p:spPr>
            <a:xfrm>
              <a:off x="3514925" y="1774450"/>
              <a:ext cx="981275" cy="1252850"/>
            </a:xfrm>
            <a:custGeom>
              <a:rect b="b" l="l" r="r" t="t"/>
              <a:pathLst>
                <a:path extrusionOk="0" h="50114" w="39251">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84"/>
            <p:cNvSpPr/>
            <p:nvPr/>
          </p:nvSpPr>
          <p:spPr>
            <a:xfrm>
              <a:off x="4676950" y="2073550"/>
              <a:ext cx="20750" cy="22675"/>
            </a:xfrm>
            <a:custGeom>
              <a:rect b="b" l="l" r="r" t="t"/>
              <a:pathLst>
                <a:path extrusionOk="0" h="907" w="83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84"/>
            <p:cNvSpPr/>
            <p:nvPr/>
          </p:nvSpPr>
          <p:spPr>
            <a:xfrm>
              <a:off x="4104175" y="2561150"/>
              <a:ext cx="133900" cy="132250"/>
            </a:xfrm>
            <a:custGeom>
              <a:rect b="b" l="l" r="r" t="t"/>
              <a:pathLst>
                <a:path extrusionOk="0" h="5290" w="5356">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84"/>
            <p:cNvSpPr/>
            <p:nvPr/>
          </p:nvSpPr>
          <p:spPr>
            <a:xfrm>
              <a:off x="4529425" y="2080700"/>
              <a:ext cx="100725" cy="115050"/>
            </a:xfrm>
            <a:custGeom>
              <a:rect b="b" l="l" r="r" t="t"/>
              <a:pathLst>
                <a:path extrusionOk="0" h="4602" w="4029">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84"/>
            <p:cNvSpPr/>
            <p:nvPr/>
          </p:nvSpPr>
          <p:spPr>
            <a:xfrm>
              <a:off x="4023550" y="2864950"/>
              <a:ext cx="12525" cy="11925"/>
            </a:xfrm>
            <a:custGeom>
              <a:rect b="b" l="l" r="r" t="t"/>
              <a:pathLst>
                <a:path extrusionOk="0" h="477" w="501">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84"/>
            <p:cNvSpPr/>
            <p:nvPr/>
          </p:nvSpPr>
          <p:spPr>
            <a:xfrm>
              <a:off x="4146900" y="2619550"/>
              <a:ext cx="291675" cy="383175"/>
            </a:xfrm>
            <a:custGeom>
              <a:rect b="b" l="l" r="r" t="t"/>
              <a:pathLst>
                <a:path extrusionOk="0" h="15327" w="11667">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84"/>
            <p:cNvSpPr/>
            <p:nvPr/>
          </p:nvSpPr>
          <p:spPr>
            <a:xfrm>
              <a:off x="4438500" y="2570050"/>
              <a:ext cx="41375" cy="49525"/>
            </a:xfrm>
            <a:custGeom>
              <a:rect b="b" l="l" r="r" t="t"/>
              <a:pathLst>
                <a:path extrusionOk="0" h="1981" w="1655">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84"/>
            <p:cNvSpPr/>
            <p:nvPr/>
          </p:nvSpPr>
          <p:spPr>
            <a:xfrm>
              <a:off x="4346675" y="2672675"/>
              <a:ext cx="43475" cy="51550"/>
            </a:xfrm>
            <a:custGeom>
              <a:rect b="b" l="l" r="r" t="t"/>
              <a:pathLst>
                <a:path extrusionOk="0" h="2062" w="1739">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84"/>
            <p:cNvSpPr/>
            <p:nvPr/>
          </p:nvSpPr>
          <p:spPr>
            <a:xfrm>
              <a:off x="3715150" y="1348850"/>
              <a:ext cx="1605150" cy="1793100"/>
            </a:xfrm>
            <a:custGeom>
              <a:rect b="b" l="l" r="r" t="t"/>
              <a:pathLst>
                <a:path extrusionOk="0" h="71724" w="64206">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84"/>
            <p:cNvSpPr/>
            <p:nvPr/>
          </p:nvSpPr>
          <p:spPr>
            <a:xfrm>
              <a:off x="5218275" y="1585725"/>
              <a:ext cx="162200" cy="137000"/>
            </a:xfrm>
            <a:custGeom>
              <a:rect b="b" l="l" r="r" t="t"/>
              <a:pathLst>
                <a:path extrusionOk="0" h="5480" w="6488">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84"/>
            <p:cNvSpPr/>
            <p:nvPr/>
          </p:nvSpPr>
          <p:spPr>
            <a:xfrm>
              <a:off x="4237700" y="3191475"/>
              <a:ext cx="64175" cy="89875"/>
            </a:xfrm>
            <a:custGeom>
              <a:rect b="b" l="l" r="r" t="t"/>
              <a:pathLst>
                <a:path extrusionOk="0" h="3595" w="2567">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84"/>
            <p:cNvSpPr/>
            <p:nvPr/>
          </p:nvSpPr>
          <p:spPr>
            <a:xfrm>
              <a:off x="4212000" y="3281400"/>
              <a:ext cx="25725" cy="37050"/>
            </a:xfrm>
            <a:custGeom>
              <a:rect b="b" l="l" r="r" t="t"/>
              <a:pathLst>
                <a:path extrusionOk="0" h="1482" w="1029">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84"/>
            <p:cNvSpPr/>
            <p:nvPr/>
          </p:nvSpPr>
          <p:spPr>
            <a:xfrm>
              <a:off x="3872150" y="3337350"/>
              <a:ext cx="734525" cy="1216250"/>
            </a:xfrm>
            <a:custGeom>
              <a:rect b="b" l="l" r="r" t="t"/>
              <a:pathLst>
                <a:path extrusionOk="0" h="48650" w="29381">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84"/>
            <p:cNvSpPr/>
            <p:nvPr/>
          </p:nvSpPr>
          <p:spPr>
            <a:xfrm>
              <a:off x="4007750" y="3526075"/>
              <a:ext cx="134350" cy="162425"/>
            </a:xfrm>
            <a:custGeom>
              <a:rect b="b" l="l" r="r" t="t"/>
              <a:pathLst>
                <a:path extrusionOk="0" h="6497" w="5374">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84"/>
            <p:cNvSpPr/>
            <p:nvPr/>
          </p:nvSpPr>
          <p:spPr>
            <a:xfrm>
              <a:off x="4015750" y="3586775"/>
              <a:ext cx="128225" cy="188550"/>
            </a:xfrm>
            <a:custGeom>
              <a:rect b="b" l="l" r="r" t="t"/>
              <a:pathLst>
                <a:path extrusionOk="0" h="7542" w="5129">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84"/>
            <p:cNvSpPr/>
            <p:nvPr/>
          </p:nvSpPr>
          <p:spPr>
            <a:xfrm>
              <a:off x="3786475" y="1293300"/>
              <a:ext cx="2115175" cy="2649500"/>
            </a:xfrm>
            <a:custGeom>
              <a:rect b="b" l="l" r="r" t="t"/>
              <a:pathLst>
                <a:path extrusionOk="0" h="105980" w="84607">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84"/>
            <p:cNvSpPr/>
            <p:nvPr/>
          </p:nvSpPr>
          <p:spPr>
            <a:xfrm>
              <a:off x="5490650" y="3675725"/>
              <a:ext cx="84675" cy="91500"/>
            </a:xfrm>
            <a:custGeom>
              <a:rect b="b" l="l" r="r" t="t"/>
              <a:pathLst>
                <a:path extrusionOk="0" h="3660" w="3387">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84"/>
            <p:cNvSpPr/>
            <p:nvPr/>
          </p:nvSpPr>
          <p:spPr>
            <a:xfrm>
              <a:off x="5646325" y="3602300"/>
              <a:ext cx="178375" cy="319450"/>
            </a:xfrm>
            <a:custGeom>
              <a:rect b="b" l="l" r="r" t="t"/>
              <a:pathLst>
                <a:path extrusionOk="0" h="12778" w="7135">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84"/>
            <p:cNvSpPr/>
            <p:nvPr/>
          </p:nvSpPr>
          <p:spPr>
            <a:xfrm>
              <a:off x="5824675" y="3921725"/>
              <a:ext cx="90675" cy="31725"/>
            </a:xfrm>
            <a:custGeom>
              <a:rect b="b" l="l" r="r" t="t"/>
              <a:pathLst>
                <a:path extrusionOk="0" h="1269" w="3627">
                  <a:moveTo>
                    <a:pt x="1" y="1"/>
                  </a:moveTo>
                  <a:cubicBezTo>
                    <a:pt x="853" y="653"/>
                    <a:pt x="2163" y="1049"/>
                    <a:pt x="3627" y="1268"/>
                  </a:cubicBezTo>
                  <a:cubicBezTo>
                    <a:pt x="2386" y="945"/>
                    <a:pt x="1173" y="52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84"/>
            <p:cNvSpPr/>
            <p:nvPr/>
          </p:nvSpPr>
          <p:spPr>
            <a:xfrm>
              <a:off x="5516775" y="3755850"/>
              <a:ext cx="747050" cy="258800"/>
            </a:xfrm>
            <a:custGeom>
              <a:rect b="b" l="l" r="r" t="t"/>
              <a:pathLst>
                <a:path extrusionOk="0" h="10352" w="29882">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84"/>
            <p:cNvSpPr/>
            <p:nvPr/>
          </p:nvSpPr>
          <p:spPr>
            <a:xfrm>
              <a:off x="5788675" y="3606475"/>
              <a:ext cx="8175" cy="6375"/>
            </a:xfrm>
            <a:custGeom>
              <a:rect b="b" l="l" r="r" t="t"/>
              <a:pathLst>
                <a:path extrusionOk="0" h="255" w="327">
                  <a:moveTo>
                    <a:pt x="165" y="0"/>
                  </a:moveTo>
                  <a:cubicBezTo>
                    <a:pt x="0" y="0"/>
                    <a:pt x="0" y="254"/>
                    <a:pt x="165" y="254"/>
                  </a:cubicBezTo>
                  <a:cubicBezTo>
                    <a:pt x="326" y="254"/>
                    <a:pt x="326" y="0"/>
                    <a:pt x="1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84"/>
            <p:cNvSpPr/>
            <p:nvPr/>
          </p:nvSpPr>
          <p:spPr>
            <a:xfrm>
              <a:off x="5590950" y="3167925"/>
              <a:ext cx="491425" cy="517425"/>
            </a:xfrm>
            <a:custGeom>
              <a:rect b="b" l="l" r="r" t="t"/>
              <a:pathLst>
                <a:path extrusionOk="0" h="20697" w="19657">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84"/>
            <p:cNvSpPr/>
            <p:nvPr/>
          </p:nvSpPr>
          <p:spPr>
            <a:xfrm>
              <a:off x="5996400" y="2979625"/>
              <a:ext cx="227725" cy="171275"/>
            </a:xfrm>
            <a:custGeom>
              <a:rect b="b" l="l" r="r" t="t"/>
              <a:pathLst>
                <a:path extrusionOk="0" h="6851" w="9109">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84"/>
            <p:cNvSpPr/>
            <p:nvPr/>
          </p:nvSpPr>
          <p:spPr>
            <a:xfrm>
              <a:off x="6186125" y="2701725"/>
              <a:ext cx="225450" cy="340000"/>
            </a:xfrm>
            <a:custGeom>
              <a:rect b="b" l="l" r="r" t="t"/>
              <a:pathLst>
                <a:path extrusionOk="0" h="13600" w="9018">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84"/>
            <p:cNvSpPr/>
            <p:nvPr/>
          </p:nvSpPr>
          <p:spPr>
            <a:xfrm>
              <a:off x="6187425" y="2719500"/>
              <a:ext cx="405000" cy="468050"/>
            </a:xfrm>
            <a:custGeom>
              <a:rect b="b" l="l" r="r" t="t"/>
              <a:pathLst>
                <a:path extrusionOk="0" h="18722" w="1620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84"/>
            <p:cNvSpPr/>
            <p:nvPr/>
          </p:nvSpPr>
          <p:spPr>
            <a:xfrm>
              <a:off x="6328025" y="2219625"/>
              <a:ext cx="575775" cy="590850"/>
            </a:xfrm>
            <a:custGeom>
              <a:rect b="b" l="l" r="r" t="t"/>
              <a:pathLst>
                <a:path extrusionOk="0" h="23634" w="23031">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84"/>
            <p:cNvSpPr/>
            <p:nvPr/>
          </p:nvSpPr>
          <p:spPr>
            <a:xfrm>
              <a:off x="6705250" y="2055250"/>
              <a:ext cx="527450" cy="644225"/>
            </a:xfrm>
            <a:custGeom>
              <a:rect b="b" l="l" r="r" t="t"/>
              <a:pathLst>
                <a:path extrusionOk="0" h="25769" w="21098">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84"/>
            <p:cNvSpPr/>
            <p:nvPr/>
          </p:nvSpPr>
          <p:spPr>
            <a:xfrm>
              <a:off x="5768900" y="1995950"/>
              <a:ext cx="164800" cy="211150"/>
            </a:xfrm>
            <a:custGeom>
              <a:rect b="b" l="l" r="r" t="t"/>
              <a:pathLst>
                <a:path extrusionOk="0" h="8446" w="6592">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84"/>
            <p:cNvSpPr/>
            <p:nvPr/>
          </p:nvSpPr>
          <p:spPr>
            <a:xfrm>
              <a:off x="5705950" y="2238400"/>
              <a:ext cx="36900" cy="47575"/>
            </a:xfrm>
            <a:custGeom>
              <a:rect b="b" l="l" r="r" t="t"/>
              <a:pathLst>
                <a:path extrusionOk="0" h="1903" w="1476">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84"/>
            <p:cNvSpPr/>
            <p:nvPr/>
          </p:nvSpPr>
          <p:spPr>
            <a:xfrm>
              <a:off x="5166150" y="3442125"/>
              <a:ext cx="4425" cy="5725"/>
            </a:xfrm>
            <a:custGeom>
              <a:rect b="b" l="l" r="r" t="t"/>
              <a:pathLst>
                <a:path extrusionOk="0" h="229" w="177">
                  <a:moveTo>
                    <a:pt x="177" y="1"/>
                  </a:moveTo>
                  <a:cubicBezTo>
                    <a:pt x="108" y="76"/>
                    <a:pt x="59" y="151"/>
                    <a:pt x="1" y="229"/>
                  </a:cubicBezTo>
                  <a:cubicBezTo>
                    <a:pt x="59" y="154"/>
                    <a:pt x="119" y="76"/>
                    <a:pt x="1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84"/>
            <p:cNvSpPr/>
            <p:nvPr/>
          </p:nvSpPr>
          <p:spPr>
            <a:xfrm>
              <a:off x="5451900" y="3109550"/>
              <a:ext cx="52075" cy="70600"/>
            </a:xfrm>
            <a:custGeom>
              <a:rect b="b" l="l" r="r" t="t"/>
              <a:pathLst>
                <a:path extrusionOk="0" h="2824" w="2083">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84"/>
            <p:cNvSpPr/>
            <p:nvPr/>
          </p:nvSpPr>
          <p:spPr>
            <a:xfrm>
              <a:off x="6131925" y="2028500"/>
              <a:ext cx="71475" cy="94575"/>
            </a:xfrm>
            <a:custGeom>
              <a:rect b="b" l="l" r="r" t="t"/>
              <a:pathLst>
                <a:path extrusionOk="0" h="3783" w="2859">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84"/>
            <p:cNvSpPr/>
            <p:nvPr/>
          </p:nvSpPr>
          <p:spPr>
            <a:xfrm>
              <a:off x="6257025" y="2090000"/>
              <a:ext cx="175750" cy="248300"/>
            </a:xfrm>
            <a:custGeom>
              <a:rect b="b" l="l" r="r" t="t"/>
              <a:pathLst>
                <a:path extrusionOk="0" h="9932" w="703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84"/>
            <p:cNvSpPr/>
            <p:nvPr/>
          </p:nvSpPr>
          <p:spPr>
            <a:xfrm>
              <a:off x="6294325" y="2124500"/>
              <a:ext cx="299850" cy="401100"/>
            </a:xfrm>
            <a:custGeom>
              <a:rect b="b" l="l" r="r" t="t"/>
              <a:pathLst>
                <a:path extrusionOk="0" h="16044" w="11994">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84"/>
            <p:cNvSpPr/>
            <p:nvPr/>
          </p:nvSpPr>
          <p:spPr>
            <a:xfrm>
              <a:off x="6594150" y="2032400"/>
              <a:ext cx="76950" cy="92050"/>
            </a:xfrm>
            <a:custGeom>
              <a:rect b="b" l="l" r="r" t="t"/>
              <a:pathLst>
                <a:path extrusionOk="0" h="3682" w="3078">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84"/>
            <p:cNvSpPr/>
            <p:nvPr/>
          </p:nvSpPr>
          <p:spPr>
            <a:xfrm>
              <a:off x="6161675" y="2525575"/>
              <a:ext cx="132675" cy="194325"/>
            </a:xfrm>
            <a:custGeom>
              <a:rect b="b" l="l" r="r" t="t"/>
              <a:pathLst>
                <a:path extrusionOk="0" h="7773" w="5307">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84"/>
            <p:cNvSpPr/>
            <p:nvPr/>
          </p:nvSpPr>
          <p:spPr>
            <a:xfrm>
              <a:off x="6379550" y="3041325"/>
              <a:ext cx="23100" cy="28100"/>
            </a:xfrm>
            <a:custGeom>
              <a:rect b="b" l="l" r="r" t="t"/>
              <a:pathLst>
                <a:path extrusionOk="0" h="1124" w="924">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84"/>
            <p:cNvSpPr/>
            <p:nvPr/>
          </p:nvSpPr>
          <p:spPr>
            <a:xfrm>
              <a:off x="6393200" y="3039675"/>
              <a:ext cx="2425" cy="3650"/>
            </a:xfrm>
            <a:custGeom>
              <a:rect b="b" l="l" r="r" t="t"/>
              <a:pathLst>
                <a:path extrusionOk="0" h="146" w="97">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84"/>
            <p:cNvSpPr/>
            <p:nvPr/>
          </p:nvSpPr>
          <p:spPr>
            <a:xfrm>
              <a:off x="6013550" y="3351625"/>
              <a:ext cx="475" cy="600"/>
            </a:xfrm>
            <a:custGeom>
              <a:rect b="b" l="l" r="r" t="t"/>
              <a:pathLst>
                <a:path extrusionOk="0" h="24" w="19">
                  <a:moveTo>
                    <a:pt x="18" y="0"/>
                  </a:moveTo>
                  <a:cubicBezTo>
                    <a:pt x="8" y="14"/>
                    <a:pt x="1" y="23"/>
                    <a:pt x="1" y="23"/>
                  </a:cubicBezTo>
                  <a:cubicBezTo>
                    <a:pt x="1" y="23"/>
                    <a:pt x="6" y="16"/>
                    <a:pt x="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84"/>
            <p:cNvSpPr/>
            <p:nvPr/>
          </p:nvSpPr>
          <p:spPr>
            <a:xfrm>
              <a:off x="6661050" y="2225050"/>
              <a:ext cx="3275" cy="4200"/>
            </a:xfrm>
            <a:custGeom>
              <a:rect b="b" l="l" r="r" t="t"/>
              <a:pathLst>
                <a:path extrusionOk="0" h="168" w="131">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84"/>
            <p:cNvSpPr/>
            <p:nvPr/>
          </p:nvSpPr>
          <p:spPr>
            <a:xfrm>
              <a:off x="4492925" y="1558725"/>
              <a:ext cx="2898050" cy="2460325"/>
            </a:xfrm>
            <a:custGeom>
              <a:rect b="b" l="l" r="r" t="t"/>
              <a:pathLst>
                <a:path extrusionOk="0" h="98413" w="115922">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84"/>
            <p:cNvSpPr/>
            <p:nvPr/>
          </p:nvSpPr>
          <p:spPr>
            <a:xfrm>
              <a:off x="3821825" y="993775"/>
              <a:ext cx="392800" cy="417775"/>
            </a:xfrm>
            <a:custGeom>
              <a:rect b="b" l="l" r="r" t="t"/>
              <a:pathLst>
                <a:path extrusionOk="0" h="16711" w="15712">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84"/>
            <p:cNvSpPr/>
            <p:nvPr/>
          </p:nvSpPr>
          <p:spPr>
            <a:xfrm>
              <a:off x="4492625" y="804475"/>
              <a:ext cx="446125" cy="296800"/>
            </a:xfrm>
            <a:custGeom>
              <a:rect b="b" l="l" r="r" t="t"/>
              <a:pathLst>
                <a:path extrusionOk="0" h="11872" w="17845">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84"/>
            <p:cNvSpPr/>
            <p:nvPr/>
          </p:nvSpPr>
          <p:spPr>
            <a:xfrm>
              <a:off x="5432550" y="952075"/>
              <a:ext cx="328650" cy="322675"/>
            </a:xfrm>
            <a:custGeom>
              <a:rect b="b" l="l" r="r" t="t"/>
              <a:pathLst>
                <a:path extrusionOk="0" h="12907" w="13146">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84"/>
            <p:cNvSpPr/>
            <p:nvPr/>
          </p:nvSpPr>
          <p:spPr>
            <a:xfrm>
              <a:off x="6326800" y="1440800"/>
              <a:ext cx="161475" cy="100175"/>
            </a:xfrm>
            <a:custGeom>
              <a:rect b="b" l="l" r="r" t="t"/>
              <a:pathLst>
                <a:path extrusionOk="0" h="4007" w="6459">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84"/>
            <p:cNvSpPr/>
            <p:nvPr/>
          </p:nvSpPr>
          <p:spPr>
            <a:xfrm>
              <a:off x="6512725" y="1459400"/>
              <a:ext cx="130525" cy="109825"/>
            </a:xfrm>
            <a:custGeom>
              <a:rect b="b" l="l" r="r" t="t"/>
              <a:pathLst>
                <a:path extrusionOk="0" h="4393" w="5221">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84"/>
            <p:cNvSpPr/>
            <p:nvPr/>
          </p:nvSpPr>
          <p:spPr>
            <a:xfrm>
              <a:off x="6382025" y="1568650"/>
              <a:ext cx="133400" cy="76300"/>
            </a:xfrm>
            <a:custGeom>
              <a:rect b="b" l="l" r="r" t="t"/>
              <a:pathLst>
                <a:path extrusionOk="0" h="3052" w="5336">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84"/>
            <p:cNvSpPr/>
            <p:nvPr/>
          </p:nvSpPr>
          <p:spPr>
            <a:xfrm>
              <a:off x="7159050" y="1734200"/>
              <a:ext cx="125325" cy="71225"/>
            </a:xfrm>
            <a:custGeom>
              <a:rect b="b" l="l" r="r" t="t"/>
              <a:pathLst>
                <a:path extrusionOk="0" h="2849" w="5013">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84"/>
            <p:cNvSpPr/>
            <p:nvPr/>
          </p:nvSpPr>
          <p:spPr>
            <a:xfrm>
              <a:off x="5991550" y="3413900"/>
              <a:ext cx="83825" cy="164550"/>
            </a:xfrm>
            <a:custGeom>
              <a:rect b="b" l="l" r="r" t="t"/>
              <a:pathLst>
                <a:path extrusionOk="0" h="6582" w="3353">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84"/>
            <p:cNvSpPr/>
            <p:nvPr/>
          </p:nvSpPr>
          <p:spPr>
            <a:xfrm>
              <a:off x="5981225" y="3763550"/>
              <a:ext cx="150150" cy="137775"/>
            </a:xfrm>
            <a:custGeom>
              <a:rect b="b" l="l" r="r" t="t"/>
              <a:pathLst>
                <a:path extrusionOk="0" h="5511" w="6006">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84"/>
            <p:cNvSpPr/>
            <p:nvPr/>
          </p:nvSpPr>
          <p:spPr>
            <a:xfrm>
              <a:off x="6073900" y="3620300"/>
              <a:ext cx="92475" cy="102900"/>
            </a:xfrm>
            <a:custGeom>
              <a:rect b="b" l="l" r="r" t="t"/>
              <a:pathLst>
                <a:path extrusionOk="0" h="4116" w="3699">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84"/>
            <p:cNvSpPr/>
            <p:nvPr/>
          </p:nvSpPr>
          <p:spPr>
            <a:xfrm>
              <a:off x="5776700" y="3655450"/>
              <a:ext cx="255650" cy="229725"/>
            </a:xfrm>
            <a:custGeom>
              <a:rect b="b" l="l" r="r" t="t"/>
              <a:pathLst>
                <a:path extrusionOk="0" h="9189" w="10226">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84"/>
            <p:cNvSpPr/>
            <p:nvPr/>
          </p:nvSpPr>
          <p:spPr>
            <a:xfrm>
              <a:off x="6225900" y="3825325"/>
              <a:ext cx="398875" cy="192375"/>
            </a:xfrm>
            <a:custGeom>
              <a:rect b="b" l="l" r="r" t="t"/>
              <a:pathLst>
                <a:path extrusionOk="0" h="7695" w="15955">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84"/>
            <p:cNvSpPr/>
            <p:nvPr/>
          </p:nvSpPr>
          <p:spPr>
            <a:xfrm>
              <a:off x="6167800" y="4229200"/>
              <a:ext cx="43975" cy="65425"/>
            </a:xfrm>
            <a:custGeom>
              <a:rect b="b" l="l" r="r" t="t"/>
              <a:pathLst>
                <a:path extrusionOk="0" h="2617" w="1759">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84"/>
            <p:cNvSpPr/>
            <p:nvPr/>
          </p:nvSpPr>
          <p:spPr>
            <a:xfrm>
              <a:off x="6091225" y="4333200"/>
              <a:ext cx="12375" cy="16700"/>
            </a:xfrm>
            <a:custGeom>
              <a:rect b="b" l="l" r="r" t="t"/>
              <a:pathLst>
                <a:path extrusionOk="0" h="668" w="495">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84"/>
            <p:cNvSpPr/>
            <p:nvPr/>
          </p:nvSpPr>
          <p:spPr>
            <a:xfrm>
              <a:off x="6144775" y="4219175"/>
              <a:ext cx="40950" cy="59275"/>
            </a:xfrm>
            <a:custGeom>
              <a:rect b="b" l="l" r="r" t="t"/>
              <a:pathLst>
                <a:path extrusionOk="0" h="2371" w="1638">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84"/>
            <p:cNvSpPr/>
            <p:nvPr/>
          </p:nvSpPr>
          <p:spPr>
            <a:xfrm>
              <a:off x="5868925" y="3998175"/>
              <a:ext cx="673275" cy="683025"/>
            </a:xfrm>
            <a:custGeom>
              <a:rect b="b" l="l" r="r" t="t"/>
              <a:pathLst>
                <a:path extrusionOk="0" h="27321" w="26931">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84"/>
            <p:cNvSpPr/>
            <p:nvPr/>
          </p:nvSpPr>
          <p:spPr>
            <a:xfrm>
              <a:off x="6158125" y="4021950"/>
              <a:ext cx="552250" cy="774725"/>
            </a:xfrm>
            <a:custGeom>
              <a:rect b="b" l="l" r="r" t="t"/>
              <a:pathLst>
                <a:path extrusionOk="0" h="30989" w="2209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84"/>
            <p:cNvSpPr/>
            <p:nvPr/>
          </p:nvSpPr>
          <p:spPr>
            <a:xfrm>
              <a:off x="6920800" y="4536575"/>
              <a:ext cx="288650" cy="364500"/>
            </a:xfrm>
            <a:custGeom>
              <a:rect b="b" l="l" r="r" t="t"/>
              <a:pathLst>
                <a:path extrusionOk="0" h="14580" w="11546">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84"/>
            <p:cNvSpPr/>
            <p:nvPr/>
          </p:nvSpPr>
          <p:spPr>
            <a:xfrm>
              <a:off x="4490450" y="4030275"/>
              <a:ext cx="166950" cy="327500"/>
            </a:xfrm>
            <a:custGeom>
              <a:rect b="b" l="l" r="r" t="t"/>
              <a:pathLst>
                <a:path extrusionOk="0" h="13100" w="6678">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84"/>
            <p:cNvSpPr/>
            <p:nvPr/>
          </p:nvSpPr>
          <p:spPr>
            <a:xfrm>
              <a:off x="2233550" y="2129125"/>
              <a:ext cx="18850" cy="19225"/>
            </a:xfrm>
            <a:custGeom>
              <a:rect b="b" l="l" r="r" t="t"/>
              <a:pathLst>
                <a:path extrusionOk="0" h="769" w="754">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84"/>
            <p:cNvSpPr/>
            <p:nvPr/>
          </p:nvSpPr>
          <p:spPr>
            <a:xfrm>
              <a:off x="1535825" y="2847850"/>
              <a:ext cx="14525" cy="17925"/>
            </a:xfrm>
            <a:custGeom>
              <a:rect b="b" l="l" r="r" t="t"/>
              <a:pathLst>
                <a:path extrusionOk="0" h="717" w="581">
                  <a:moveTo>
                    <a:pt x="581" y="0"/>
                  </a:moveTo>
                  <a:cubicBezTo>
                    <a:pt x="387" y="234"/>
                    <a:pt x="194" y="474"/>
                    <a:pt x="0" y="716"/>
                  </a:cubicBezTo>
                  <a:lnTo>
                    <a:pt x="5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84"/>
            <p:cNvSpPr/>
            <p:nvPr/>
          </p:nvSpPr>
          <p:spPr>
            <a:xfrm>
              <a:off x="1637725" y="3318000"/>
              <a:ext cx="22850" cy="21675"/>
            </a:xfrm>
            <a:custGeom>
              <a:rect b="b" l="l" r="r" t="t"/>
              <a:pathLst>
                <a:path extrusionOk="0" h="867" w="914">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84"/>
            <p:cNvSpPr/>
            <p:nvPr/>
          </p:nvSpPr>
          <p:spPr>
            <a:xfrm>
              <a:off x="1580550" y="3339650"/>
              <a:ext cx="57200" cy="68650"/>
            </a:xfrm>
            <a:custGeom>
              <a:rect b="b" l="l" r="r" t="t"/>
              <a:pathLst>
                <a:path extrusionOk="0" h="2746" w="2288">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84"/>
            <p:cNvSpPr/>
            <p:nvPr/>
          </p:nvSpPr>
          <p:spPr>
            <a:xfrm>
              <a:off x="1583350" y="3416000"/>
              <a:ext cx="9150" cy="13450"/>
            </a:xfrm>
            <a:custGeom>
              <a:rect b="b" l="l" r="r" t="t"/>
              <a:pathLst>
                <a:path extrusionOk="0" h="538" w="366">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84"/>
            <p:cNvSpPr/>
            <p:nvPr/>
          </p:nvSpPr>
          <p:spPr>
            <a:xfrm>
              <a:off x="989675" y="1551075"/>
              <a:ext cx="1615425" cy="1865375"/>
            </a:xfrm>
            <a:custGeom>
              <a:rect b="b" l="l" r="r" t="t"/>
              <a:pathLst>
                <a:path extrusionOk="0" h="74615" w="64617">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84"/>
            <p:cNvSpPr/>
            <p:nvPr/>
          </p:nvSpPr>
          <p:spPr>
            <a:xfrm>
              <a:off x="2436050" y="2480575"/>
              <a:ext cx="6675" cy="6050"/>
            </a:xfrm>
            <a:custGeom>
              <a:rect b="b" l="l" r="r" t="t"/>
              <a:pathLst>
                <a:path extrusionOk="0" h="242" w="267">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84"/>
            <p:cNvSpPr/>
            <p:nvPr/>
          </p:nvSpPr>
          <p:spPr>
            <a:xfrm>
              <a:off x="3237575" y="748750"/>
              <a:ext cx="6150" cy="6250"/>
            </a:xfrm>
            <a:custGeom>
              <a:rect b="b" l="l" r="r" t="t"/>
              <a:pathLst>
                <a:path extrusionOk="0" h="250" w="246">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84"/>
            <p:cNvSpPr/>
            <p:nvPr/>
          </p:nvSpPr>
          <p:spPr>
            <a:xfrm>
              <a:off x="3544900" y="2688975"/>
              <a:ext cx="3150" cy="5800"/>
            </a:xfrm>
            <a:custGeom>
              <a:rect b="b" l="l" r="r" t="t"/>
              <a:pathLst>
                <a:path extrusionOk="0" h="232" w="126">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84"/>
            <p:cNvSpPr/>
            <p:nvPr/>
          </p:nvSpPr>
          <p:spPr>
            <a:xfrm>
              <a:off x="3431000" y="2330125"/>
              <a:ext cx="228750" cy="311750"/>
            </a:xfrm>
            <a:custGeom>
              <a:rect b="b" l="l" r="r" t="t"/>
              <a:pathLst>
                <a:path extrusionOk="0" h="12470" w="915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9" name="Google Shape;7659;p84"/>
          <p:cNvGrpSpPr/>
          <p:nvPr/>
        </p:nvGrpSpPr>
        <p:grpSpPr>
          <a:xfrm>
            <a:off x="3548403" y="2849588"/>
            <a:ext cx="2310282" cy="1374222"/>
            <a:chOff x="238125" y="732525"/>
            <a:chExt cx="7130500" cy="4241425"/>
          </a:xfrm>
        </p:grpSpPr>
        <p:sp>
          <p:nvSpPr>
            <p:cNvPr id="7660" name="Google Shape;7660;p84"/>
            <p:cNvSpPr/>
            <p:nvPr/>
          </p:nvSpPr>
          <p:spPr>
            <a:xfrm>
              <a:off x="3175800" y="1003350"/>
              <a:ext cx="3741725" cy="3331975"/>
            </a:xfrm>
            <a:custGeom>
              <a:rect b="b" l="l" r="r" t="t"/>
              <a:pathLst>
                <a:path extrusionOk="0" h="133279" w="149669">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84"/>
            <p:cNvSpPr/>
            <p:nvPr/>
          </p:nvSpPr>
          <p:spPr>
            <a:xfrm>
              <a:off x="3167575" y="993250"/>
              <a:ext cx="3759100" cy="3349975"/>
            </a:xfrm>
            <a:custGeom>
              <a:rect b="b" l="l" r="r" t="t"/>
              <a:pathLst>
                <a:path extrusionOk="0" h="133999" w="150364">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84"/>
            <p:cNvSpPr/>
            <p:nvPr/>
          </p:nvSpPr>
          <p:spPr>
            <a:xfrm>
              <a:off x="4467225" y="3815075"/>
              <a:ext cx="177425" cy="289800"/>
            </a:xfrm>
            <a:custGeom>
              <a:rect b="b" l="l" r="r" t="t"/>
              <a:pathLst>
                <a:path extrusionOk="0" h="11592" w="7097">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84"/>
            <p:cNvSpPr/>
            <p:nvPr/>
          </p:nvSpPr>
          <p:spPr>
            <a:xfrm>
              <a:off x="4458375" y="3806875"/>
              <a:ext cx="194800" cy="307475"/>
            </a:xfrm>
            <a:custGeom>
              <a:rect b="b" l="l" r="r" t="t"/>
              <a:pathLst>
                <a:path extrusionOk="0" h="12299" w="7792">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84"/>
            <p:cNvSpPr/>
            <p:nvPr/>
          </p:nvSpPr>
          <p:spPr>
            <a:xfrm>
              <a:off x="5304725" y="3312525"/>
              <a:ext cx="45475" cy="78625"/>
            </a:xfrm>
            <a:custGeom>
              <a:rect b="b" l="l" r="r" t="t"/>
              <a:pathLst>
                <a:path extrusionOk="0" h="3145" w="1819">
                  <a:moveTo>
                    <a:pt x="480" y="0"/>
                  </a:moveTo>
                  <a:lnTo>
                    <a:pt x="0" y="1654"/>
                  </a:lnTo>
                  <a:lnTo>
                    <a:pt x="480" y="3144"/>
                  </a:lnTo>
                  <a:lnTo>
                    <a:pt x="1503" y="2753"/>
                  </a:lnTo>
                  <a:lnTo>
                    <a:pt x="1818" y="1566"/>
                  </a:lnTo>
                  <a:lnTo>
                    <a:pt x="48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84"/>
            <p:cNvSpPr/>
            <p:nvPr/>
          </p:nvSpPr>
          <p:spPr>
            <a:xfrm>
              <a:off x="5296500" y="3296100"/>
              <a:ext cx="62525" cy="105475"/>
            </a:xfrm>
            <a:custGeom>
              <a:rect b="b" l="l" r="r" t="t"/>
              <a:pathLst>
                <a:path extrusionOk="0" h="4219" w="2501">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84"/>
            <p:cNvSpPr/>
            <p:nvPr/>
          </p:nvSpPr>
          <p:spPr>
            <a:xfrm>
              <a:off x="5643750" y="3420800"/>
              <a:ext cx="232675" cy="252250"/>
            </a:xfrm>
            <a:custGeom>
              <a:rect b="b" l="l" r="r" t="t"/>
              <a:pathLst>
                <a:path extrusionOk="0" h="10090" w="9307">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84"/>
            <p:cNvSpPr/>
            <p:nvPr/>
          </p:nvSpPr>
          <p:spPr>
            <a:xfrm>
              <a:off x="5628275" y="3412900"/>
              <a:ext cx="256350" cy="268025"/>
            </a:xfrm>
            <a:custGeom>
              <a:rect b="b" l="l" r="r" t="t"/>
              <a:pathLst>
                <a:path extrusionOk="0" h="10721" w="10254">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84"/>
            <p:cNvSpPr/>
            <p:nvPr/>
          </p:nvSpPr>
          <p:spPr>
            <a:xfrm>
              <a:off x="5873550" y="3662925"/>
              <a:ext cx="284775" cy="73250"/>
            </a:xfrm>
            <a:custGeom>
              <a:rect b="b" l="l" r="r" t="t"/>
              <a:pathLst>
                <a:path extrusionOk="0" h="2930" w="11391">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84"/>
            <p:cNvSpPr/>
            <p:nvPr/>
          </p:nvSpPr>
          <p:spPr>
            <a:xfrm>
              <a:off x="5859050" y="3654075"/>
              <a:ext cx="342200" cy="90000"/>
            </a:xfrm>
            <a:custGeom>
              <a:rect b="b" l="l" r="r" t="t"/>
              <a:pathLst>
                <a:path extrusionOk="0" h="3600" w="13688">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84"/>
            <p:cNvSpPr/>
            <p:nvPr/>
          </p:nvSpPr>
          <p:spPr>
            <a:xfrm>
              <a:off x="6185775" y="3706475"/>
              <a:ext cx="137975" cy="31600"/>
            </a:xfrm>
            <a:custGeom>
              <a:rect b="b" l="l" r="r" t="t"/>
              <a:pathLst>
                <a:path extrusionOk="0" h="1264" w="5519">
                  <a:moveTo>
                    <a:pt x="3397" y="1"/>
                  </a:moveTo>
                  <a:lnTo>
                    <a:pt x="0" y="556"/>
                  </a:lnTo>
                  <a:lnTo>
                    <a:pt x="1818" y="1263"/>
                  </a:lnTo>
                  <a:lnTo>
                    <a:pt x="5518" y="556"/>
                  </a:lnTo>
                  <a:lnTo>
                    <a:pt x="339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84"/>
            <p:cNvSpPr/>
            <p:nvPr/>
          </p:nvSpPr>
          <p:spPr>
            <a:xfrm>
              <a:off x="6156100" y="3698600"/>
              <a:ext cx="203625" cy="47675"/>
            </a:xfrm>
            <a:custGeom>
              <a:rect b="b" l="l" r="r" t="t"/>
              <a:pathLst>
                <a:path extrusionOk="0" h="1907" w="8145">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84"/>
            <p:cNvSpPr/>
            <p:nvPr/>
          </p:nvSpPr>
          <p:spPr>
            <a:xfrm>
              <a:off x="6158300" y="3493725"/>
              <a:ext cx="139875" cy="161950"/>
            </a:xfrm>
            <a:custGeom>
              <a:rect b="b" l="l" r="r" t="t"/>
              <a:pathLst>
                <a:path extrusionOk="0" h="6478" w="5595">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84"/>
            <p:cNvSpPr/>
            <p:nvPr/>
          </p:nvSpPr>
          <p:spPr>
            <a:xfrm>
              <a:off x="6149775" y="3484875"/>
              <a:ext cx="165125" cy="188175"/>
            </a:xfrm>
            <a:custGeom>
              <a:rect b="b" l="l" r="r" t="t"/>
              <a:pathLst>
                <a:path extrusionOk="0" h="7527" w="6605">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84"/>
            <p:cNvSpPr/>
            <p:nvPr/>
          </p:nvSpPr>
          <p:spPr>
            <a:xfrm>
              <a:off x="5945525" y="3367450"/>
              <a:ext cx="213125" cy="254775"/>
            </a:xfrm>
            <a:custGeom>
              <a:rect b="b" l="l" r="r" t="t"/>
              <a:pathLst>
                <a:path extrusionOk="0" h="10191" w="8525">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84"/>
            <p:cNvSpPr/>
            <p:nvPr/>
          </p:nvSpPr>
          <p:spPr>
            <a:xfrm>
              <a:off x="5936075" y="3355775"/>
              <a:ext cx="232350" cy="278450"/>
            </a:xfrm>
            <a:custGeom>
              <a:rect b="b" l="l" r="r" t="t"/>
              <a:pathLst>
                <a:path extrusionOk="0" h="11138" w="9294">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84"/>
            <p:cNvSpPr/>
            <p:nvPr/>
          </p:nvSpPr>
          <p:spPr>
            <a:xfrm>
              <a:off x="6429775" y="3529075"/>
              <a:ext cx="453650" cy="254450"/>
            </a:xfrm>
            <a:custGeom>
              <a:rect b="b" l="l" r="r" t="t"/>
              <a:pathLst>
                <a:path extrusionOk="0" h="10178" w="18146">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84"/>
            <p:cNvSpPr/>
            <p:nvPr/>
          </p:nvSpPr>
          <p:spPr>
            <a:xfrm>
              <a:off x="6416200" y="3519925"/>
              <a:ext cx="483325" cy="271500"/>
            </a:xfrm>
            <a:custGeom>
              <a:rect b="b" l="l" r="r" t="t"/>
              <a:pathLst>
                <a:path extrusionOk="0" h="10860" w="19333">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84"/>
            <p:cNvSpPr/>
            <p:nvPr/>
          </p:nvSpPr>
          <p:spPr>
            <a:xfrm>
              <a:off x="5992575" y="3785400"/>
              <a:ext cx="867500" cy="764650"/>
            </a:xfrm>
            <a:custGeom>
              <a:rect b="b" l="l" r="r" t="t"/>
              <a:pathLst>
                <a:path extrusionOk="0" h="30586" w="3470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84"/>
            <p:cNvSpPr/>
            <p:nvPr/>
          </p:nvSpPr>
          <p:spPr>
            <a:xfrm>
              <a:off x="5985000" y="3768350"/>
              <a:ext cx="883600" cy="789850"/>
            </a:xfrm>
            <a:custGeom>
              <a:rect b="b" l="l" r="r" t="t"/>
              <a:pathLst>
                <a:path extrusionOk="0" h="31594" w="35344">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84"/>
            <p:cNvSpPr/>
            <p:nvPr/>
          </p:nvSpPr>
          <p:spPr>
            <a:xfrm>
              <a:off x="6575950" y="4616250"/>
              <a:ext cx="97550" cy="109575"/>
            </a:xfrm>
            <a:custGeom>
              <a:rect b="b" l="l" r="r" t="t"/>
              <a:pathLst>
                <a:path extrusionOk="0" h="4383" w="3902">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84"/>
            <p:cNvSpPr/>
            <p:nvPr/>
          </p:nvSpPr>
          <p:spPr>
            <a:xfrm>
              <a:off x="6568050" y="4609625"/>
              <a:ext cx="115875" cy="126600"/>
            </a:xfrm>
            <a:custGeom>
              <a:rect b="b" l="l" r="r" t="t"/>
              <a:pathLst>
                <a:path extrusionOk="0" h="5064" w="4635">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84"/>
            <p:cNvSpPr/>
            <p:nvPr/>
          </p:nvSpPr>
          <p:spPr>
            <a:xfrm>
              <a:off x="6995150" y="4713800"/>
              <a:ext cx="195750" cy="190700"/>
            </a:xfrm>
            <a:custGeom>
              <a:rect b="b" l="l" r="r" t="t"/>
              <a:pathLst>
                <a:path extrusionOk="0" h="7628" w="783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84"/>
            <p:cNvSpPr/>
            <p:nvPr/>
          </p:nvSpPr>
          <p:spPr>
            <a:xfrm>
              <a:off x="6985700" y="4705900"/>
              <a:ext cx="213100" cy="209650"/>
            </a:xfrm>
            <a:custGeom>
              <a:rect b="b" l="l" r="r" t="t"/>
              <a:pathLst>
                <a:path extrusionOk="0" h="8386" w="8524">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84"/>
            <p:cNvSpPr/>
            <p:nvPr/>
          </p:nvSpPr>
          <p:spPr>
            <a:xfrm>
              <a:off x="7223700" y="4478300"/>
              <a:ext cx="126625" cy="235850"/>
            </a:xfrm>
            <a:custGeom>
              <a:rect b="b" l="l" r="r" t="t"/>
              <a:pathLst>
                <a:path extrusionOk="0" h="9434" w="5065">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84"/>
            <p:cNvSpPr/>
            <p:nvPr/>
          </p:nvSpPr>
          <p:spPr>
            <a:xfrm>
              <a:off x="7219600" y="4466625"/>
              <a:ext cx="149025" cy="258875"/>
            </a:xfrm>
            <a:custGeom>
              <a:rect b="b" l="l" r="r" t="t"/>
              <a:pathLst>
                <a:path extrusionOk="0" h="10355" w="5961">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84"/>
            <p:cNvSpPr/>
            <p:nvPr/>
          </p:nvSpPr>
          <p:spPr>
            <a:xfrm>
              <a:off x="6134625" y="2921400"/>
              <a:ext cx="43275" cy="96300"/>
            </a:xfrm>
            <a:custGeom>
              <a:rect b="b" l="l" r="r" t="t"/>
              <a:pathLst>
                <a:path extrusionOk="0" h="3852" w="1731">
                  <a:moveTo>
                    <a:pt x="1415" y="0"/>
                  </a:moveTo>
                  <a:lnTo>
                    <a:pt x="1" y="682"/>
                  </a:lnTo>
                  <a:lnTo>
                    <a:pt x="1" y="2627"/>
                  </a:lnTo>
                  <a:lnTo>
                    <a:pt x="1415" y="3852"/>
                  </a:lnTo>
                  <a:lnTo>
                    <a:pt x="1730" y="1920"/>
                  </a:lnTo>
                  <a:lnTo>
                    <a:pt x="141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84"/>
            <p:cNvSpPr/>
            <p:nvPr/>
          </p:nvSpPr>
          <p:spPr>
            <a:xfrm>
              <a:off x="6126725" y="2909725"/>
              <a:ext cx="59375" cy="122825"/>
            </a:xfrm>
            <a:custGeom>
              <a:rect b="b" l="l" r="r" t="t"/>
              <a:pathLst>
                <a:path extrusionOk="0" h="4913" w="2375">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84"/>
            <p:cNvSpPr/>
            <p:nvPr/>
          </p:nvSpPr>
          <p:spPr>
            <a:xfrm>
              <a:off x="5917450" y="3060600"/>
              <a:ext cx="65350" cy="60650"/>
            </a:xfrm>
            <a:custGeom>
              <a:rect b="b" l="l" r="r" t="t"/>
              <a:pathLst>
                <a:path extrusionOk="0" h="2426" w="2614">
                  <a:moveTo>
                    <a:pt x="1099" y="1"/>
                  </a:moveTo>
                  <a:lnTo>
                    <a:pt x="0" y="1175"/>
                  </a:lnTo>
                  <a:lnTo>
                    <a:pt x="568" y="2425"/>
                  </a:lnTo>
                  <a:lnTo>
                    <a:pt x="1440" y="2425"/>
                  </a:lnTo>
                  <a:lnTo>
                    <a:pt x="2614" y="708"/>
                  </a:lnTo>
                  <a:lnTo>
                    <a:pt x="109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84"/>
            <p:cNvSpPr/>
            <p:nvPr/>
          </p:nvSpPr>
          <p:spPr>
            <a:xfrm>
              <a:off x="5908275" y="3050825"/>
              <a:ext cx="86225" cy="78325"/>
            </a:xfrm>
            <a:custGeom>
              <a:rect b="b" l="l" r="r" t="t"/>
              <a:pathLst>
                <a:path extrusionOk="0" h="3133" w="3449">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84"/>
            <p:cNvSpPr/>
            <p:nvPr/>
          </p:nvSpPr>
          <p:spPr>
            <a:xfrm>
              <a:off x="6168100" y="3083025"/>
              <a:ext cx="108300" cy="173650"/>
            </a:xfrm>
            <a:custGeom>
              <a:rect b="b" l="l" r="r" t="t"/>
              <a:pathLst>
                <a:path extrusionOk="0" h="6946" w="4332">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84"/>
            <p:cNvSpPr/>
            <p:nvPr/>
          </p:nvSpPr>
          <p:spPr>
            <a:xfrm>
              <a:off x="6159575" y="3067875"/>
              <a:ext cx="125650" cy="204275"/>
            </a:xfrm>
            <a:custGeom>
              <a:rect b="b" l="l" r="r" t="t"/>
              <a:pathLst>
                <a:path extrusionOk="0" h="8171" w="5026">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84"/>
            <p:cNvSpPr/>
            <p:nvPr/>
          </p:nvSpPr>
          <p:spPr>
            <a:xfrm>
              <a:off x="6241950" y="3244650"/>
              <a:ext cx="111475" cy="160375"/>
            </a:xfrm>
            <a:custGeom>
              <a:rect b="b" l="l" r="r" t="t"/>
              <a:pathLst>
                <a:path extrusionOk="0" h="6415" w="4459">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84"/>
            <p:cNvSpPr/>
            <p:nvPr/>
          </p:nvSpPr>
          <p:spPr>
            <a:xfrm>
              <a:off x="6225225" y="3228550"/>
              <a:ext cx="138600" cy="187525"/>
            </a:xfrm>
            <a:custGeom>
              <a:rect b="b" l="l" r="r" t="t"/>
              <a:pathLst>
                <a:path extrusionOk="0" h="7501" w="5544">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84"/>
            <p:cNvSpPr/>
            <p:nvPr/>
          </p:nvSpPr>
          <p:spPr>
            <a:xfrm>
              <a:off x="6323400" y="2434950"/>
              <a:ext cx="220375" cy="347575"/>
            </a:xfrm>
            <a:custGeom>
              <a:rect b="b" l="l" r="r" t="t"/>
              <a:pathLst>
                <a:path extrusionOk="0" h="13903" w="8815">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84"/>
            <p:cNvSpPr/>
            <p:nvPr/>
          </p:nvSpPr>
          <p:spPr>
            <a:xfrm>
              <a:off x="6314250" y="2424850"/>
              <a:ext cx="238050" cy="377575"/>
            </a:xfrm>
            <a:custGeom>
              <a:rect b="b" l="l" r="r" t="t"/>
              <a:pathLst>
                <a:path extrusionOk="0" h="15103" w="9522">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84"/>
            <p:cNvSpPr/>
            <p:nvPr/>
          </p:nvSpPr>
          <p:spPr>
            <a:xfrm>
              <a:off x="6470500" y="2285950"/>
              <a:ext cx="89675" cy="141450"/>
            </a:xfrm>
            <a:custGeom>
              <a:rect b="b" l="l" r="r" t="t"/>
              <a:pathLst>
                <a:path extrusionOk="0" h="5658" w="3587">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84"/>
            <p:cNvSpPr/>
            <p:nvPr/>
          </p:nvSpPr>
          <p:spPr>
            <a:xfrm>
              <a:off x="6462300" y="2274900"/>
              <a:ext cx="105775" cy="160375"/>
            </a:xfrm>
            <a:custGeom>
              <a:rect b="b" l="l" r="r" t="t"/>
              <a:pathLst>
                <a:path extrusionOk="0" h="6415" w="4231">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84"/>
            <p:cNvSpPr/>
            <p:nvPr/>
          </p:nvSpPr>
          <p:spPr>
            <a:xfrm>
              <a:off x="6378950" y="1950375"/>
              <a:ext cx="126300" cy="303725"/>
            </a:xfrm>
            <a:custGeom>
              <a:rect b="b" l="l" r="r" t="t"/>
              <a:pathLst>
                <a:path extrusionOk="0" h="12149" w="5052">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84"/>
            <p:cNvSpPr/>
            <p:nvPr/>
          </p:nvSpPr>
          <p:spPr>
            <a:xfrm>
              <a:off x="6370425" y="1934925"/>
              <a:ext cx="145575" cy="327050"/>
            </a:xfrm>
            <a:custGeom>
              <a:rect b="b" l="l" r="r" t="t"/>
              <a:pathLst>
                <a:path extrusionOk="0" h="13082" w="5823">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84"/>
            <p:cNvSpPr/>
            <p:nvPr/>
          </p:nvSpPr>
          <p:spPr>
            <a:xfrm>
              <a:off x="5626075" y="893825"/>
              <a:ext cx="145875" cy="113350"/>
            </a:xfrm>
            <a:custGeom>
              <a:rect b="b" l="l" r="r" t="t"/>
              <a:pathLst>
                <a:path extrusionOk="0" h="4534" w="5835">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84"/>
            <p:cNvSpPr/>
            <p:nvPr/>
          </p:nvSpPr>
          <p:spPr>
            <a:xfrm>
              <a:off x="5617225" y="885625"/>
              <a:ext cx="162600" cy="131025"/>
            </a:xfrm>
            <a:custGeom>
              <a:rect b="b" l="l" r="r" t="t"/>
              <a:pathLst>
                <a:path extrusionOk="0" h="5241" w="6504">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84"/>
            <p:cNvSpPr/>
            <p:nvPr/>
          </p:nvSpPr>
          <p:spPr>
            <a:xfrm>
              <a:off x="5828725" y="897925"/>
              <a:ext cx="80850" cy="36650"/>
            </a:xfrm>
            <a:custGeom>
              <a:rect b="b" l="l" r="r" t="t"/>
              <a:pathLst>
                <a:path extrusionOk="0" h="1466" w="3234">
                  <a:moveTo>
                    <a:pt x="1" y="1"/>
                  </a:moveTo>
                  <a:lnTo>
                    <a:pt x="885" y="1465"/>
                  </a:lnTo>
                  <a:lnTo>
                    <a:pt x="3233" y="733"/>
                  </a:lnTo>
                  <a:lnTo>
                    <a:pt x="235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84"/>
            <p:cNvSpPr/>
            <p:nvPr/>
          </p:nvSpPr>
          <p:spPr>
            <a:xfrm>
              <a:off x="5814525" y="890350"/>
              <a:ext cx="111475" cy="53700"/>
            </a:xfrm>
            <a:custGeom>
              <a:rect b="b" l="l" r="r" t="t"/>
              <a:pathLst>
                <a:path extrusionOk="0" h="2148" w="4459">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84"/>
            <p:cNvSpPr/>
            <p:nvPr/>
          </p:nvSpPr>
          <p:spPr>
            <a:xfrm>
              <a:off x="5765925" y="1013475"/>
              <a:ext cx="80825" cy="48625"/>
            </a:xfrm>
            <a:custGeom>
              <a:rect b="b" l="l" r="r" t="t"/>
              <a:pathLst>
                <a:path extrusionOk="0" h="1945" w="3233">
                  <a:moveTo>
                    <a:pt x="0" y="0"/>
                  </a:moveTo>
                  <a:lnTo>
                    <a:pt x="871" y="1945"/>
                  </a:lnTo>
                  <a:lnTo>
                    <a:pt x="3233" y="972"/>
                  </a:lnTo>
                  <a:lnTo>
                    <a:pt x="1616" y="164"/>
                  </a:ln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84"/>
            <p:cNvSpPr/>
            <p:nvPr/>
          </p:nvSpPr>
          <p:spPr>
            <a:xfrm>
              <a:off x="5752975" y="1004300"/>
              <a:ext cx="113025" cy="68225"/>
            </a:xfrm>
            <a:custGeom>
              <a:rect b="b" l="l" r="r" t="t"/>
              <a:pathLst>
                <a:path extrusionOk="0" h="2729" w="4521">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84"/>
            <p:cNvSpPr/>
            <p:nvPr/>
          </p:nvSpPr>
          <p:spPr>
            <a:xfrm>
              <a:off x="4952100" y="890350"/>
              <a:ext cx="78950" cy="112725"/>
            </a:xfrm>
            <a:custGeom>
              <a:rect b="b" l="l" r="r" t="t"/>
              <a:pathLst>
                <a:path extrusionOk="0" h="4509" w="3158">
                  <a:moveTo>
                    <a:pt x="1" y="0"/>
                  </a:moveTo>
                  <a:lnTo>
                    <a:pt x="1" y="1882"/>
                  </a:lnTo>
                  <a:lnTo>
                    <a:pt x="960" y="4508"/>
                  </a:lnTo>
                  <a:lnTo>
                    <a:pt x="3157" y="2576"/>
                  </a:lnTo>
                  <a:lnTo>
                    <a:pt x="3157" y="1251"/>
                  </a:lnTo>
                  <a:lnTo>
                    <a:pt x="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84"/>
            <p:cNvSpPr/>
            <p:nvPr/>
          </p:nvSpPr>
          <p:spPr>
            <a:xfrm>
              <a:off x="4944200" y="878675"/>
              <a:ext cx="94750" cy="137975"/>
            </a:xfrm>
            <a:custGeom>
              <a:rect b="b" l="l" r="r" t="t"/>
              <a:pathLst>
                <a:path extrusionOk="0" h="5519" w="379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84"/>
            <p:cNvSpPr/>
            <p:nvPr/>
          </p:nvSpPr>
          <p:spPr>
            <a:xfrm>
              <a:off x="4770275" y="799125"/>
              <a:ext cx="164800" cy="161950"/>
            </a:xfrm>
            <a:custGeom>
              <a:rect b="b" l="l" r="r" t="t"/>
              <a:pathLst>
                <a:path extrusionOk="0" h="6478" w="6592">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84"/>
            <p:cNvSpPr/>
            <p:nvPr/>
          </p:nvSpPr>
          <p:spPr>
            <a:xfrm>
              <a:off x="4761750" y="785550"/>
              <a:ext cx="184075" cy="183425"/>
            </a:xfrm>
            <a:custGeom>
              <a:rect b="b" l="l" r="r" t="t"/>
              <a:pathLst>
                <a:path extrusionOk="0" h="7337" w="7363">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84"/>
            <p:cNvSpPr/>
            <p:nvPr/>
          </p:nvSpPr>
          <p:spPr>
            <a:xfrm>
              <a:off x="4392100" y="1174150"/>
              <a:ext cx="165750" cy="386075"/>
            </a:xfrm>
            <a:custGeom>
              <a:rect b="b" l="l" r="r" t="t"/>
              <a:pathLst>
                <a:path extrusionOk="0" h="15443" w="663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84"/>
            <p:cNvSpPr/>
            <p:nvPr/>
          </p:nvSpPr>
          <p:spPr>
            <a:xfrm>
              <a:off x="4383875" y="1161200"/>
              <a:ext cx="181875" cy="406925"/>
            </a:xfrm>
            <a:custGeom>
              <a:rect b="b" l="l" r="r" t="t"/>
              <a:pathLst>
                <a:path extrusionOk="0" h="16277" w="7275">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84"/>
            <p:cNvSpPr/>
            <p:nvPr/>
          </p:nvSpPr>
          <p:spPr>
            <a:xfrm>
              <a:off x="3327950" y="2153675"/>
              <a:ext cx="78950" cy="116200"/>
            </a:xfrm>
            <a:custGeom>
              <a:rect b="b" l="l" r="r" t="t"/>
              <a:pathLst>
                <a:path extrusionOk="0" h="4648" w="3158">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84"/>
            <p:cNvSpPr/>
            <p:nvPr/>
          </p:nvSpPr>
          <p:spPr>
            <a:xfrm>
              <a:off x="3320050" y="2144525"/>
              <a:ext cx="94725" cy="134825"/>
            </a:xfrm>
            <a:custGeom>
              <a:rect b="b" l="l" r="r" t="t"/>
              <a:pathLst>
                <a:path extrusionOk="0" h="5393" w="3789">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84"/>
            <p:cNvSpPr/>
            <p:nvPr/>
          </p:nvSpPr>
          <p:spPr>
            <a:xfrm>
              <a:off x="3404025" y="2057075"/>
              <a:ext cx="144925" cy="252250"/>
            </a:xfrm>
            <a:custGeom>
              <a:rect b="b" l="l" r="r" t="t"/>
              <a:pathLst>
                <a:path extrusionOk="0" h="10090" w="5797">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84"/>
            <p:cNvSpPr/>
            <p:nvPr/>
          </p:nvSpPr>
          <p:spPr>
            <a:xfrm>
              <a:off x="3394250" y="2048250"/>
              <a:ext cx="162600" cy="270550"/>
            </a:xfrm>
            <a:custGeom>
              <a:rect b="b" l="l" r="r" t="t"/>
              <a:pathLst>
                <a:path extrusionOk="0" h="10822" w="6504">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84"/>
            <p:cNvSpPr/>
            <p:nvPr/>
          </p:nvSpPr>
          <p:spPr>
            <a:xfrm>
              <a:off x="3658775" y="1084500"/>
              <a:ext cx="236775" cy="215300"/>
            </a:xfrm>
            <a:custGeom>
              <a:rect b="b" l="l" r="r" t="t"/>
              <a:pathLst>
                <a:path extrusionOk="0" h="8612" w="9471">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84"/>
            <p:cNvSpPr/>
            <p:nvPr/>
          </p:nvSpPr>
          <p:spPr>
            <a:xfrm>
              <a:off x="3645200" y="1074400"/>
              <a:ext cx="260450" cy="239600"/>
            </a:xfrm>
            <a:custGeom>
              <a:rect b="b" l="l" r="r" t="t"/>
              <a:pathLst>
                <a:path extrusionOk="0" h="9584" w="10418">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84"/>
            <p:cNvSpPr/>
            <p:nvPr/>
          </p:nvSpPr>
          <p:spPr>
            <a:xfrm>
              <a:off x="3780950" y="1045975"/>
              <a:ext cx="134825" cy="91250"/>
            </a:xfrm>
            <a:custGeom>
              <a:rect b="b" l="l" r="r" t="t"/>
              <a:pathLst>
                <a:path extrusionOk="0" h="3650" w="5393">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84"/>
            <p:cNvSpPr/>
            <p:nvPr/>
          </p:nvSpPr>
          <p:spPr>
            <a:xfrm>
              <a:off x="3768950" y="1035550"/>
              <a:ext cx="156600" cy="111475"/>
            </a:xfrm>
            <a:custGeom>
              <a:rect b="b" l="l" r="r" t="t"/>
              <a:pathLst>
                <a:path extrusionOk="0" h="4459" w="6264">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84"/>
            <p:cNvSpPr/>
            <p:nvPr/>
          </p:nvSpPr>
          <p:spPr>
            <a:xfrm>
              <a:off x="3098775" y="1751200"/>
              <a:ext cx="166375" cy="133550"/>
            </a:xfrm>
            <a:custGeom>
              <a:rect b="b" l="l" r="r" t="t"/>
              <a:pathLst>
                <a:path extrusionOk="0" h="5342" w="6655">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84"/>
            <p:cNvSpPr/>
            <p:nvPr/>
          </p:nvSpPr>
          <p:spPr>
            <a:xfrm>
              <a:off x="3089925" y="1740150"/>
              <a:ext cx="182800" cy="153450"/>
            </a:xfrm>
            <a:custGeom>
              <a:rect b="b" l="l" r="r" t="t"/>
              <a:pathLst>
                <a:path extrusionOk="0" h="6138" w="7312">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84"/>
            <p:cNvSpPr/>
            <p:nvPr/>
          </p:nvSpPr>
          <p:spPr>
            <a:xfrm>
              <a:off x="3793250" y="2636350"/>
              <a:ext cx="57175" cy="35700"/>
            </a:xfrm>
            <a:custGeom>
              <a:rect b="b" l="l" r="r" t="t"/>
              <a:pathLst>
                <a:path extrusionOk="0" h="1428" w="2287">
                  <a:moveTo>
                    <a:pt x="1743" y="0"/>
                  </a:moveTo>
                  <a:lnTo>
                    <a:pt x="1" y="480"/>
                  </a:lnTo>
                  <a:lnTo>
                    <a:pt x="2286" y="1427"/>
                  </a:lnTo>
                  <a:lnTo>
                    <a:pt x="2286" y="1427"/>
                  </a:lnTo>
                  <a:lnTo>
                    <a:pt x="174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84"/>
            <p:cNvSpPr/>
            <p:nvPr/>
          </p:nvSpPr>
          <p:spPr>
            <a:xfrm>
              <a:off x="3768950" y="2626875"/>
              <a:ext cx="95675" cy="59375"/>
            </a:xfrm>
            <a:custGeom>
              <a:rect b="b" l="l" r="r" t="t"/>
              <a:pathLst>
                <a:path extrusionOk="0" h="2375" w="3827">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84"/>
            <p:cNvSpPr/>
            <p:nvPr/>
          </p:nvSpPr>
          <p:spPr>
            <a:xfrm>
              <a:off x="3702975" y="2517025"/>
              <a:ext cx="43275" cy="68200"/>
            </a:xfrm>
            <a:custGeom>
              <a:rect b="b" l="l" r="r" t="t"/>
              <a:pathLst>
                <a:path extrusionOk="0" h="2728" w="1731">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84"/>
            <p:cNvSpPr/>
            <p:nvPr/>
          </p:nvSpPr>
          <p:spPr>
            <a:xfrm>
              <a:off x="3694450" y="2505025"/>
              <a:ext cx="62850" cy="88100"/>
            </a:xfrm>
            <a:custGeom>
              <a:rect b="b" l="l" r="r" t="t"/>
              <a:pathLst>
                <a:path extrusionOk="0" h="3524" w="2514">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84"/>
            <p:cNvSpPr/>
            <p:nvPr/>
          </p:nvSpPr>
          <p:spPr>
            <a:xfrm>
              <a:off x="3696975" y="2570375"/>
              <a:ext cx="25275" cy="78000"/>
            </a:xfrm>
            <a:custGeom>
              <a:rect b="b" l="l" r="r" t="t"/>
              <a:pathLst>
                <a:path extrusionOk="0" h="3120" w="1011">
                  <a:moveTo>
                    <a:pt x="455" y="0"/>
                  </a:moveTo>
                  <a:lnTo>
                    <a:pt x="1" y="1402"/>
                  </a:lnTo>
                  <a:lnTo>
                    <a:pt x="581" y="3119"/>
                  </a:lnTo>
                  <a:lnTo>
                    <a:pt x="1011" y="3119"/>
                  </a:lnTo>
                  <a:lnTo>
                    <a:pt x="1011" y="278"/>
                  </a:lnTo>
                  <a:lnTo>
                    <a:pt x="45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84"/>
            <p:cNvSpPr/>
            <p:nvPr/>
          </p:nvSpPr>
          <p:spPr>
            <a:xfrm>
              <a:off x="3688775" y="2563750"/>
              <a:ext cx="43275" cy="92500"/>
            </a:xfrm>
            <a:custGeom>
              <a:rect b="b" l="l" r="r" t="t"/>
              <a:pathLst>
                <a:path extrusionOk="0" h="3700" w="1731">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84"/>
            <p:cNvSpPr/>
            <p:nvPr/>
          </p:nvSpPr>
          <p:spPr>
            <a:xfrm>
              <a:off x="4360850" y="1623350"/>
              <a:ext cx="47375" cy="27475"/>
            </a:xfrm>
            <a:custGeom>
              <a:rect b="b" l="l" r="r" t="t"/>
              <a:pathLst>
                <a:path extrusionOk="0" h="1099" w="1895">
                  <a:moveTo>
                    <a:pt x="0" y="0"/>
                  </a:moveTo>
                  <a:lnTo>
                    <a:pt x="556" y="1099"/>
                  </a:lnTo>
                  <a:lnTo>
                    <a:pt x="1326" y="947"/>
                  </a:lnTo>
                  <a:lnTo>
                    <a:pt x="189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84"/>
            <p:cNvSpPr/>
            <p:nvPr/>
          </p:nvSpPr>
          <p:spPr>
            <a:xfrm>
              <a:off x="4347900" y="1615450"/>
              <a:ext cx="74200" cy="44550"/>
            </a:xfrm>
            <a:custGeom>
              <a:rect b="b" l="l" r="r" t="t"/>
              <a:pathLst>
                <a:path extrusionOk="0" h="1782" w="2968">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84"/>
            <p:cNvSpPr/>
            <p:nvPr/>
          </p:nvSpPr>
          <p:spPr>
            <a:xfrm>
              <a:off x="2445000" y="785850"/>
              <a:ext cx="922425" cy="1196450"/>
            </a:xfrm>
            <a:custGeom>
              <a:rect b="b" l="l" r="r" t="t"/>
              <a:pathLst>
                <a:path extrusionOk="0" h="47858" w="36897">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84"/>
            <p:cNvSpPr/>
            <p:nvPr/>
          </p:nvSpPr>
          <p:spPr>
            <a:xfrm>
              <a:off x="2437100" y="777350"/>
              <a:ext cx="939800" cy="1218525"/>
            </a:xfrm>
            <a:custGeom>
              <a:rect b="b" l="l" r="r" t="t"/>
              <a:pathLst>
                <a:path extrusionOk="0" h="48741" w="37592">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84"/>
            <p:cNvSpPr/>
            <p:nvPr/>
          </p:nvSpPr>
          <p:spPr>
            <a:xfrm>
              <a:off x="2067150" y="740400"/>
              <a:ext cx="667350" cy="530050"/>
            </a:xfrm>
            <a:custGeom>
              <a:rect b="b" l="l" r="r" t="t"/>
              <a:pathLst>
                <a:path extrusionOk="0" h="21202" w="26694">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84"/>
            <p:cNvSpPr/>
            <p:nvPr/>
          </p:nvSpPr>
          <p:spPr>
            <a:xfrm>
              <a:off x="2057975" y="732525"/>
              <a:ext cx="685375" cy="546450"/>
            </a:xfrm>
            <a:custGeom>
              <a:rect b="b" l="l" r="r" t="t"/>
              <a:pathLst>
                <a:path extrusionOk="0" h="21858" w="27415">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84"/>
            <p:cNvSpPr/>
            <p:nvPr/>
          </p:nvSpPr>
          <p:spPr>
            <a:xfrm>
              <a:off x="2007475" y="1152350"/>
              <a:ext cx="49275" cy="59075"/>
            </a:xfrm>
            <a:custGeom>
              <a:rect b="b" l="l" r="r" t="t"/>
              <a:pathLst>
                <a:path extrusionOk="0" h="2363" w="1971">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84"/>
            <p:cNvSpPr/>
            <p:nvPr/>
          </p:nvSpPr>
          <p:spPr>
            <a:xfrm>
              <a:off x="1995800" y="1140375"/>
              <a:ext cx="70100" cy="82100"/>
            </a:xfrm>
            <a:custGeom>
              <a:rect b="b" l="l" r="r" t="t"/>
              <a:pathLst>
                <a:path extrusionOk="0" h="3284" w="2804">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84"/>
            <p:cNvSpPr/>
            <p:nvPr/>
          </p:nvSpPr>
          <p:spPr>
            <a:xfrm>
              <a:off x="2092700" y="954125"/>
              <a:ext cx="54950" cy="101675"/>
            </a:xfrm>
            <a:custGeom>
              <a:rect b="b" l="l" r="r" t="t"/>
              <a:pathLst>
                <a:path extrusionOk="0" h="4067" w="2198">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84"/>
            <p:cNvSpPr/>
            <p:nvPr/>
          </p:nvSpPr>
          <p:spPr>
            <a:xfrm>
              <a:off x="2084500" y="938325"/>
              <a:ext cx="73900" cy="125350"/>
            </a:xfrm>
            <a:custGeom>
              <a:rect b="b" l="l" r="r" t="t"/>
              <a:pathLst>
                <a:path extrusionOk="0" h="5014" w="2956">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84"/>
            <p:cNvSpPr/>
            <p:nvPr/>
          </p:nvSpPr>
          <p:spPr>
            <a:xfrm>
              <a:off x="1999575" y="874575"/>
              <a:ext cx="83050" cy="141750"/>
            </a:xfrm>
            <a:custGeom>
              <a:rect b="b" l="l" r="r" t="t"/>
              <a:pathLst>
                <a:path extrusionOk="0" h="5670" w="3322">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84"/>
            <p:cNvSpPr/>
            <p:nvPr/>
          </p:nvSpPr>
          <p:spPr>
            <a:xfrm>
              <a:off x="1989175" y="864475"/>
              <a:ext cx="101025" cy="173625"/>
            </a:xfrm>
            <a:custGeom>
              <a:rect b="b" l="l" r="r" t="t"/>
              <a:pathLst>
                <a:path extrusionOk="0" h="6945" w="4041">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84"/>
            <p:cNvSpPr/>
            <p:nvPr/>
          </p:nvSpPr>
          <p:spPr>
            <a:xfrm>
              <a:off x="1924775" y="1047875"/>
              <a:ext cx="106400" cy="104500"/>
            </a:xfrm>
            <a:custGeom>
              <a:rect b="b" l="l" r="r" t="t"/>
              <a:pathLst>
                <a:path extrusionOk="0" h="4180" w="4256">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84"/>
            <p:cNvSpPr/>
            <p:nvPr/>
          </p:nvSpPr>
          <p:spPr>
            <a:xfrm>
              <a:off x="1916875" y="1036500"/>
              <a:ext cx="124100" cy="128500"/>
            </a:xfrm>
            <a:custGeom>
              <a:rect b="b" l="l" r="r" t="t"/>
              <a:pathLst>
                <a:path extrusionOk="0" h="5140" w="4964">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84"/>
            <p:cNvSpPr/>
            <p:nvPr/>
          </p:nvSpPr>
          <p:spPr>
            <a:xfrm>
              <a:off x="1706650" y="1016300"/>
              <a:ext cx="192575" cy="136400"/>
            </a:xfrm>
            <a:custGeom>
              <a:rect b="b" l="l" r="r" t="t"/>
              <a:pathLst>
                <a:path extrusionOk="0" h="5456" w="7703">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84"/>
            <p:cNvSpPr/>
            <p:nvPr/>
          </p:nvSpPr>
          <p:spPr>
            <a:xfrm>
              <a:off x="1697800" y="1004950"/>
              <a:ext cx="209625" cy="156600"/>
            </a:xfrm>
            <a:custGeom>
              <a:rect b="b" l="l" r="r" t="t"/>
              <a:pathLst>
                <a:path extrusionOk="0" h="6264" w="8385">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84"/>
            <p:cNvSpPr/>
            <p:nvPr/>
          </p:nvSpPr>
          <p:spPr>
            <a:xfrm>
              <a:off x="1640975" y="919700"/>
              <a:ext cx="161975" cy="96625"/>
            </a:xfrm>
            <a:custGeom>
              <a:rect b="b" l="l" r="r" t="t"/>
              <a:pathLst>
                <a:path extrusionOk="0" h="3865" w="6479">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84"/>
            <p:cNvSpPr/>
            <p:nvPr/>
          </p:nvSpPr>
          <p:spPr>
            <a:xfrm>
              <a:off x="1629625" y="910875"/>
              <a:ext cx="184375" cy="113650"/>
            </a:xfrm>
            <a:custGeom>
              <a:rect b="b" l="l" r="r" t="t"/>
              <a:pathLst>
                <a:path extrusionOk="0" h="4546" w="7375">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84"/>
            <p:cNvSpPr/>
            <p:nvPr/>
          </p:nvSpPr>
          <p:spPr>
            <a:xfrm>
              <a:off x="1843950" y="961050"/>
              <a:ext cx="72950" cy="40125"/>
            </a:xfrm>
            <a:custGeom>
              <a:rect b="b" l="l" r="r" t="t"/>
              <a:pathLst>
                <a:path extrusionOk="0" h="1605" w="2918">
                  <a:moveTo>
                    <a:pt x="392" y="1"/>
                  </a:moveTo>
                  <a:lnTo>
                    <a:pt x="1" y="594"/>
                  </a:lnTo>
                  <a:lnTo>
                    <a:pt x="1024" y="1605"/>
                  </a:lnTo>
                  <a:lnTo>
                    <a:pt x="2211" y="670"/>
                  </a:lnTo>
                  <a:lnTo>
                    <a:pt x="291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84"/>
            <p:cNvSpPr/>
            <p:nvPr/>
          </p:nvSpPr>
          <p:spPr>
            <a:xfrm>
              <a:off x="1833850" y="953475"/>
              <a:ext cx="102950" cy="58125"/>
            </a:xfrm>
            <a:custGeom>
              <a:rect b="b" l="l" r="r" t="t"/>
              <a:pathLst>
                <a:path extrusionOk="0" h="2325" w="4118">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84"/>
            <p:cNvSpPr/>
            <p:nvPr/>
          </p:nvSpPr>
          <p:spPr>
            <a:xfrm>
              <a:off x="1900150" y="882450"/>
              <a:ext cx="40425" cy="51500"/>
            </a:xfrm>
            <a:custGeom>
              <a:rect b="b" l="l" r="r" t="t"/>
              <a:pathLst>
                <a:path extrusionOk="0" h="2060" w="1617">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84"/>
            <p:cNvSpPr/>
            <p:nvPr/>
          </p:nvSpPr>
          <p:spPr>
            <a:xfrm>
              <a:off x="1889725" y="873000"/>
              <a:ext cx="58750" cy="77975"/>
            </a:xfrm>
            <a:custGeom>
              <a:rect b="b" l="l" r="r" t="t"/>
              <a:pathLst>
                <a:path extrusionOk="0" h="3119" w="235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84"/>
            <p:cNvSpPr/>
            <p:nvPr/>
          </p:nvSpPr>
          <p:spPr>
            <a:xfrm>
              <a:off x="1439900" y="1099950"/>
              <a:ext cx="185325" cy="192275"/>
            </a:xfrm>
            <a:custGeom>
              <a:rect b="b" l="l" r="r" t="t"/>
              <a:pathLst>
                <a:path extrusionOk="0" h="7691" w="7413">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84"/>
            <p:cNvSpPr/>
            <p:nvPr/>
          </p:nvSpPr>
          <p:spPr>
            <a:xfrm>
              <a:off x="1431375" y="1091425"/>
              <a:ext cx="201725" cy="208700"/>
            </a:xfrm>
            <a:custGeom>
              <a:rect b="b" l="l" r="r" t="t"/>
              <a:pathLst>
                <a:path extrusionOk="0" h="8348" w="8069">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84"/>
            <p:cNvSpPr/>
            <p:nvPr/>
          </p:nvSpPr>
          <p:spPr>
            <a:xfrm>
              <a:off x="1514700" y="1211400"/>
              <a:ext cx="329275" cy="270225"/>
            </a:xfrm>
            <a:custGeom>
              <a:rect b="b" l="l" r="r" t="t"/>
              <a:pathLst>
                <a:path extrusionOk="0" h="10809" w="13171">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84"/>
            <p:cNvSpPr/>
            <p:nvPr/>
          </p:nvSpPr>
          <p:spPr>
            <a:xfrm>
              <a:off x="1506825" y="1202875"/>
              <a:ext cx="349150" cy="287600"/>
            </a:xfrm>
            <a:custGeom>
              <a:rect b="b" l="l" r="r" t="t"/>
              <a:pathLst>
                <a:path extrusionOk="0" h="11504" w="13966">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84"/>
            <p:cNvSpPr/>
            <p:nvPr/>
          </p:nvSpPr>
          <p:spPr>
            <a:xfrm>
              <a:off x="1843950" y="1219275"/>
              <a:ext cx="96625" cy="163875"/>
            </a:xfrm>
            <a:custGeom>
              <a:rect b="b" l="l" r="r" t="t"/>
              <a:pathLst>
                <a:path extrusionOk="0" h="6555" w="3865">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84"/>
            <p:cNvSpPr/>
            <p:nvPr/>
          </p:nvSpPr>
          <p:spPr>
            <a:xfrm>
              <a:off x="1835425" y="1205075"/>
              <a:ext cx="113050" cy="190700"/>
            </a:xfrm>
            <a:custGeom>
              <a:rect b="b" l="l" r="r" t="t"/>
              <a:pathLst>
                <a:path extrusionOk="0" h="7628" w="4522">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84"/>
            <p:cNvSpPr/>
            <p:nvPr/>
          </p:nvSpPr>
          <p:spPr>
            <a:xfrm>
              <a:off x="1794700" y="1458875"/>
              <a:ext cx="74850" cy="69800"/>
            </a:xfrm>
            <a:custGeom>
              <a:rect b="b" l="l" r="r" t="t"/>
              <a:pathLst>
                <a:path extrusionOk="0" h="2792" w="2994">
                  <a:moveTo>
                    <a:pt x="1971" y="1"/>
                  </a:moveTo>
                  <a:lnTo>
                    <a:pt x="872" y="847"/>
                  </a:lnTo>
                  <a:lnTo>
                    <a:pt x="1" y="1465"/>
                  </a:lnTo>
                  <a:lnTo>
                    <a:pt x="1504" y="2791"/>
                  </a:lnTo>
                  <a:lnTo>
                    <a:pt x="2994" y="2791"/>
                  </a:lnTo>
                  <a:lnTo>
                    <a:pt x="197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84"/>
            <p:cNvSpPr/>
            <p:nvPr/>
          </p:nvSpPr>
          <p:spPr>
            <a:xfrm>
              <a:off x="1782075" y="1445925"/>
              <a:ext cx="98850" cy="90625"/>
            </a:xfrm>
            <a:custGeom>
              <a:rect b="b" l="l" r="r" t="t"/>
              <a:pathLst>
                <a:path extrusionOk="0" h="3625" w="3954">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84"/>
            <p:cNvSpPr/>
            <p:nvPr/>
          </p:nvSpPr>
          <p:spPr>
            <a:xfrm>
              <a:off x="241275" y="1079650"/>
              <a:ext cx="2559200" cy="3887025"/>
            </a:xfrm>
            <a:custGeom>
              <a:rect b="b" l="l" r="r" t="t"/>
              <a:pathLst>
                <a:path extrusionOk="0" h="155481" w="102368">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84"/>
            <p:cNvSpPr/>
            <p:nvPr/>
          </p:nvSpPr>
          <p:spPr>
            <a:xfrm>
              <a:off x="238125" y="1071925"/>
              <a:ext cx="2568675" cy="3902025"/>
            </a:xfrm>
            <a:custGeom>
              <a:rect b="b" l="l" r="r" t="t"/>
              <a:pathLst>
                <a:path extrusionOk="0" h="156081" w="102747">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84"/>
            <p:cNvSpPr/>
            <p:nvPr/>
          </p:nvSpPr>
          <p:spPr>
            <a:xfrm>
              <a:off x="1940550" y="1654925"/>
              <a:ext cx="124725" cy="149650"/>
            </a:xfrm>
            <a:custGeom>
              <a:rect b="b" l="l" r="r" t="t"/>
              <a:pathLst>
                <a:path extrusionOk="0" h="5986" w="4989">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84"/>
            <p:cNvSpPr/>
            <p:nvPr/>
          </p:nvSpPr>
          <p:spPr>
            <a:xfrm>
              <a:off x="1932650" y="1641650"/>
              <a:ext cx="145575" cy="179325"/>
            </a:xfrm>
            <a:custGeom>
              <a:rect b="b" l="l" r="r" t="t"/>
              <a:pathLst>
                <a:path extrusionOk="0" h="7173" w="5823">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84"/>
            <p:cNvSpPr/>
            <p:nvPr/>
          </p:nvSpPr>
          <p:spPr>
            <a:xfrm>
              <a:off x="2019475" y="1292525"/>
              <a:ext cx="410075" cy="583375"/>
            </a:xfrm>
            <a:custGeom>
              <a:rect b="b" l="l" r="r" t="t"/>
              <a:pathLst>
                <a:path extrusionOk="0" h="23335" w="16403">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84"/>
            <p:cNvSpPr/>
            <p:nvPr/>
          </p:nvSpPr>
          <p:spPr>
            <a:xfrm>
              <a:off x="2011275" y="1270725"/>
              <a:ext cx="427750" cy="619075"/>
            </a:xfrm>
            <a:custGeom>
              <a:rect b="b" l="l" r="r" t="t"/>
              <a:pathLst>
                <a:path extrusionOk="0" h="24763" w="1711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84"/>
            <p:cNvSpPr/>
            <p:nvPr/>
          </p:nvSpPr>
          <p:spPr>
            <a:xfrm>
              <a:off x="2342725" y="2272700"/>
              <a:ext cx="102300" cy="109875"/>
            </a:xfrm>
            <a:custGeom>
              <a:rect b="b" l="l" r="r" t="t"/>
              <a:pathLst>
                <a:path extrusionOk="0" h="4395" w="4092">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84"/>
            <p:cNvSpPr/>
            <p:nvPr/>
          </p:nvSpPr>
          <p:spPr>
            <a:xfrm>
              <a:off x="2334825" y="2250600"/>
              <a:ext cx="118400" cy="142075"/>
            </a:xfrm>
            <a:custGeom>
              <a:rect b="b" l="l" r="r" t="t"/>
              <a:pathLst>
                <a:path extrusionOk="0" h="5683" w="4736">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84"/>
            <p:cNvSpPr/>
            <p:nvPr/>
          </p:nvSpPr>
          <p:spPr>
            <a:xfrm>
              <a:off x="1713900" y="3010725"/>
              <a:ext cx="224775" cy="69925"/>
            </a:xfrm>
            <a:custGeom>
              <a:rect b="b" l="l" r="r" t="t"/>
              <a:pathLst>
                <a:path extrusionOk="0" h="2797" w="8991">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84"/>
            <p:cNvSpPr/>
            <p:nvPr/>
          </p:nvSpPr>
          <p:spPr>
            <a:xfrm>
              <a:off x="1691475" y="3002850"/>
              <a:ext cx="265200" cy="86825"/>
            </a:xfrm>
            <a:custGeom>
              <a:rect b="b" l="l" r="r" t="t"/>
              <a:pathLst>
                <a:path extrusionOk="0" h="3473" w="10608">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84"/>
            <p:cNvSpPr/>
            <p:nvPr/>
          </p:nvSpPr>
          <p:spPr>
            <a:xfrm>
              <a:off x="1938650" y="3067875"/>
              <a:ext cx="120300" cy="55275"/>
            </a:xfrm>
            <a:custGeom>
              <a:rect b="b" l="l" r="r" t="t"/>
              <a:pathLst>
                <a:path extrusionOk="0" h="2211" w="4812">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84"/>
            <p:cNvSpPr/>
            <p:nvPr/>
          </p:nvSpPr>
          <p:spPr>
            <a:xfrm>
              <a:off x="1916875" y="3059350"/>
              <a:ext cx="152175" cy="75475"/>
            </a:xfrm>
            <a:custGeom>
              <a:rect b="b" l="l" r="r" t="t"/>
              <a:pathLst>
                <a:path extrusionOk="0" h="3019" w="6087">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84"/>
            <p:cNvSpPr/>
            <p:nvPr/>
          </p:nvSpPr>
          <p:spPr>
            <a:xfrm>
              <a:off x="1843950" y="3121225"/>
              <a:ext cx="55275" cy="29075"/>
            </a:xfrm>
            <a:custGeom>
              <a:rect b="b" l="l" r="r" t="t"/>
              <a:pathLst>
                <a:path extrusionOk="0" h="1163" w="2211">
                  <a:moveTo>
                    <a:pt x="1" y="0"/>
                  </a:moveTo>
                  <a:lnTo>
                    <a:pt x="1226" y="1162"/>
                  </a:lnTo>
                  <a:lnTo>
                    <a:pt x="2211" y="278"/>
                  </a:lnTo>
                  <a:lnTo>
                    <a:pt x="165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84"/>
            <p:cNvSpPr/>
            <p:nvPr/>
          </p:nvSpPr>
          <p:spPr>
            <a:xfrm>
              <a:off x="1824375" y="3113325"/>
              <a:ext cx="88750" cy="47700"/>
            </a:xfrm>
            <a:custGeom>
              <a:rect b="b" l="l" r="r" t="t"/>
              <a:pathLst>
                <a:path extrusionOk="0" h="1908" w="355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84"/>
            <p:cNvSpPr/>
            <p:nvPr/>
          </p:nvSpPr>
          <p:spPr>
            <a:xfrm>
              <a:off x="2090500" y="3105425"/>
              <a:ext cx="65050" cy="33175"/>
            </a:xfrm>
            <a:custGeom>
              <a:rect b="b" l="l" r="r" t="t"/>
              <a:pathLst>
                <a:path extrusionOk="0" h="1327" w="2602">
                  <a:moveTo>
                    <a:pt x="0" y="1"/>
                  </a:moveTo>
                  <a:lnTo>
                    <a:pt x="468" y="1327"/>
                  </a:lnTo>
                  <a:lnTo>
                    <a:pt x="2602" y="658"/>
                  </a:lnTo>
                  <a:lnTo>
                    <a:pt x="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84"/>
            <p:cNvSpPr/>
            <p:nvPr/>
          </p:nvSpPr>
          <p:spPr>
            <a:xfrm>
              <a:off x="2077875" y="3094075"/>
              <a:ext cx="106725" cy="54325"/>
            </a:xfrm>
            <a:custGeom>
              <a:rect b="b" l="l" r="r" t="t"/>
              <a:pathLst>
                <a:path extrusionOk="0" h="2173" w="4269">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777" name="Shape 7777"/>
        <p:cNvGrpSpPr/>
        <p:nvPr/>
      </p:nvGrpSpPr>
      <p:grpSpPr>
        <a:xfrm>
          <a:off x="0" y="0"/>
          <a:ext cx="0" cy="0"/>
          <a:chOff x="0" y="0"/>
          <a:chExt cx="0" cy="0"/>
        </a:xfrm>
      </p:grpSpPr>
      <p:grpSp>
        <p:nvGrpSpPr>
          <p:cNvPr id="7778" name="Google Shape;7778;p85"/>
          <p:cNvGrpSpPr/>
          <p:nvPr/>
        </p:nvGrpSpPr>
        <p:grpSpPr>
          <a:xfrm>
            <a:off x="2100560" y="3398663"/>
            <a:ext cx="1102891" cy="760337"/>
            <a:chOff x="4967783" y="2151471"/>
            <a:chExt cx="3920692" cy="2702940"/>
          </a:xfrm>
        </p:grpSpPr>
        <p:grpSp>
          <p:nvGrpSpPr>
            <p:cNvPr id="7779" name="Google Shape;7779;p85"/>
            <p:cNvGrpSpPr/>
            <p:nvPr/>
          </p:nvGrpSpPr>
          <p:grpSpPr>
            <a:xfrm>
              <a:off x="5045709" y="2252109"/>
              <a:ext cx="3761071" cy="2501708"/>
              <a:chOff x="2691784" y="1805334"/>
              <a:chExt cx="3761071" cy="2501708"/>
            </a:xfrm>
          </p:grpSpPr>
          <p:sp>
            <p:nvSpPr>
              <p:cNvPr id="7780" name="Google Shape;7780;p85"/>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85"/>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85"/>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85"/>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85"/>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85"/>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85"/>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7" name="Google Shape;7787;p85"/>
            <p:cNvGrpSpPr/>
            <p:nvPr/>
          </p:nvGrpSpPr>
          <p:grpSpPr>
            <a:xfrm>
              <a:off x="4967783" y="2151471"/>
              <a:ext cx="3920692" cy="2702940"/>
              <a:chOff x="2613858" y="1704696"/>
              <a:chExt cx="3920692" cy="2702940"/>
            </a:xfrm>
          </p:grpSpPr>
          <p:sp>
            <p:nvSpPr>
              <p:cNvPr id="7788" name="Google Shape;7788;p85"/>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85"/>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85"/>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85"/>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85"/>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93" name="Google Shape;7793;p85"/>
          <p:cNvGrpSpPr/>
          <p:nvPr/>
        </p:nvGrpSpPr>
        <p:grpSpPr>
          <a:xfrm>
            <a:off x="3504468" y="1286940"/>
            <a:ext cx="1561911" cy="708580"/>
            <a:chOff x="3530532" y="1496185"/>
            <a:chExt cx="1561911" cy="708580"/>
          </a:xfrm>
        </p:grpSpPr>
        <p:grpSp>
          <p:nvGrpSpPr>
            <p:cNvPr id="7794" name="Google Shape;7794;p85"/>
            <p:cNvGrpSpPr/>
            <p:nvPr/>
          </p:nvGrpSpPr>
          <p:grpSpPr>
            <a:xfrm>
              <a:off x="3720318" y="1857562"/>
              <a:ext cx="1372125" cy="54"/>
              <a:chOff x="3720318" y="1857562"/>
              <a:chExt cx="1372125" cy="54"/>
            </a:xfrm>
          </p:grpSpPr>
          <p:cxnSp>
            <p:nvCxnSpPr>
              <p:cNvPr id="7795" name="Google Shape;7795;p85"/>
              <p:cNvCxnSpPr>
                <a:endCxn id="7796" idx="2"/>
              </p:cNvCxnSpPr>
              <p:nvPr/>
            </p:nvCxnSpPr>
            <p:spPr>
              <a:xfrm>
                <a:off x="4440243" y="1857616"/>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7797" name="Google Shape;7797;p85"/>
              <p:cNvCxnSpPr/>
              <p:nvPr/>
            </p:nvCxnSpPr>
            <p:spPr>
              <a:xfrm>
                <a:off x="4074943"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7798" name="Google Shape;7798;p85"/>
              <p:cNvCxnSpPr/>
              <p:nvPr/>
            </p:nvCxnSpPr>
            <p:spPr>
              <a:xfrm>
                <a:off x="3720318"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7799" name="Google Shape;7799;p85"/>
              <p:cNvCxnSpPr>
                <a:stCxn id="7796" idx="6"/>
              </p:cNvCxnSpPr>
              <p:nvPr/>
            </p:nvCxnSpPr>
            <p:spPr>
              <a:xfrm>
                <a:off x="4801443" y="1857616"/>
                <a:ext cx="291000" cy="0"/>
              </a:xfrm>
              <a:prstGeom prst="straightConnector1">
                <a:avLst/>
              </a:prstGeom>
              <a:noFill/>
              <a:ln cap="flat" cmpd="sng" w="9525">
                <a:solidFill>
                  <a:srgbClr val="A5B7C6"/>
                </a:solidFill>
                <a:prstDash val="solid"/>
                <a:round/>
                <a:headEnd len="med" w="med" type="none"/>
                <a:tailEnd len="med" w="med" type="triangle"/>
              </a:ln>
            </p:spPr>
          </p:cxnSp>
        </p:grpSp>
        <p:grpSp>
          <p:nvGrpSpPr>
            <p:cNvPr id="7800" name="Google Shape;7800;p85"/>
            <p:cNvGrpSpPr/>
            <p:nvPr/>
          </p:nvGrpSpPr>
          <p:grpSpPr>
            <a:xfrm>
              <a:off x="3567462" y="1496185"/>
              <a:ext cx="286500" cy="272914"/>
              <a:chOff x="3567462" y="1496185"/>
              <a:chExt cx="286500" cy="272914"/>
            </a:xfrm>
          </p:grpSpPr>
          <p:cxnSp>
            <p:nvCxnSpPr>
              <p:cNvPr id="7801" name="Google Shape;7801;p85"/>
              <p:cNvCxnSpPr/>
              <p:nvPr/>
            </p:nvCxnSpPr>
            <p:spPr>
              <a:xfrm rot="10800000">
                <a:off x="3626625"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7802" name="Google Shape;7802;p85"/>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03" name="Google Shape;7803;p85"/>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85"/>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05" name="Google Shape;7805;p85"/>
            <p:cNvGrpSpPr/>
            <p:nvPr/>
          </p:nvGrpSpPr>
          <p:grpSpPr>
            <a:xfrm>
              <a:off x="3929014" y="1960574"/>
              <a:ext cx="286500" cy="242342"/>
              <a:chOff x="3929014" y="1960574"/>
              <a:chExt cx="286500" cy="242342"/>
            </a:xfrm>
          </p:grpSpPr>
          <p:cxnSp>
            <p:nvCxnSpPr>
              <p:cNvPr id="7806" name="Google Shape;7806;p85"/>
              <p:cNvCxnSpPr/>
              <p:nvPr/>
            </p:nvCxnSpPr>
            <p:spPr>
              <a:xfrm rot="10800000">
                <a:off x="3988400" y="1960574"/>
                <a:ext cx="0" cy="144300"/>
              </a:xfrm>
              <a:prstGeom prst="straightConnector1">
                <a:avLst/>
              </a:prstGeom>
              <a:noFill/>
              <a:ln cap="flat" cmpd="sng" w="9525">
                <a:solidFill>
                  <a:srgbClr val="A5B7C6"/>
                </a:solidFill>
                <a:prstDash val="solid"/>
                <a:round/>
                <a:headEnd len="med" w="med" type="none"/>
                <a:tailEnd len="med" w="med" type="none"/>
              </a:ln>
            </p:spPr>
          </p:cxnSp>
          <p:sp>
            <p:nvSpPr>
              <p:cNvPr id="7807" name="Google Shape;7807;p85"/>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8" name="Google Shape;7808;p85"/>
            <p:cNvGrpSpPr/>
            <p:nvPr/>
          </p:nvGrpSpPr>
          <p:grpSpPr>
            <a:xfrm>
              <a:off x="4290828" y="1496185"/>
              <a:ext cx="286500" cy="272914"/>
              <a:chOff x="4290828" y="1496185"/>
              <a:chExt cx="286500" cy="272914"/>
            </a:xfrm>
          </p:grpSpPr>
          <p:cxnSp>
            <p:nvCxnSpPr>
              <p:cNvPr id="7809" name="Google Shape;7809;p85"/>
              <p:cNvCxnSpPr/>
              <p:nvPr/>
            </p:nvCxnSpPr>
            <p:spPr>
              <a:xfrm rot="10800000">
                <a:off x="4350000"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7810" name="Google Shape;7810;p85"/>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11" name="Google Shape;7811;p85"/>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85"/>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12" name="Google Shape;7812;p85"/>
            <p:cNvGrpSpPr/>
            <p:nvPr/>
          </p:nvGrpSpPr>
          <p:grpSpPr>
            <a:xfrm>
              <a:off x="4657726" y="1959674"/>
              <a:ext cx="286500" cy="245092"/>
              <a:chOff x="4657726" y="1959674"/>
              <a:chExt cx="286500" cy="245092"/>
            </a:xfrm>
          </p:grpSpPr>
          <p:cxnSp>
            <p:nvCxnSpPr>
              <p:cNvPr id="7813" name="Google Shape;7813;p85"/>
              <p:cNvCxnSpPr/>
              <p:nvPr/>
            </p:nvCxnSpPr>
            <p:spPr>
              <a:xfrm rot="10800000">
                <a:off x="4707475" y="1959674"/>
                <a:ext cx="0" cy="145200"/>
              </a:xfrm>
              <a:prstGeom prst="straightConnector1">
                <a:avLst/>
              </a:prstGeom>
              <a:noFill/>
              <a:ln cap="flat" cmpd="sng" w="9525">
                <a:solidFill>
                  <a:srgbClr val="A5B7C6"/>
                </a:solidFill>
                <a:prstDash val="solid"/>
                <a:round/>
                <a:headEnd len="med" w="med" type="none"/>
                <a:tailEnd len="med" w="med" type="none"/>
              </a:ln>
            </p:spPr>
          </p:cxnSp>
          <p:sp>
            <p:nvSpPr>
              <p:cNvPr id="7814" name="Google Shape;7814;p85"/>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15" name="Google Shape;7815;p85"/>
          <p:cNvGrpSpPr/>
          <p:nvPr/>
        </p:nvGrpSpPr>
        <p:grpSpPr>
          <a:xfrm>
            <a:off x="3486488" y="2149036"/>
            <a:ext cx="1597032" cy="378649"/>
            <a:chOff x="3512551" y="2358282"/>
            <a:chExt cx="1597032" cy="378649"/>
          </a:xfrm>
        </p:grpSpPr>
        <p:grpSp>
          <p:nvGrpSpPr>
            <p:cNvPr id="7816" name="Google Shape;7816;p85"/>
            <p:cNvGrpSpPr/>
            <p:nvPr/>
          </p:nvGrpSpPr>
          <p:grpSpPr>
            <a:xfrm>
              <a:off x="3738198" y="2553002"/>
              <a:ext cx="1145834" cy="117"/>
              <a:chOff x="3738198" y="2553002"/>
              <a:chExt cx="1145834" cy="117"/>
            </a:xfrm>
          </p:grpSpPr>
          <p:cxnSp>
            <p:nvCxnSpPr>
              <p:cNvPr id="7817" name="Google Shape;7817;p85"/>
              <p:cNvCxnSpPr/>
              <p:nvPr/>
            </p:nvCxnSpPr>
            <p:spPr>
              <a:xfrm>
                <a:off x="4195395"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7818" name="Google Shape;7818;p85"/>
              <p:cNvCxnSpPr/>
              <p:nvPr/>
            </p:nvCxnSpPr>
            <p:spPr>
              <a:xfrm>
                <a:off x="4652432"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7819" name="Google Shape;7819;p85"/>
              <p:cNvCxnSpPr>
                <a:stCxn id="7820" idx="6"/>
                <a:endCxn id="7821" idx="2"/>
              </p:cNvCxnSpPr>
              <p:nvPr/>
            </p:nvCxnSpPr>
            <p:spPr>
              <a:xfrm>
                <a:off x="3738198" y="2553118"/>
                <a:ext cx="231300" cy="0"/>
              </a:xfrm>
              <a:prstGeom prst="straightConnector1">
                <a:avLst/>
              </a:prstGeom>
              <a:noFill/>
              <a:ln cap="flat" cmpd="sng" w="9525">
                <a:solidFill>
                  <a:srgbClr val="435D74"/>
                </a:solidFill>
                <a:prstDash val="solid"/>
                <a:round/>
                <a:headEnd len="med" w="med" type="none"/>
                <a:tailEnd len="med" w="med" type="none"/>
              </a:ln>
            </p:spPr>
          </p:cxnSp>
        </p:grpSp>
        <p:grpSp>
          <p:nvGrpSpPr>
            <p:cNvPr id="7822" name="Google Shape;7822;p85"/>
            <p:cNvGrpSpPr/>
            <p:nvPr/>
          </p:nvGrpSpPr>
          <p:grpSpPr>
            <a:xfrm>
              <a:off x="3969644" y="2440153"/>
              <a:ext cx="225900" cy="296779"/>
              <a:chOff x="3969644" y="2440153"/>
              <a:chExt cx="225900" cy="296779"/>
            </a:xfrm>
          </p:grpSpPr>
          <p:cxnSp>
            <p:nvCxnSpPr>
              <p:cNvPr id="7823" name="Google Shape;7823;p85"/>
              <p:cNvCxnSpPr/>
              <p:nvPr/>
            </p:nvCxnSpPr>
            <p:spPr>
              <a:xfrm>
                <a:off x="4082390" y="2637031"/>
                <a:ext cx="0" cy="99900"/>
              </a:xfrm>
              <a:prstGeom prst="straightConnector1">
                <a:avLst/>
              </a:prstGeom>
              <a:noFill/>
              <a:ln cap="flat" cmpd="sng" w="9525">
                <a:solidFill>
                  <a:srgbClr val="435D74"/>
                </a:solidFill>
                <a:prstDash val="solid"/>
                <a:round/>
                <a:headEnd len="med" w="med" type="none"/>
                <a:tailEnd len="med" w="med" type="none"/>
              </a:ln>
            </p:spPr>
          </p:cxnSp>
          <p:sp>
            <p:nvSpPr>
              <p:cNvPr id="7821" name="Google Shape;7821;p85"/>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85"/>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5" name="Google Shape;7825;p85"/>
            <p:cNvGrpSpPr/>
            <p:nvPr/>
          </p:nvGrpSpPr>
          <p:grpSpPr>
            <a:xfrm>
              <a:off x="4426818" y="2358282"/>
              <a:ext cx="225600" cy="307471"/>
              <a:chOff x="4426818" y="2358282"/>
              <a:chExt cx="225600" cy="307471"/>
            </a:xfrm>
          </p:grpSpPr>
          <p:cxnSp>
            <p:nvCxnSpPr>
              <p:cNvPr id="7826" name="Google Shape;7826;p85"/>
              <p:cNvCxnSpPr>
                <a:stCxn id="7827" idx="0"/>
              </p:cNvCxnSpPr>
              <p:nvPr/>
            </p:nvCxnSpPr>
            <p:spPr>
              <a:xfrm rot="10800000">
                <a:off x="4539644" y="2358282"/>
                <a:ext cx="0" cy="110700"/>
              </a:xfrm>
              <a:prstGeom prst="straightConnector1">
                <a:avLst/>
              </a:prstGeom>
              <a:noFill/>
              <a:ln cap="flat" cmpd="sng" w="9525">
                <a:solidFill>
                  <a:srgbClr val="435D74"/>
                </a:solidFill>
                <a:prstDash val="solid"/>
                <a:round/>
                <a:headEnd len="med" w="med" type="none"/>
                <a:tailEnd len="med" w="med" type="none"/>
              </a:ln>
            </p:spPr>
          </p:cxnSp>
          <p:sp>
            <p:nvSpPr>
              <p:cNvPr id="7828" name="Google Shape;7828;p85"/>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85"/>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9" name="Google Shape;7829;p85"/>
            <p:cNvGrpSpPr/>
            <p:nvPr/>
          </p:nvGrpSpPr>
          <p:grpSpPr>
            <a:xfrm>
              <a:off x="4883984" y="2440153"/>
              <a:ext cx="225600" cy="296479"/>
              <a:chOff x="4883984" y="2440153"/>
              <a:chExt cx="225600" cy="296479"/>
            </a:xfrm>
          </p:grpSpPr>
          <p:cxnSp>
            <p:nvCxnSpPr>
              <p:cNvPr id="7830" name="Google Shape;7830;p85"/>
              <p:cNvCxnSpPr/>
              <p:nvPr/>
            </p:nvCxnSpPr>
            <p:spPr>
              <a:xfrm>
                <a:off x="4996858" y="2637031"/>
                <a:ext cx="0" cy="99600"/>
              </a:xfrm>
              <a:prstGeom prst="straightConnector1">
                <a:avLst/>
              </a:prstGeom>
              <a:noFill/>
              <a:ln cap="flat" cmpd="sng" w="9525">
                <a:solidFill>
                  <a:srgbClr val="435D74"/>
                </a:solidFill>
                <a:prstDash val="solid"/>
                <a:round/>
                <a:headEnd len="med" w="med" type="none"/>
                <a:tailEnd len="med" w="med" type="none"/>
              </a:ln>
            </p:spPr>
          </p:cxnSp>
          <p:sp>
            <p:nvSpPr>
              <p:cNvPr id="7831" name="Google Shape;7831;p85"/>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85"/>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3" name="Google Shape;7833;p85"/>
            <p:cNvGrpSpPr/>
            <p:nvPr/>
          </p:nvGrpSpPr>
          <p:grpSpPr>
            <a:xfrm>
              <a:off x="3512551" y="2358356"/>
              <a:ext cx="225647" cy="307629"/>
              <a:chOff x="2182679" y="2005014"/>
              <a:chExt cx="792300" cy="1080158"/>
            </a:xfrm>
          </p:grpSpPr>
          <p:cxnSp>
            <p:nvCxnSpPr>
              <p:cNvPr id="7834" name="Google Shape;7834;p85"/>
              <p:cNvCxnSpPr>
                <a:stCxn id="7835" idx="0"/>
              </p:cNvCxnSpPr>
              <p:nvPr/>
            </p:nvCxnSpPr>
            <p:spPr>
              <a:xfrm rot="10800000">
                <a:off x="2578961" y="2005014"/>
                <a:ext cx="0" cy="388800"/>
              </a:xfrm>
              <a:prstGeom prst="straightConnector1">
                <a:avLst/>
              </a:prstGeom>
              <a:noFill/>
              <a:ln cap="flat" cmpd="sng" w="9525">
                <a:solidFill>
                  <a:srgbClr val="435D74"/>
                </a:solidFill>
                <a:prstDash val="solid"/>
                <a:round/>
                <a:headEnd len="med" w="med" type="none"/>
                <a:tailEnd len="med" w="med" type="none"/>
              </a:ln>
            </p:spPr>
          </p:cxnSp>
          <p:sp>
            <p:nvSpPr>
              <p:cNvPr id="7820" name="Google Shape;7820;p85"/>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85"/>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36" name="Google Shape;7836;p85"/>
          <p:cNvGrpSpPr/>
          <p:nvPr/>
        </p:nvGrpSpPr>
        <p:grpSpPr>
          <a:xfrm>
            <a:off x="6846570" y="972834"/>
            <a:ext cx="1559809" cy="722610"/>
            <a:chOff x="634175" y="2986275"/>
            <a:chExt cx="3147949" cy="1458344"/>
          </a:xfrm>
        </p:grpSpPr>
        <p:cxnSp>
          <p:nvCxnSpPr>
            <p:cNvPr id="7837" name="Google Shape;7837;p85"/>
            <p:cNvCxnSpPr>
              <a:stCxn id="7838" idx="4"/>
              <a:endCxn id="7839" idx="0"/>
            </p:cNvCxnSpPr>
            <p:nvPr/>
          </p:nvCxnSpPr>
          <p:spPr>
            <a:xfrm>
              <a:off x="929975" y="3577875"/>
              <a:ext cx="591300" cy="275100"/>
            </a:xfrm>
            <a:prstGeom prst="straightConnector1">
              <a:avLst/>
            </a:prstGeom>
            <a:noFill/>
            <a:ln cap="flat" cmpd="sng" w="9525">
              <a:solidFill>
                <a:srgbClr val="435D74"/>
              </a:solidFill>
              <a:prstDash val="solid"/>
              <a:round/>
              <a:headEnd len="med" w="med" type="none"/>
              <a:tailEnd len="med" w="med" type="none"/>
            </a:ln>
          </p:spPr>
        </p:cxnSp>
        <p:cxnSp>
          <p:nvCxnSpPr>
            <p:cNvPr id="7840" name="Google Shape;7840;p85"/>
            <p:cNvCxnSpPr>
              <a:stCxn id="7839" idx="0"/>
              <a:endCxn id="7841" idx="4"/>
            </p:cNvCxnSpPr>
            <p:nvPr/>
          </p:nvCxnSpPr>
          <p:spPr>
            <a:xfrm flipH="1" rot="10800000">
              <a:off x="1521366" y="3577919"/>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7842" name="Google Shape;7842;p85"/>
            <p:cNvCxnSpPr>
              <a:stCxn id="7841" idx="4"/>
              <a:endCxn id="7843" idx="0"/>
            </p:cNvCxnSpPr>
            <p:nvPr/>
          </p:nvCxnSpPr>
          <p:spPr>
            <a:xfrm>
              <a:off x="2208152" y="3577875"/>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7844" name="Google Shape;7844;p85"/>
            <p:cNvCxnSpPr>
              <a:stCxn id="7843" idx="0"/>
              <a:endCxn id="7845" idx="4"/>
            </p:cNvCxnSpPr>
            <p:nvPr/>
          </p:nvCxnSpPr>
          <p:spPr>
            <a:xfrm flipH="1" rot="10800000">
              <a:off x="2894933" y="3577918"/>
              <a:ext cx="591300" cy="275100"/>
            </a:xfrm>
            <a:prstGeom prst="straightConnector1">
              <a:avLst/>
            </a:prstGeom>
            <a:noFill/>
            <a:ln cap="flat" cmpd="sng" w="9525">
              <a:solidFill>
                <a:srgbClr val="435D74"/>
              </a:solidFill>
              <a:prstDash val="solid"/>
              <a:round/>
              <a:headEnd len="med" w="med" type="none"/>
              <a:tailEnd len="med" w="med" type="none"/>
            </a:ln>
          </p:spPr>
        </p:cxnSp>
        <p:sp>
          <p:nvSpPr>
            <p:cNvPr id="7845" name="Google Shape;7845;p85"/>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841" name="Google Shape;7841;p85"/>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838" name="Google Shape;7838;p85"/>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843" name="Google Shape;7843;p85"/>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839" name="Google Shape;7839;p85"/>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7846" name="Google Shape;7846;p85"/>
          <p:cNvGrpSpPr/>
          <p:nvPr/>
        </p:nvGrpSpPr>
        <p:grpSpPr>
          <a:xfrm>
            <a:off x="3500360" y="2682741"/>
            <a:ext cx="1570719" cy="294123"/>
            <a:chOff x="998425" y="1182125"/>
            <a:chExt cx="1065400" cy="199500"/>
          </a:xfrm>
        </p:grpSpPr>
        <p:sp>
          <p:nvSpPr>
            <p:cNvPr id="7847" name="Google Shape;7847;p85"/>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85"/>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85"/>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85"/>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85"/>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2" name="Google Shape;7852;p85"/>
          <p:cNvGrpSpPr/>
          <p:nvPr/>
        </p:nvGrpSpPr>
        <p:grpSpPr>
          <a:xfrm>
            <a:off x="6843616" y="1800228"/>
            <a:ext cx="1565716" cy="366729"/>
            <a:chOff x="1247650" y="2075423"/>
            <a:chExt cx="6648477" cy="1557238"/>
          </a:xfrm>
        </p:grpSpPr>
        <p:sp>
          <p:nvSpPr>
            <p:cNvPr id="7853" name="Google Shape;7853;p85"/>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85"/>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85"/>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85"/>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85"/>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85"/>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9" name="Google Shape;7859;p85"/>
          <p:cNvGrpSpPr/>
          <p:nvPr/>
        </p:nvGrpSpPr>
        <p:grpSpPr>
          <a:xfrm>
            <a:off x="6827928" y="2949043"/>
            <a:ext cx="1597061" cy="663440"/>
            <a:chOff x="6796238" y="3158297"/>
            <a:chExt cx="1630319" cy="677257"/>
          </a:xfrm>
        </p:grpSpPr>
        <p:cxnSp>
          <p:nvCxnSpPr>
            <p:cNvPr id="7860" name="Google Shape;7860;p85"/>
            <p:cNvCxnSpPr/>
            <p:nvPr/>
          </p:nvCxnSpPr>
          <p:spPr>
            <a:xfrm>
              <a:off x="7012244"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7861" name="Google Shape;7861;p85"/>
            <p:cNvCxnSpPr/>
            <p:nvPr/>
          </p:nvCxnSpPr>
          <p:spPr>
            <a:xfrm>
              <a:off x="7810957"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7862" name="Google Shape;7862;p85"/>
            <p:cNvCxnSpPr/>
            <p:nvPr/>
          </p:nvCxnSpPr>
          <p:spPr>
            <a:xfrm rot="10800000">
              <a:off x="8196652" y="3170826"/>
              <a:ext cx="0" cy="169800"/>
            </a:xfrm>
            <a:prstGeom prst="straightConnector1">
              <a:avLst/>
            </a:prstGeom>
            <a:noFill/>
            <a:ln cap="flat" cmpd="sng" w="9525">
              <a:solidFill>
                <a:srgbClr val="A5B7C6"/>
              </a:solidFill>
              <a:prstDash val="solid"/>
              <a:round/>
              <a:headEnd len="med" w="med" type="none"/>
              <a:tailEnd len="med" w="med" type="diamond"/>
            </a:ln>
          </p:spPr>
        </p:cxnSp>
        <p:cxnSp>
          <p:nvCxnSpPr>
            <p:cNvPr id="7863" name="Google Shape;7863;p85"/>
            <p:cNvCxnSpPr/>
            <p:nvPr/>
          </p:nvCxnSpPr>
          <p:spPr>
            <a:xfrm rot="10800000">
              <a:off x="7411601" y="3158297"/>
              <a:ext cx="0" cy="170700"/>
            </a:xfrm>
            <a:prstGeom prst="straightConnector1">
              <a:avLst/>
            </a:prstGeom>
            <a:noFill/>
            <a:ln cap="flat" cmpd="sng" w="9525">
              <a:solidFill>
                <a:srgbClr val="A5B7C6"/>
              </a:solidFill>
              <a:prstDash val="solid"/>
              <a:round/>
              <a:headEnd len="med" w="med" type="none"/>
              <a:tailEnd len="med" w="med" type="diamond"/>
            </a:ln>
          </p:spPr>
        </p:cxnSp>
        <p:grpSp>
          <p:nvGrpSpPr>
            <p:cNvPr id="7864" name="Google Shape;7864;p85"/>
            <p:cNvGrpSpPr/>
            <p:nvPr/>
          </p:nvGrpSpPr>
          <p:grpSpPr>
            <a:xfrm>
              <a:off x="6796238" y="3311904"/>
              <a:ext cx="1630319" cy="377697"/>
              <a:chOff x="6796238" y="3311904"/>
              <a:chExt cx="1630319" cy="377697"/>
            </a:xfrm>
          </p:grpSpPr>
          <p:sp>
            <p:nvSpPr>
              <p:cNvPr id="7865" name="Google Shape;7865;p85"/>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85"/>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85"/>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68" name="Google Shape;7868;p85"/>
          <p:cNvGrpSpPr/>
          <p:nvPr/>
        </p:nvGrpSpPr>
        <p:grpSpPr>
          <a:xfrm>
            <a:off x="5349066" y="970435"/>
            <a:ext cx="1368606" cy="1593805"/>
            <a:chOff x="1839112" y="2209163"/>
            <a:chExt cx="1918159" cy="2233784"/>
          </a:xfrm>
        </p:grpSpPr>
        <p:sp>
          <p:nvSpPr>
            <p:cNvPr id="7869" name="Google Shape;7869;p85"/>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85"/>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85"/>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872" name="Google Shape;7872;p85"/>
            <p:cNvCxnSpPr>
              <a:stCxn id="7869" idx="6"/>
              <a:endCxn id="7870" idx="2"/>
            </p:cNvCxnSpPr>
            <p:nvPr/>
          </p:nvCxnSpPr>
          <p:spPr>
            <a:xfrm>
              <a:off x="2414212" y="2496713"/>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7873" name="Google Shape;7873;p85"/>
            <p:cNvCxnSpPr>
              <a:stCxn id="7870" idx="4"/>
              <a:endCxn id="7874" idx="0"/>
            </p:cNvCxnSpPr>
            <p:nvPr/>
          </p:nvCxnSpPr>
          <p:spPr>
            <a:xfrm rot="5400000">
              <a:off x="2669921" y="2240963"/>
              <a:ext cx="256500" cy="1343100"/>
            </a:xfrm>
            <a:prstGeom prst="bentConnector3">
              <a:avLst>
                <a:gd fmla="val 50000" name="adj1"/>
              </a:avLst>
            </a:prstGeom>
            <a:noFill/>
            <a:ln cap="flat" cmpd="sng" w="9525">
              <a:solidFill>
                <a:srgbClr val="325D79"/>
              </a:solidFill>
              <a:prstDash val="solid"/>
              <a:round/>
              <a:headEnd len="med" w="med" type="none"/>
              <a:tailEnd len="med" w="med" type="none"/>
            </a:ln>
          </p:spPr>
        </p:cxnSp>
        <p:cxnSp>
          <p:nvCxnSpPr>
            <p:cNvPr id="7875" name="Google Shape;7875;p85"/>
            <p:cNvCxnSpPr>
              <a:stCxn id="7874" idx="6"/>
              <a:endCxn id="7871" idx="2"/>
            </p:cNvCxnSpPr>
            <p:nvPr/>
          </p:nvCxnSpPr>
          <p:spPr>
            <a:xfrm>
              <a:off x="2414212" y="3328316"/>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7876" name="Google Shape;7876;p85"/>
            <p:cNvCxnSpPr>
              <a:stCxn id="7871" idx="4"/>
              <a:endCxn id="7877" idx="0"/>
            </p:cNvCxnSpPr>
            <p:nvPr/>
          </p:nvCxnSpPr>
          <p:spPr>
            <a:xfrm rot="5400000">
              <a:off x="2672171" y="3070316"/>
              <a:ext cx="252000" cy="1343100"/>
            </a:xfrm>
            <a:prstGeom prst="bentConnector3">
              <a:avLst>
                <a:gd fmla="val 49996" name="adj1"/>
              </a:avLst>
            </a:prstGeom>
            <a:noFill/>
            <a:ln cap="flat" cmpd="sng" w="9525">
              <a:solidFill>
                <a:srgbClr val="325D79"/>
              </a:solidFill>
              <a:prstDash val="solid"/>
              <a:round/>
              <a:headEnd len="med" w="med" type="none"/>
              <a:tailEnd len="med" w="med" type="none"/>
            </a:ln>
          </p:spPr>
        </p:cxnSp>
        <p:sp>
          <p:nvSpPr>
            <p:cNvPr id="7874" name="Google Shape;7874;p85"/>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85"/>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85"/>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879" name="Google Shape;7879;p85"/>
            <p:cNvCxnSpPr>
              <a:endCxn id="7878" idx="2"/>
            </p:cNvCxnSpPr>
            <p:nvPr/>
          </p:nvCxnSpPr>
          <p:spPr>
            <a:xfrm>
              <a:off x="2413871" y="4154498"/>
              <a:ext cx="768300" cy="900"/>
            </a:xfrm>
            <a:prstGeom prst="bentConnector3">
              <a:avLst>
                <a:gd fmla="val 50000" name="adj1"/>
              </a:avLst>
            </a:prstGeom>
            <a:noFill/>
            <a:ln cap="flat" cmpd="sng" w="9525">
              <a:solidFill>
                <a:srgbClr val="325D79"/>
              </a:solidFill>
              <a:prstDash val="solid"/>
              <a:round/>
              <a:headEnd len="med" w="med" type="none"/>
              <a:tailEnd len="med" w="med" type="none"/>
            </a:ln>
          </p:spPr>
        </p:cxnSp>
      </p:grpSp>
      <p:grpSp>
        <p:nvGrpSpPr>
          <p:cNvPr id="7880" name="Google Shape;7880;p85"/>
          <p:cNvGrpSpPr/>
          <p:nvPr/>
        </p:nvGrpSpPr>
        <p:grpSpPr>
          <a:xfrm>
            <a:off x="3481439" y="976671"/>
            <a:ext cx="1637968" cy="154942"/>
            <a:chOff x="238125" y="2506075"/>
            <a:chExt cx="7115411" cy="673075"/>
          </a:xfrm>
        </p:grpSpPr>
        <p:sp>
          <p:nvSpPr>
            <p:cNvPr id="7881" name="Google Shape;7881;p85"/>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85"/>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85"/>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85"/>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85"/>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6" name="Google Shape;7886;p85"/>
          <p:cNvGrpSpPr/>
          <p:nvPr/>
        </p:nvGrpSpPr>
        <p:grpSpPr>
          <a:xfrm>
            <a:off x="720124" y="1298269"/>
            <a:ext cx="2476762" cy="91743"/>
            <a:chOff x="1464850" y="436376"/>
            <a:chExt cx="6001362" cy="222300"/>
          </a:xfrm>
        </p:grpSpPr>
        <p:sp>
          <p:nvSpPr>
            <p:cNvPr id="7887" name="Google Shape;7887;p85"/>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85"/>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85"/>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85"/>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85"/>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892" name="Google Shape;7892;p85"/>
            <p:cNvCxnSpPr/>
            <p:nvPr/>
          </p:nvCxnSpPr>
          <p:spPr>
            <a:xfrm>
              <a:off x="1798637"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7893" name="Google Shape;7893;p85"/>
            <p:cNvCxnSpPr/>
            <p:nvPr/>
          </p:nvCxnSpPr>
          <p:spPr>
            <a:xfrm>
              <a:off x="327624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7894" name="Google Shape;7894;p85"/>
            <p:cNvCxnSpPr/>
            <p:nvPr/>
          </p:nvCxnSpPr>
          <p:spPr>
            <a:xfrm>
              <a:off x="475389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7895" name="Google Shape;7895;p85"/>
            <p:cNvCxnSpPr/>
            <p:nvPr/>
          </p:nvCxnSpPr>
          <p:spPr>
            <a:xfrm>
              <a:off x="6143961" y="547513"/>
              <a:ext cx="988200" cy="0"/>
            </a:xfrm>
            <a:prstGeom prst="straightConnector1">
              <a:avLst/>
            </a:prstGeom>
            <a:noFill/>
            <a:ln cap="flat" cmpd="sng" w="9525">
              <a:solidFill>
                <a:srgbClr val="5F7D95"/>
              </a:solidFill>
              <a:prstDash val="solid"/>
              <a:round/>
              <a:headEnd len="med" w="med" type="none"/>
              <a:tailEnd len="med" w="med" type="none"/>
            </a:ln>
          </p:spPr>
        </p:cxnSp>
      </p:grpSp>
      <p:grpSp>
        <p:nvGrpSpPr>
          <p:cNvPr id="7896" name="Google Shape;7896;p85"/>
          <p:cNvGrpSpPr/>
          <p:nvPr/>
        </p:nvGrpSpPr>
        <p:grpSpPr>
          <a:xfrm>
            <a:off x="706391" y="2533734"/>
            <a:ext cx="1452710" cy="651923"/>
            <a:chOff x="803162" y="2667727"/>
            <a:chExt cx="1411906" cy="633611"/>
          </a:xfrm>
        </p:grpSpPr>
        <p:cxnSp>
          <p:nvCxnSpPr>
            <p:cNvPr id="7897" name="Google Shape;7897;p85"/>
            <p:cNvCxnSpPr>
              <a:stCxn id="7898" idx="2"/>
              <a:endCxn id="7899" idx="0"/>
            </p:cNvCxnSpPr>
            <p:nvPr/>
          </p:nvCxnSpPr>
          <p:spPr>
            <a:xfrm flipH="1" rot="-5400000">
              <a:off x="1629114" y="2672827"/>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7900" name="Google Shape;7900;p85"/>
            <p:cNvCxnSpPr>
              <a:stCxn id="7901" idx="0"/>
              <a:endCxn id="7898" idx="2"/>
            </p:cNvCxnSpPr>
            <p:nvPr/>
          </p:nvCxnSpPr>
          <p:spPr>
            <a:xfrm rot="-5400000">
              <a:off x="1259830" y="2672682"/>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7902" name="Google Shape;7902;p85"/>
            <p:cNvCxnSpPr>
              <a:stCxn id="7901" idx="2"/>
              <a:endCxn id="7903" idx="0"/>
            </p:cNvCxnSpPr>
            <p:nvPr/>
          </p:nvCxnSpPr>
          <p:spPr>
            <a:xfrm flipH="1" rot="-5400000">
              <a:off x="1163380"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7904" name="Google Shape;7904;p85"/>
            <p:cNvCxnSpPr>
              <a:stCxn id="7905" idx="0"/>
              <a:endCxn id="7901" idx="2"/>
            </p:cNvCxnSpPr>
            <p:nvPr/>
          </p:nvCxnSpPr>
          <p:spPr>
            <a:xfrm rot="-5400000">
              <a:off x="987062"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7906" name="Google Shape;7906;p85"/>
            <p:cNvCxnSpPr>
              <a:stCxn id="7899" idx="2"/>
              <a:endCxn id="7907" idx="0"/>
            </p:cNvCxnSpPr>
            <p:nvPr/>
          </p:nvCxnSpPr>
          <p:spPr>
            <a:xfrm flipH="1" rot="-5400000">
              <a:off x="1901948"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7908" name="Google Shape;7908;p85"/>
            <p:cNvCxnSpPr>
              <a:stCxn id="7909" idx="0"/>
              <a:endCxn id="7899" idx="2"/>
            </p:cNvCxnSpPr>
            <p:nvPr/>
          </p:nvCxnSpPr>
          <p:spPr>
            <a:xfrm rot="-5400000">
              <a:off x="1725631"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sp>
          <p:nvSpPr>
            <p:cNvPr id="7905" name="Google Shape;7905;p85"/>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903" name="Google Shape;7903;p85"/>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909" name="Google Shape;7909;p85"/>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907" name="Google Shape;7907;p85"/>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899" name="Google Shape;7899;p85"/>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901" name="Google Shape;7901;p85"/>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898" name="Google Shape;7898;p85"/>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7910" name="Google Shape;7910;p85"/>
          <p:cNvGrpSpPr/>
          <p:nvPr/>
        </p:nvGrpSpPr>
        <p:grpSpPr>
          <a:xfrm>
            <a:off x="706393" y="969273"/>
            <a:ext cx="2518541" cy="209309"/>
            <a:chOff x="803163" y="1111966"/>
            <a:chExt cx="2447800" cy="203430"/>
          </a:xfrm>
        </p:grpSpPr>
        <p:grpSp>
          <p:nvGrpSpPr>
            <p:cNvPr id="7911" name="Google Shape;7911;p85"/>
            <p:cNvGrpSpPr/>
            <p:nvPr/>
          </p:nvGrpSpPr>
          <p:grpSpPr>
            <a:xfrm>
              <a:off x="1958180" y="1111966"/>
              <a:ext cx="588019" cy="121396"/>
              <a:chOff x="4808316" y="2800065"/>
              <a:chExt cx="1999386" cy="412910"/>
            </a:xfrm>
          </p:grpSpPr>
          <p:sp>
            <p:nvSpPr>
              <p:cNvPr id="7912" name="Google Shape;7912;p85"/>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13" name="Google Shape;7913;p85"/>
              <p:cNvGrpSpPr/>
              <p:nvPr/>
            </p:nvGrpSpPr>
            <p:grpSpPr>
              <a:xfrm>
                <a:off x="4808316" y="2800065"/>
                <a:ext cx="92400" cy="411825"/>
                <a:chOff x="845575" y="2563700"/>
                <a:chExt cx="92400" cy="411825"/>
              </a:xfrm>
            </p:grpSpPr>
            <p:cxnSp>
              <p:nvCxnSpPr>
                <p:cNvPr id="7914" name="Google Shape;7914;p85"/>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915" name="Google Shape;7915;p85"/>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7916" name="Google Shape;7916;p85"/>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7917" name="Google Shape;7917;p85"/>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18" name="Google Shape;7918;p85"/>
            <p:cNvGrpSpPr/>
            <p:nvPr/>
          </p:nvGrpSpPr>
          <p:grpSpPr>
            <a:xfrm>
              <a:off x="803163" y="1111974"/>
              <a:ext cx="591158" cy="121545"/>
              <a:chOff x="803163" y="1111974"/>
              <a:chExt cx="591158" cy="121545"/>
            </a:xfrm>
          </p:grpSpPr>
          <p:grpSp>
            <p:nvGrpSpPr>
              <p:cNvPr id="7919" name="Google Shape;7919;p85"/>
              <p:cNvGrpSpPr/>
              <p:nvPr/>
            </p:nvGrpSpPr>
            <p:grpSpPr>
              <a:xfrm>
                <a:off x="803163" y="1111974"/>
                <a:ext cx="27175" cy="121077"/>
                <a:chOff x="845575" y="2563700"/>
                <a:chExt cx="92400" cy="411825"/>
              </a:xfrm>
            </p:grpSpPr>
            <p:cxnSp>
              <p:nvCxnSpPr>
                <p:cNvPr id="7920" name="Google Shape;7920;p85"/>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921" name="Google Shape;7921;p85"/>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22" name="Google Shape;7922;p85"/>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3" name="Google Shape;7923;p85"/>
            <p:cNvGrpSpPr/>
            <p:nvPr/>
          </p:nvGrpSpPr>
          <p:grpSpPr>
            <a:xfrm>
              <a:off x="1381910" y="1194219"/>
              <a:ext cx="588341" cy="121177"/>
              <a:chOff x="1381910" y="1194219"/>
              <a:chExt cx="588341" cy="121177"/>
            </a:xfrm>
          </p:grpSpPr>
          <p:grpSp>
            <p:nvGrpSpPr>
              <p:cNvPr id="7924" name="Google Shape;7924;p85"/>
              <p:cNvGrpSpPr/>
              <p:nvPr/>
            </p:nvGrpSpPr>
            <p:grpSpPr>
              <a:xfrm rot="10800000">
                <a:off x="1381910" y="1194319"/>
                <a:ext cx="27175" cy="121077"/>
                <a:chOff x="2070100" y="2563700"/>
                <a:chExt cx="92400" cy="411825"/>
              </a:xfrm>
            </p:grpSpPr>
            <p:cxnSp>
              <p:nvCxnSpPr>
                <p:cNvPr id="7925" name="Google Shape;7925;p85"/>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926" name="Google Shape;7926;p85"/>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27" name="Google Shape;7927;p85"/>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8" name="Google Shape;7928;p85"/>
            <p:cNvGrpSpPr/>
            <p:nvPr/>
          </p:nvGrpSpPr>
          <p:grpSpPr>
            <a:xfrm>
              <a:off x="2532079" y="1194219"/>
              <a:ext cx="704927" cy="121177"/>
              <a:chOff x="2532079" y="1194219"/>
              <a:chExt cx="704927" cy="121177"/>
            </a:xfrm>
          </p:grpSpPr>
          <p:grpSp>
            <p:nvGrpSpPr>
              <p:cNvPr id="7929" name="Google Shape;7929;p85"/>
              <p:cNvGrpSpPr/>
              <p:nvPr/>
            </p:nvGrpSpPr>
            <p:grpSpPr>
              <a:xfrm rot="10800000">
                <a:off x="2532079" y="1194319"/>
                <a:ext cx="27175" cy="121077"/>
                <a:chOff x="2070100" y="2563700"/>
                <a:chExt cx="92400" cy="411825"/>
              </a:xfrm>
            </p:grpSpPr>
            <p:cxnSp>
              <p:nvCxnSpPr>
                <p:cNvPr id="7930" name="Google Shape;7930;p85"/>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931" name="Google Shape;7931;p85"/>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32" name="Google Shape;7932;p85"/>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33" name="Google Shape;7933;p85"/>
          <p:cNvGrpSpPr/>
          <p:nvPr/>
        </p:nvGrpSpPr>
        <p:grpSpPr>
          <a:xfrm>
            <a:off x="3499403" y="3665904"/>
            <a:ext cx="1567778" cy="491677"/>
            <a:chOff x="5194708" y="3484366"/>
            <a:chExt cx="3148148" cy="987304"/>
          </a:xfrm>
        </p:grpSpPr>
        <p:grpSp>
          <p:nvGrpSpPr>
            <p:cNvPr id="7934" name="Google Shape;7934;p85"/>
            <p:cNvGrpSpPr/>
            <p:nvPr/>
          </p:nvGrpSpPr>
          <p:grpSpPr>
            <a:xfrm>
              <a:off x="7531521" y="3484366"/>
              <a:ext cx="811335" cy="987304"/>
              <a:chOff x="3379425" y="1617275"/>
              <a:chExt cx="1090650" cy="1327200"/>
            </a:xfrm>
          </p:grpSpPr>
          <p:sp>
            <p:nvSpPr>
              <p:cNvPr id="7935" name="Google Shape;7935;p85"/>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85"/>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85"/>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8" name="Google Shape;7938;p85"/>
            <p:cNvGrpSpPr/>
            <p:nvPr/>
          </p:nvGrpSpPr>
          <p:grpSpPr>
            <a:xfrm>
              <a:off x="6752546" y="3484366"/>
              <a:ext cx="811428" cy="987304"/>
              <a:chOff x="2332275" y="1617275"/>
              <a:chExt cx="1090775" cy="1327200"/>
            </a:xfrm>
          </p:grpSpPr>
          <p:sp>
            <p:nvSpPr>
              <p:cNvPr id="7939" name="Google Shape;7939;p85"/>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85"/>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85"/>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2" name="Google Shape;7942;p85"/>
            <p:cNvGrpSpPr/>
            <p:nvPr/>
          </p:nvGrpSpPr>
          <p:grpSpPr>
            <a:xfrm>
              <a:off x="5973664" y="3484366"/>
              <a:ext cx="811335" cy="987304"/>
              <a:chOff x="1285250" y="1617275"/>
              <a:chExt cx="1090650" cy="1327200"/>
            </a:xfrm>
          </p:grpSpPr>
          <p:sp>
            <p:nvSpPr>
              <p:cNvPr id="7943" name="Google Shape;7943;p85"/>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85"/>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85"/>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6" name="Google Shape;7946;p85"/>
            <p:cNvGrpSpPr/>
            <p:nvPr/>
          </p:nvGrpSpPr>
          <p:grpSpPr>
            <a:xfrm>
              <a:off x="5194708" y="3484366"/>
              <a:ext cx="811409" cy="987304"/>
              <a:chOff x="238125" y="1617275"/>
              <a:chExt cx="1090750" cy="1327200"/>
            </a:xfrm>
          </p:grpSpPr>
          <p:sp>
            <p:nvSpPr>
              <p:cNvPr id="7947" name="Google Shape;7947;p85"/>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85"/>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85"/>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50" name="Google Shape;7950;p85"/>
          <p:cNvGrpSpPr/>
          <p:nvPr/>
        </p:nvGrpSpPr>
        <p:grpSpPr>
          <a:xfrm>
            <a:off x="3460012" y="3146315"/>
            <a:ext cx="1616964" cy="346256"/>
            <a:chOff x="1808063" y="4294338"/>
            <a:chExt cx="3370782" cy="721817"/>
          </a:xfrm>
        </p:grpSpPr>
        <p:sp>
          <p:nvSpPr>
            <p:cNvPr id="7951" name="Google Shape;7951;p85"/>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85"/>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85"/>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85"/>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85"/>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85"/>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85"/>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85"/>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85"/>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85"/>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1" name="Google Shape;7961;p85"/>
          <p:cNvGrpSpPr/>
          <p:nvPr/>
        </p:nvGrpSpPr>
        <p:grpSpPr>
          <a:xfrm>
            <a:off x="738224" y="3432344"/>
            <a:ext cx="1295882" cy="646587"/>
            <a:chOff x="834100" y="3642869"/>
            <a:chExt cx="1259483" cy="628426"/>
          </a:xfrm>
        </p:grpSpPr>
        <p:sp>
          <p:nvSpPr>
            <p:cNvPr id="7962" name="Google Shape;7962;p85"/>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85"/>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85"/>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85"/>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85"/>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85"/>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85"/>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85"/>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85"/>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85"/>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85"/>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85"/>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85"/>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85"/>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85"/>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85"/>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85"/>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85"/>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85"/>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85"/>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85"/>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85"/>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85"/>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85"/>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85"/>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87" name="Google Shape;7987;p85"/>
            <p:cNvGrpSpPr/>
            <p:nvPr/>
          </p:nvGrpSpPr>
          <p:grpSpPr>
            <a:xfrm>
              <a:off x="1360364" y="3847835"/>
              <a:ext cx="208119" cy="224359"/>
              <a:chOff x="1360769" y="3847100"/>
              <a:chExt cx="208119" cy="224359"/>
            </a:xfrm>
          </p:grpSpPr>
          <p:sp>
            <p:nvSpPr>
              <p:cNvPr id="7988" name="Google Shape;7988;p85"/>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85"/>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85"/>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85"/>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85"/>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85"/>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85"/>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85"/>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85"/>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85"/>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85"/>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85"/>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85"/>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85"/>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85"/>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85"/>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85"/>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85"/>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85"/>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85"/>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08" name="Google Shape;8008;p85"/>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85"/>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85"/>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85"/>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85"/>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85"/>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85"/>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85"/>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85"/>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85"/>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85"/>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85"/>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85"/>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85"/>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2" name="Google Shape;8022;p85"/>
          <p:cNvGrpSpPr/>
          <p:nvPr/>
        </p:nvGrpSpPr>
        <p:grpSpPr>
          <a:xfrm rot="5400000">
            <a:off x="5951337" y="3228841"/>
            <a:ext cx="164064" cy="1414916"/>
            <a:chOff x="4428249" y="1369375"/>
            <a:chExt cx="36905" cy="429569"/>
          </a:xfrm>
        </p:grpSpPr>
        <p:sp>
          <p:nvSpPr>
            <p:cNvPr id="8023" name="Google Shape;8023;p85"/>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85"/>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85"/>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85"/>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85"/>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85"/>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85"/>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85"/>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85"/>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85"/>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85"/>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85"/>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85"/>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85"/>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85"/>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85"/>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85"/>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85"/>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85"/>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85"/>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85"/>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85"/>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85"/>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85"/>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85"/>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85"/>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85"/>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85"/>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85"/>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85"/>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85"/>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85"/>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5" name="Google Shape;8055;p85"/>
          <p:cNvGrpSpPr/>
          <p:nvPr/>
        </p:nvGrpSpPr>
        <p:grpSpPr>
          <a:xfrm flipH="1" rot="10800000">
            <a:off x="5323766" y="2817385"/>
            <a:ext cx="1419207" cy="24808"/>
            <a:chOff x="219558" y="4738465"/>
            <a:chExt cx="5852400" cy="102300"/>
          </a:xfrm>
        </p:grpSpPr>
        <p:cxnSp>
          <p:nvCxnSpPr>
            <p:cNvPr id="8056" name="Google Shape;8056;p85"/>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8057" name="Google Shape;8057;p85"/>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85"/>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85"/>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85"/>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85"/>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2" name="Google Shape;8062;p85"/>
          <p:cNvGrpSpPr/>
          <p:nvPr/>
        </p:nvGrpSpPr>
        <p:grpSpPr>
          <a:xfrm>
            <a:off x="5335084" y="3190448"/>
            <a:ext cx="1396570" cy="385016"/>
            <a:chOff x="5286284" y="2966544"/>
            <a:chExt cx="1396570" cy="385016"/>
          </a:xfrm>
        </p:grpSpPr>
        <p:cxnSp>
          <p:nvCxnSpPr>
            <p:cNvPr id="8063" name="Google Shape;8063;p85"/>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8064" name="Google Shape;8064;p85"/>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8065" name="Google Shape;8065;p85"/>
            <p:cNvGrpSpPr/>
            <p:nvPr/>
          </p:nvGrpSpPr>
          <p:grpSpPr>
            <a:xfrm>
              <a:off x="5287688" y="3173364"/>
              <a:ext cx="1395166" cy="74100"/>
              <a:chOff x="5287688" y="3173364"/>
              <a:chExt cx="1395166" cy="74100"/>
            </a:xfrm>
          </p:grpSpPr>
          <p:cxnSp>
            <p:nvCxnSpPr>
              <p:cNvPr id="8066" name="Google Shape;8066;p85"/>
              <p:cNvCxnSpPr/>
              <p:nvPr/>
            </p:nvCxnSpPr>
            <p:spPr>
              <a:xfrm>
                <a:off x="6682853" y="3173540"/>
                <a:ext cx="0" cy="73800"/>
              </a:xfrm>
              <a:prstGeom prst="straightConnector1">
                <a:avLst/>
              </a:prstGeom>
              <a:noFill/>
              <a:ln cap="flat" cmpd="sng" w="9525">
                <a:solidFill>
                  <a:srgbClr val="5F7D95"/>
                </a:solidFill>
                <a:prstDash val="solid"/>
                <a:round/>
                <a:headEnd len="med" w="med" type="none"/>
                <a:tailEnd len="med" w="med" type="none"/>
              </a:ln>
            </p:spPr>
          </p:cxnSp>
          <p:cxnSp>
            <p:nvCxnSpPr>
              <p:cNvPr id="8067" name="Google Shape;8067;p85"/>
              <p:cNvCxnSpPr/>
              <p:nvPr/>
            </p:nvCxnSpPr>
            <p:spPr>
              <a:xfrm>
                <a:off x="5287688" y="3210371"/>
                <a:ext cx="1394700" cy="0"/>
              </a:xfrm>
              <a:prstGeom prst="straightConnector1">
                <a:avLst/>
              </a:prstGeom>
              <a:noFill/>
              <a:ln cap="flat" cmpd="sng" w="9525">
                <a:solidFill>
                  <a:srgbClr val="5F7D95"/>
                </a:solidFill>
                <a:prstDash val="solid"/>
                <a:round/>
                <a:headEnd len="med" w="med" type="none"/>
                <a:tailEnd len="med" w="med" type="none"/>
              </a:ln>
            </p:spPr>
          </p:cxnSp>
          <p:cxnSp>
            <p:nvCxnSpPr>
              <p:cNvPr id="8068" name="Google Shape;8068;p85"/>
              <p:cNvCxnSpPr/>
              <p:nvPr/>
            </p:nvCxnSpPr>
            <p:spPr>
              <a:xfrm>
                <a:off x="5518476"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8069" name="Google Shape;8069;p85"/>
              <p:cNvCxnSpPr/>
              <p:nvPr/>
            </p:nvCxnSpPr>
            <p:spPr>
              <a:xfrm>
                <a:off x="5287935"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8070" name="Google Shape;8070;p85"/>
              <p:cNvCxnSpPr/>
              <p:nvPr/>
            </p:nvCxnSpPr>
            <p:spPr>
              <a:xfrm>
                <a:off x="5751239"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8071" name="Google Shape;8071;p85"/>
              <p:cNvCxnSpPr/>
              <p:nvPr/>
            </p:nvCxnSpPr>
            <p:spPr>
              <a:xfrm>
                <a:off x="5982252"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8072" name="Google Shape;8072;p85"/>
              <p:cNvCxnSpPr/>
              <p:nvPr/>
            </p:nvCxnSpPr>
            <p:spPr>
              <a:xfrm>
                <a:off x="6216184"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8073" name="Google Shape;8073;p85"/>
              <p:cNvCxnSpPr/>
              <p:nvPr/>
            </p:nvCxnSpPr>
            <p:spPr>
              <a:xfrm>
                <a:off x="6449534" y="3173364"/>
                <a:ext cx="0" cy="74100"/>
              </a:xfrm>
              <a:prstGeom prst="straightConnector1">
                <a:avLst/>
              </a:prstGeom>
              <a:noFill/>
              <a:ln cap="flat" cmpd="sng" w="9525">
                <a:solidFill>
                  <a:srgbClr val="5F7D95"/>
                </a:solidFill>
                <a:prstDash val="solid"/>
                <a:round/>
                <a:headEnd len="med" w="med" type="none"/>
                <a:tailEnd len="med" w="med" type="none"/>
              </a:ln>
            </p:spPr>
          </p:cxnSp>
        </p:grpSp>
        <p:cxnSp>
          <p:nvCxnSpPr>
            <p:cNvPr id="8074" name="Google Shape;8074;p85"/>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8075" name="Google Shape;8075;p85"/>
          <p:cNvGrpSpPr/>
          <p:nvPr/>
        </p:nvGrpSpPr>
        <p:grpSpPr>
          <a:xfrm>
            <a:off x="2021150" y="1609224"/>
            <a:ext cx="1182276" cy="662027"/>
            <a:chOff x="2029517" y="1732295"/>
            <a:chExt cx="1149068" cy="643432"/>
          </a:xfrm>
        </p:grpSpPr>
        <p:grpSp>
          <p:nvGrpSpPr>
            <p:cNvPr id="8076" name="Google Shape;8076;p85"/>
            <p:cNvGrpSpPr/>
            <p:nvPr/>
          </p:nvGrpSpPr>
          <p:grpSpPr>
            <a:xfrm>
              <a:off x="2708660" y="1746937"/>
              <a:ext cx="455427" cy="244429"/>
              <a:chOff x="2700693" y="1746937"/>
              <a:chExt cx="455427" cy="244429"/>
            </a:xfrm>
          </p:grpSpPr>
          <p:grpSp>
            <p:nvGrpSpPr>
              <p:cNvPr id="8077" name="Google Shape;8077;p85"/>
              <p:cNvGrpSpPr/>
              <p:nvPr/>
            </p:nvGrpSpPr>
            <p:grpSpPr>
              <a:xfrm>
                <a:off x="2905682" y="1782817"/>
                <a:ext cx="250438" cy="208549"/>
                <a:chOff x="2905682" y="1782817"/>
                <a:chExt cx="250438" cy="208549"/>
              </a:xfrm>
            </p:grpSpPr>
            <p:cxnSp>
              <p:nvCxnSpPr>
                <p:cNvPr id="8078" name="Google Shape;8078;p85"/>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8079" name="Google Shape;8079;p85"/>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0" name="Google Shape;8080;p85"/>
              <p:cNvGrpSpPr/>
              <p:nvPr/>
            </p:nvGrpSpPr>
            <p:grpSpPr>
              <a:xfrm>
                <a:off x="2700693" y="1746937"/>
                <a:ext cx="449967" cy="72374"/>
                <a:chOff x="2700693" y="1746937"/>
                <a:chExt cx="449967" cy="72374"/>
              </a:xfrm>
            </p:grpSpPr>
            <p:cxnSp>
              <p:nvCxnSpPr>
                <p:cNvPr id="8081" name="Google Shape;8081;p85"/>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8082" name="Google Shape;8082;p85"/>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83" name="Google Shape;8083;p85"/>
            <p:cNvGrpSpPr/>
            <p:nvPr/>
          </p:nvGrpSpPr>
          <p:grpSpPr>
            <a:xfrm>
              <a:off x="2029517" y="1732295"/>
              <a:ext cx="1149068" cy="643432"/>
              <a:chOff x="2029517" y="1732295"/>
              <a:chExt cx="1149068" cy="643432"/>
            </a:xfrm>
          </p:grpSpPr>
          <p:grpSp>
            <p:nvGrpSpPr>
              <p:cNvPr id="8084" name="Google Shape;8084;p85"/>
              <p:cNvGrpSpPr/>
              <p:nvPr/>
            </p:nvGrpSpPr>
            <p:grpSpPr>
              <a:xfrm>
                <a:off x="2703618" y="2103152"/>
                <a:ext cx="474966" cy="260017"/>
                <a:chOff x="2703618" y="2103152"/>
                <a:chExt cx="474966" cy="260017"/>
              </a:xfrm>
            </p:grpSpPr>
            <p:grpSp>
              <p:nvGrpSpPr>
                <p:cNvPr id="8085" name="Google Shape;8085;p85"/>
                <p:cNvGrpSpPr/>
                <p:nvPr/>
              </p:nvGrpSpPr>
              <p:grpSpPr>
                <a:xfrm>
                  <a:off x="2703618" y="2290640"/>
                  <a:ext cx="450291" cy="72529"/>
                  <a:chOff x="2703618" y="2290640"/>
                  <a:chExt cx="450291" cy="72529"/>
                </a:xfrm>
              </p:grpSpPr>
              <p:cxnSp>
                <p:nvCxnSpPr>
                  <p:cNvPr id="8086" name="Google Shape;8086;p85"/>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8087" name="Google Shape;8087;p85"/>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8" name="Google Shape;8088;p85"/>
                <p:cNvGrpSpPr/>
                <p:nvPr/>
              </p:nvGrpSpPr>
              <p:grpSpPr>
                <a:xfrm>
                  <a:off x="2908607" y="2103152"/>
                  <a:ext cx="269977" cy="223538"/>
                  <a:chOff x="2908607" y="2103152"/>
                  <a:chExt cx="269977" cy="223538"/>
                </a:xfrm>
              </p:grpSpPr>
              <p:cxnSp>
                <p:nvCxnSpPr>
                  <p:cNvPr id="8089" name="Google Shape;8089;p85"/>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8090" name="Google Shape;8090;p85"/>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91" name="Google Shape;8091;p85"/>
              <p:cNvGrpSpPr/>
              <p:nvPr/>
            </p:nvGrpSpPr>
            <p:grpSpPr>
              <a:xfrm>
                <a:off x="2029517" y="1732295"/>
                <a:ext cx="685827" cy="643432"/>
                <a:chOff x="2029517" y="1732295"/>
                <a:chExt cx="685827" cy="643432"/>
              </a:xfrm>
            </p:grpSpPr>
            <p:sp>
              <p:nvSpPr>
                <p:cNvPr id="8092" name="Google Shape;8092;p85"/>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93" name="Google Shape;8093;p85"/>
                <p:cNvGrpSpPr/>
                <p:nvPr/>
              </p:nvGrpSpPr>
              <p:grpSpPr>
                <a:xfrm>
                  <a:off x="2158948" y="1732295"/>
                  <a:ext cx="556396" cy="333108"/>
                  <a:chOff x="2158948" y="1732295"/>
                  <a:chExt cx="556396" cy="333108"/>
                </a:xfrm>
              </p:grpSpPr>
              <p:cxnSp>
                <p:nvCxnSpPr>
                  <p:cNvPr id="8094" name="Google Shape;8094;p85"/>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8095" name="Google Shape;8095;p85"/>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6" name="Google Shape;8096;p85"/>
                <p:cNvGrpSpPr/>
                <p:nvPr/>
              </p:nvGrpSpPr>
              <p:grpSpPr>
                <a:xfrm>
                  <a:off x="2159908" y="2065057"/>
                  <a:ext cx="550884" cy="310670"/>
                  <a:chOff x="2159908" y="2065057"/>
                  <a:chExt cx="550884" cy="310670"/>
                </a:xfrm>
              </p:grpSpPr>
              <p:cxnSp>
                <p:nvCxnSpPr>
                  <p:cNvPr id="8097" name="Google Shape;8097;p85"/>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8098" name="Google Shape;8098;p85"/>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8099" name="Google Shape;8099;p85"/>
          <p:cNvGrpSpPr/>
          <p:nvPr/>
        </p:nvGrpSpPr>
        <p:grpSpPr>
          <a:xfrm>
            <a:off x="706399" y="1556837"/>
            <a:ext cx="962651" cy="810058"/>
            <a:chOff x="844912" y="1681380"/>
            <a:chExt cx="935611" cy="787305"/>
          </a:xfrm>
        </p:grpSpPr>
        <p:grpSp>
          <p:nvGrpSpPr>
            <p:cNvPr id="8100" name="Google Shape;8100;p85"/>
            <p:cNvGrpSpPr/>
            <p:nvPr/>
          </p:nvGrpSpPr>
          <p:grpSpPr>
            <a:xfrm>
              <a:off x="844912" y="1819635"/>
              <a:ext cx="329836" cy="510016"/>
              <a:chOff x="844912" y="1819635"/>
              <a:chExt cx="329836" cy="510016"/>
            </a:xfrm>
          </p:grpSpPr>
          <p:sp>
            <p:nvSpPr>
              <p:cNvPr id="8101" name="Google Shape;8101;p85"/>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85"/>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85"/>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85"/>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85"/>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85"/>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7" name="Google Shape;8107;p85"/>
            <p:cNvGrpSpPr/>
            <p:nvPr/>
          </p:nvGrpSpPr>
          <p:grpSpPr>
            <a:xfrm>
              <a:off x="1284601" y="2158168"/>
              <a:ext cx="495923" cy="310517"/>
              <a:chOff x="1284601" y="2158168"/>
              <a:chExt cx="495923" cy="310517"/>
            </a:xfrm>
          </p:grpSpPr>
          <p:sp>
            <p:nvSpPr>
              <p:cNvPr id="8108" name="Google Shape;8108;p85"/>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09" name="Google Shape;8109;p85"/>
              <p:cNvGrpSpPr/>
              <p:nvPr/>
            </p:nvGrpSpPr>
            <p:grpSpPr>
              <a:xfrm>
                <a:off x="1507666" y="2158168"/>
                <a:ext cx="272858" cy="310517"/>
                <a:chOff x="1507666" y="2158168"/>
                <a:chExt cx="272858" cy="310517"/>
              </a:xfrm>
            </p:grpSpPr>
            <p:grpSp>
              <p:nvGrpSpPr>
                <p:cNvPr id="8110" name="Google Shape;8110;p85"/>
                <p:cNvGrpSpPr/>
                <p:nvPr/>
              </p:nvGrpSpPr>
              <p:grpSpPr>
                <a:xfrm>
                  <a:off x="1507666" y="2176104"/>
                  <a:ext cx="166395" cy="273149"/>
                  <a:chOff x="1507666" y="2176104"/>
                  <a:chExt cx="166395" cy="273149"/>
                </a:xfrm>
              </p:grpSpPr>
              <p:sp>
                <p:nvSpPr>
                  <p:cNvPr id="8111" name="Google Shape;8111;p85"/>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85"/>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85"/>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85"/>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85"/>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85"/>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85"/>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18" name="Google Shape;8118;p85"/>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85"/>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20" name="Google Shape;8120;p85"/>
            <p:cNvGrpSpPr/>
            <p:nvPr/>
          </p:nvGrpSpPr>
          <p:grpSpPr>
            <a:xfrm>
              <a:off x="1284601" y="1681380"/>
              <a:ext cx="495923" cy="310517"/>
              <a:chOff x="1284601" y="1681380"/>
              <a:chExt cx="495923" cy="310517"/>
            </a:xfrm>
          </p:grpSpPr>
          <p:sp>
            <p:nvSpPr>
              <p:cNvPr id="8121" name="Google Shape;8121;p85"/>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22" name="Google Shape;8122;p85"/>
              <p:cNvGrpSpPr/>
              <p:nvPr/>
            </p:nvGrpSpPr>
            <p:grpSpPr>
              <a:xfrm>
                <a:off x="1507666" y="1681380"/>
                <a:ext cx="272858" cy="310517"/>
                <a:chOff x="1507666" y="1681380"/>
                <a:chExt cx="272858" cy="310517"/>
              </a:xfrm>
            </p:grpSpPr>
            <p:grpSp>
              <p:nvGrpSpPr>
                <p:cNvPr id="8123" name="Google Shape;8123;p85"/>
                <p:cNvGrpSpPr/>
                <p:nvPr/>
              </p:nvGrpSpPr>
              <p:grpSpPr>
                <a:xfrm>
                  <a:off x="1507666" y="1700120"/>
                  <a:ext cx="166395" cy="272984"/>
                  <a:chOff x="1507666" y="1700120"/>
                  <a:chExt cx="166395" cy="272984"/>
                </a:xfrm>
              </p:grpSpPr>
              <p:sp>
                <p:nvSpPr>
                  <p:cNvPr id="8124" name="Google Shape;8124;p85"/>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85"/>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85"/>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85"/>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85"/>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85"/>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85"/>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31" name="Google Shape;8131;p85"/>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85"/>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133" name="Google Shape;8133;p85"/>
          <p:cNvGrpSpPr/>
          <p:nvPr/>
        </p:nvGrpSpPr>
        <p:grpSpPr>
          <a:xfrm>
            <a:off x="6815339" y="2324267"/>
            <a:ext cx="1622269" cy="552443"/>
            <a:chOff x="6894650" y="2574740"/>
            <a:chExt cx="1445100" cy="492111"/>
          </a:xfrm>
        </p:grpSpPr>
        <p:sp>
          <p:nvSpPr>
            <p:cNvPr id="8134" name="Google Shape;8134;p85"/>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85"/>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85"/>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85"/>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85"/>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139" name="Google Shape;8139;p85"/>
            <p:cNvCxnSpPr/>
            <p:nvPr/>
          </p:nvCxnSpPr>
          <p:spPr>
            <a:xfrm>
              <a:off x="6894650" y="2821921"/>
              <a:ext cx="1445100" cy="0"/>
            </a:xfrm>
            <a:prstGeom prst="straightConnector1">
              <a:avLst/>
            </a:prstGeom>
            <a:noFill/>
            <a:ln cap="flat" cmpd="sng" w="9525">
              <a:solidFill>
                <a:srgbClr val="869FB2"/>
              </a:solidFill>
              <a:prstDash val="solid"/>
              <a:round/>
              <a:headEnd len="med" w="med" type="none"/>
              <a:tailEnd len="med" w="med" type="none"/>
            </a:ln>
          </p:spPr>
        </p:cxnSp>
      </p:grpSp>
      <p:grpSp>
        <p:nvGrpSpPr>
          <p:cNvPr id="8140" name="Google Shape;8140;p85"/>
          <p:cNvGrpSpPr/>
          <p:nvPr/>
        </p:nvGrpSpPr>
        <p:grpSpPr>
          <a:xfrm>
            <a:off x="6834882" y="3698522"/>
            <a:ext cx="1583206" cy="475705"/>
            <a:chOff x="6953919" y="3907920"/>
            <a:chExt cx="1377300" cy="475705"/>
          </a:xfrm>
        </p:grpSpPr>
        <p:cxnSp>
          <p:nvCxnSpPr>
            <p:cNvPr id="8141" name="Google Shape;8141;p85"/>
            <p:cNvCxnSpPr/>
            <p:nvPr/>
          </p:nvCxnSpPr>
          <p:spPr>
            <a:xfrm rot="10800000">
              <a:off x="7118546" y="4100689"/>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8142" name="Google Shape;8142;p85"/>
            <p:cNvCxnSpPr/>
            <p:nvPr/>
          </p:nvCxnSpPr>
          <p:spPr>
            <a:xfrm>
              <a:off x="7480500" y="4197025"/>
              <a:ext cx="0" cy="186600"/>
            </a:xfrm>
            <a:prstGeom prst="straightConnector1">
              <a:avLst/>
            </a:prstGeom>
            <a:noFill/>
            <a:ln cap="flat" cmpd="sng" w="19050">
              <a:solidFill>
                <a:srgbClr val="5F7D95"/>
              </a:solidFill>
              <a:prstDash val="solid"/>
              <a:round/>
              <a:headEnd len="med" w="med" type="none"/>
              <a:tailEnd len="med" w="med" type="none"/>
            </a:ln>
          </p:spPr>
        </p:cxnSp>
        <p:cxnSp>
          <p:nvCxnSpPr>
            <p:cNvPr id="8143" name="Google Shape;8143;p85"/>
            <p:cNvCxnSpPr/>
            <p:nvPr/>
          </p:nvCxnSpPr>
          <p:spPr>
            <a:xfrm rot="10800000">
              <a:off x="7848574" y="3907920"/>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8144" name="Google Shape;8144;p85"/>
            <p:cNvCxnSpPr/>
            <p:nvPr/>
          </p:nvCxnSpPr>
          <p:spPr>
            <a:xfrm>
              <a:off x="8218032" y="3997243"/>
              <a:ext cx="0" cy="197100"/>
            </a:xfrm>
            <a:prstGeom prst="straightConnector1">
              <a:avLst/>
            </a:prstGeom>
            <a:noFill/>
            <a:ln cap="flat" cmpd="sng" w="19050">
              <a:solidFill>
                <a:srgbClr val="5F7D95"/>
              </a:solidFill>
              <a:prstDash val="solid"/>
              <a:round/>
              <a:headEnd len="med" w="med" type="none"/>
              <a:tailEnd len="med" w="med" type="none"/>
            </a:ln>
          </p:spPr>
        </p:cxnSp>
        <p:cxnSp>
          <p:nvCxnSpPr>
            <p:cNvPr id="8145" name="Google Shape;8145;p85"/>
            <p:cNvCxnSpPr/>
            <p:nvPr/>
          </p:nvCxnSpPr>
          <p:spPr>
            <a:xfrm flipH="1">
              <a:off x="6953919" y="3961822"/>
              <a:ext cx="1377300" cy="376800"/>
            </a:xfrm>
            <a:prstGeom prst="straightConnector1">
              <a:avLst/>
            </a:prstGeom>
            <a:noFill/>
            <a:ln cap="flat" cmpd="sng" w="19050">
              <a:solidFill>
                <a:srgbClr val="435D74"/>
              </a:solidFill>
              <a:prstDash val="solid"/>
              <a:round/>
              <a:headEnd len="med" w="med" type="none"/>
              <a:tailEnd len="med" w="med" type="none"/>
            </a:ln>
          </p:spPr>
        </p:cxnSp>
      </p:grpSp>
      <p:grpSp>
        <p:nvGrpSpPr>
          <p:cNvPr id="8146" name="Google Shape;8146;p85"/>
          <p:cNvGrpSpPr/>
          <p:nvPr/>
        </p:nvGrpSpPr>
        <p:grpSpPr>
          <a:xfrm>
            <a:off x="2338470" y="2459668"/>
            <a:ext cx="836286" cy="824529"/>
            <a:chOff x="2389399" y="2595741"/>
            <a:chExt cx="812796" cy="801369"/>
          </a:xfrm>
        </p:grpSpPr>
        <p:grpSp>
          <p:nvGrpSpPr>
            <p:cNvPr id="8147" name="Google Shape;8147;p85"/>
            <p:cNvGrpSpPr/>
            <p:nvPr/>
          </p:nvGrpSpPr>
          <p:grpSpPr>
            <a:xfrm>
              <a:off x="2492145" y="2881565"/>
              <a:ext cx="607300" cy="229751"/>
              <a:chOff x="2492145" y="2881565"/>
              <a:chExt cx="607300" cy="229751"/>
            </a:xfrm>
          </p:grpSpPr>
          <p:sp>
            <p:nvSpPr>
              <p:cNvPr id="8148" name="Google Shape;8148;p85"/>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85"/>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85"/>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1" name="Google Shape;8151;p85"/>
            <p:cNvGrpSpPr/>
            <p:nvPr/>
          </p:nvGrpSpPr>
          <p:grpSpPr>
            <a:xfrm>
              <a:off x="2389399" y="2595741"/>
              <a:ext cx="812796" cy="296825"/>
              <a:chOff x="2389399" y="2595741"/>
              <a:chExt cx="812796" cy="296825"/>
            </a:xfrm>
          </p:grpSpPr>
          <p:grpSp>
            <p:nvGrpSpPr>
              <p:cNvPr id="8152" name="Google Shape;8152;p85"/>
              <p:cNvGrpSpPr/>
              <p:nvPr/>
            </p:nvGrpSpPr>
            <p:grpSpPr>
              <a:xfrm>
                <a:off x="2389399" y="2595741"/>
                <a:ext cx="363638" cy="296825"/>
                <a:chOff x="2389399" y="2595741"/>
                <a:chExt cx="363638" cy="296825"/>
              </a:xfrm>
            </p:grpSpPr>
            <p:grpSp>
              <p:nvGrpSpPr>
                <p:cNvPr id="8153" name="Google Shape;8153;p85"/>
                <p:cNvGrpSpPr/>
                <p:nvPr/>
              </p:nvGrpSpPr>
              <p:grpSpPr>
                <a:xfrm>
                  <a:off x="2493852" y="2794333"/>
                  <a:ext cx="259185" cy="98232"/>
                  <a:chOff x="2493852" y="2794333"/>
                  <a:chExt cx="259185" cy="98232"/>
                </a:xfrm>
              </p:grpSpPr>
              <p:sp>
                <p:nvSpPr>
                  <p:cNvPr id="8154" name="Google Shape;8154;p85"/>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85"/>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85"/>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7" name="Google Shape;8157;p85"/>
                <p:cNvGrpSpPr/>
                <p:nvPr/>
              </p:nvGrpSpPr>
              <p:grpSpPr>
                <a:xfrm>
                  <a:off x="2389399" y="2595741"/>
                  <a:ext cx="224343" cy="182054"/>
                  <a:chOff x="2389399" y="2595741"/>
                  <a:chExt cx="224343" cy="182054"/>
                </a:xfrm>
              </p:grpSpPr>
              <p:sp>
                <p:nvSpPr>
                  <p:cNvPr id="8158" name="Google Shape;8158;p85"/>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85"/>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60" name="Google Shape;8160;p85"/>
              <p:cNvGrpSpPr/>
              <p:nvPr/>
            </p:nvGrpSpPr>
            <p:grpSpPr>
              <a:xfrm>
                <a:off x="2683630" y="2595741"/>
                <a:ext cx="224334" cy="296825"/>
                <a:chOff x="2683630" y="2595741"/>
                <a:chExt cx="224334" cy="296825"/>
              </a:xfrm>
            </p:grpSpPr>
            <p:grpSp>
              <p:nvGrpSpPr>
                <p:cNvPr id="8161" name="Google Shape;8161;p85"/>
                <p:cNvGrpSpPr/>
                <p:nvPr/>
              </p:nvGrpSpPr>
              <p:grpSpPr>
                <a:xfrm>
                  <a:off x="2788083" y="2794333"/>
                  <a:ext cx="15356" cy="98232"/>
                  <a:chOff x="2788083" y="2794333"/>
                  <a:chExt cx="15356" cy="98232"/>
                </a:xfrm>
              </p:grpSpPr>
              <p:sp>
                <p:nvSpPr>
                  <p:cNvPr id="8162" name="Google Shape;8162;p85"/>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85"/>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85"/>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5" name="Google Shape;8165;p85"/>
                <p:cNvGrpSpPr/>
                <p:nvPr/>
              </p:nvGrpSpPr>
              <p:grpSpPr>
                <a:xfrm>
                  <a:off x="2683630" y="2595741"/>
                  <a:ext cx="224334" cy="182054"/>
                  <a:chOff x="2683630" y="2595741"/>
                  <a:chExt cx="224334" cy="182054"/>
                </a:xfrm>
              </p:grpSpPr>
              <p:sp>
                <p:nvSpPr>
                  <p:cNvPr id="8166" name="Google Shape;8166;p85"/>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85"/>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68" name="Google Shape;8168;p85"/>
              <p:cNvGrpSpPr/>
              <p:nvPr/>
            </p:nvGrpSpPr>
            <p:grpSpPr>
              <a:xfrm>
                <a:off x="2838475" y="2595741"/>
                <a:ext cx="363719" cy="296825"/>
                <a:chOff x="2838475" y="2595741"/>
                <a:chExt cx="363719" cy="296825"/>
              </a:xfrm>
            </p:grpSpPr>
            <p:grpSp>
              <p:nvGrpSpPr>
                <p:cNvPr id="8169" name="Google Shape;8169;p85"/>
                <p:cNvGrpSpPr/>
                <p:nvPr/>
              </p:nvGrpSpPr>
              <p:grpSpPr>
                <a:xfrm>
                  <a:off x="2838475" y="2794333"/>
                  <a:ext cx="259185" cy="98232"/>
                  <a:chOff x="2838475" y="2794333"/>
                  <a:chExt cx="259185" cy="98232"/>
                </a:xfrm>
              </p:grpSpPr>
              <p:sp>
                <p:nvSpPr>
                  <p:cNvPr id="8170" name="Google Shape;8170;p85"/>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85"/>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85"/>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3" name="Google Shape;8173;p85"/>
                <p:cNvGrpSpPr/>
                <p:nvPr/>
              </p:nvGrpSpPr>
              <p:grpSpPr>
                <a:xfrm>
                  <a:off x="2977852" y="2595741"/>
                  <a:ext cx="224343" cy="182054"/>
                  <a:chOff x="2977852" y="2595741"/>
                  <a:chExt cx="224343" cy="182054"/>
                </a:xfrm>
              </p:grpSpPr>
              <p:sp>
                <p:nvSpPr>
                  <p:cNvPr id="8174" name="Google Shape;8174;p85"/>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85"/>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176" name="Google Shape;8176;p85"/>
            <p:cNvGrpSpPr/>
            <p:nvPr/>
          </p:nvGrpSpPr>
          <p:grpSpPr>
            <a:xfrm>
              <a:off x="2389399" y="3100241"/>
              <a:ext cx="812796" cy="296869"/>
              <a:chOff x="2389399" y="3100241"/>
              <a:chExt cx="812796" cy="296869"/>
            </a:xfrm>
          </p:grpSpPr>
          <p:grpSp>
            <p:nvGrpSpPr>
              <p:cNvPr id="8177" name="Google Shape;8177;p85"/>
              <p:cNvGrpSpPr/>
              <p:nvPr/>
            </p:nvGrpSpPr>
            <p:grpSpPr>
              <a:xfrm>
                <a:off x="2683630" y="3100241"/>
                <a:ext cx="224334" cy="296869"/>
                <a:chOff x="2683630" y="3100241"/>
                <a:chExt cx="224334" cy="296869"/>
              </a:xfrm>
            </p:grpSpPr>
            <p:grpSp>
              <p:nvGrpSpPr>
                <p:cNvPr id="8178" name="Google Shape;8178;p85"/>
                <p:cNvGrpSpPr/>
                <p:nvPr/>
              </p:nvGrpSpPr>
              <p:grpSpPr>
                <a:xfrm>
                  <a:off x="2788083" y="3100241"/>
                  <a:ext cx="15356" cy="98237"/>
                  <a:chOff x="2788083" y="3100241"/>
                  <a:chExt cx="15356" cy="98237"/>
                </a:xfrm>
              </p:grpSpPr>
              <p:sp>
                <p:nvSpPr>
                  <p:cNvPr id="8179" name="Google Shape;8179;p85"/>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85"/>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85"/>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2" name="Google Shape;8182;p85"/>
                <p:cNvGrpSpPr/>
                <p:nvPr/>
              </p:nvGrpSpPr>
              <p:grpSpPr>
                <a:xfrm>
                  <a:off x="2683630" y="3215065"/>
                  <a:ext cx="224334" cy="182045"/>
                  <a:chOff x="2683630" y="3215065"/>
                  <a:chExt cx="224334" cy="182045"/>
                </a:xfrm>
              </p:grpSpPr>
              <p:sp>
                <p:nvSpPr>
                  <p:cNvPr id="8183" name="Google Shape;8183;p85"/>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85"/>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85" name="Google Shape;8185;p85"/>
              <p:cNvGrpSpPr/>
              <p:nvPr/>
            </p:nvGrpSpPr>
            <p:grpSpPr>
              <a:xfrm>
                <a:off x="2389399" y="3100241"/>
                <a:ext cx="363638" cy="296869"/>
                <a:chOff x="2389399" y="3100241"/>
                <a:chExt cx="363638" cy="296869"/>
              </a:xfrm>
            </p:grpSpPr>
            <p:grpSp>
              <p:nvGrpSpPr>
                <p:cNvPr id="8186" name="Google Shape;8186;p85"/>
                <p:cNvGrpSpPr/>
                <p:nvPr/>
              </p:nvGrpSpPr>
              <p:grpSpPr>
                <a:xfrm>
                  <a:off x="2493852" y="3100241"/>
                  <a:ext cx="259185" cy="98237"/>
                  <a:chOff x="2493852" y="3100241"/>
                  <a:chExt cx="259185" cy="98237"/>
                </a:xfrm>
              </p:grpSpPr>
              <p:sp>
                <p:nvSpPr>
                  <p:cNvPr id="8187" name="Google Shape;8187;p85"/>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85"/>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85"/>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0" name="Google Shape;8190;p85"/>
                <p:cNvGrpSpPr/>
                <p:nvPr/>
              </p:nvGrpSpPr>
              <p:grpSpPr>
                <a:xfrm>
                  <a:off x="2389399" y="3215065"/>
                  <a:ext cx="224343" cy="182045"/>
                  <a:chOff x="2389399" y="3215065"/>
                  <a:chExt cx="224343" cy="182045"/>
                </a:xfrm>
              </p:grpSpPr>
              <p:sp>
                <p:nvSpPr>
                  <p:cNvPr id="8191" name="Google Shape;8191;p85"/>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85"/>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93" name="Google Shape;8193;p85"/>
              <p:cNvGrpSpPr/>
              <p:nvPr/>
            </p:nvGrpSpPr>
            <p:grpSpPr>
              <a:xfrm>
                <a:off x="2838475" y="3100241"/>
                <a:ext cx="363719" cy="296869"/>
                <a:chOff x="2838475" y="3100241"/>
                <a:chExt cx="363719" cy="296869"/>
              </a:xfrm>
            </p:grpSpPr>
            <p:grpSp>
              <p:nvGrpSpPr>
                <p:cNvPr id="8194" name="Google Shape;8194;p85"/>
                <p:cNvGrpSpPr/>
                <p:nvPr/>
              </p:nvGrpSpPr>
              <p:grpSpPr>
                <a:xfrm>
                  <a:off x="2838475" y="3100241"/>
                  <a:ext cx="259185" cy="98237"/>
                  <a:chOff x="2838475" y="3100241"/>
                  <a:chExt cx="259185" cy="98237"/>
                </a:xfrm>
              </p:grpSpPr>
              <p:sp>
                <p:nvSpPr>
                  <p:cNvPr id="8195" name="Google Shape;8195;p85"/>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85"/>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85"/>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8" name="Google Shape;8198;p85"/>
                <p:cNvGrpSpPr/>
                <p:nvPr/>
              </p:nvGrpSpPr>
              <p:grpSpPr>
                <a:xfrm>
                  <a:off x="2977852" y="3215065"/>
                  <a:ext cx="224343" cy="182045"/>
                  <a:chOff x="2977852" y="3215065"/>
                  <a:chExt cx="224343" cy="182045"/>
                </a:xfrm>
              </p:grpSpPr>
              <p:sp>
                <p:nvSpPr>
                  <p:cNvPr id="8199" name="Google Shape;8199;p85"/>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85"/>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04" name="Shape 8204"/>
        <p:cNvGrpSpPr/>
        <p:nvPr/>
      </p:nvGrpSpPr>
      <p:grpSpPr>
        <a:xfrm>
          <a:off x="0" y="0"/>
          <a:ext cx="0" cy="0"/>
          <a:chOff x="0" y="0"/>
          <a:chExt cx="0" cy="0"/>
        </a:xfrm>
      </p:grpSpPr>
      <p:grpSp>
        <p:nvGrpSpPr>
          <p:cNvPr id="8205" name="Google Shape;8205;p86"/>
          <p:cNvGrpSpPr/>
          <p:nvPr/>
        </p:nvGrpSpPr>
        <p:grpSpPr>
          <a:xfrm>
            <a:off x="702088" y="3155922"/>
            <a:ext cx="2390414" cy="1024800"/>
            <a:chOff x="728925" y="3296613"/>
            <a:chExt cx="2390414" cy="1024800"/>
          </a:xfrm>
        </p:grpSpPr>
        <p:grpSp>
          <p:nvGrpSpPr>
            <p:cNvPr id="8206" name="Google Shape;8206;p86"/>
            <p:cNvGrpSpPr/>
            <p:nvPr/>
          </p:nvGrpSpPr>
          <p:grpSpPr>
            <a:xfrm>
              <a:off x="728925" y="3619800"/>
              <a:ext cx="2390414" cy="500893"/>
              <a:chOff x="728925" y="3619800"/>
              <a:chExt cx="2390414" cy="500893"/>
            </a:xfrm>
          </p:grpSpPr>
          <p:sp>
            <p:nvSpPr>
              <p:cNvPr id="8207" name="Google Shape;8207;p86"/>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208" name="Google Shape;8208;p86"/>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8209" name="Google Shape;8209;p86"/>
            <p:cNvGrpSpPr/>
            <p:nvPr/>
          </p:nvGrpSpPr>
          <p:grpSpPr>
            <a:xfrm>
              <a:off x="1348050" y="3296613"/>
              <a:ext cx="1706152" cy="1024800"/>
              <a:chOff x="1348050" y="3296613"/>
              <a:chExt cx="1706152" cy="1024800"/>
            </a:xfrm>
          </p:grpSpPr>
          <p:sp>
            <p:nvSpPr>
              <p:cNvPr id="8210" name="Google Shape;8210;p86"/>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211" name="Google Shape;8211;p86"/>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212" name="Google Shape;8212;p86"/>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213" name="Google Shape;8213;p86"/>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214" name="Google Shape;8214;p86"/>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8215" name="Google Shape;8215;p86"/>
            <p:cNvGrpSpPr/>
            <p:nvPr/>
          </p:nvGrpSpPr>
          <p:grpSpPr>
            <a:xfrm>
              <a:off x="1455707" y="3654858"/>
              <a:ext cx="1491150" cy="417657"/>
              <a:chOff x="1455707" y="3654858"/>
              <a:chExt cx="1491150" cy="417657"/>
            </a:xfrm>
          </p:grpSpPr>
          <p:sp>
            <p:nvSpPr>
              <p:cNvPr id="8216" name="Google Shape;8216;p86"/>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86"/>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86"/>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86"/>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86"/>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86"/>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86"/>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86"/>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86"/>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86"/>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86"/>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86"/>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86"/>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86"/>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86"/>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86"/>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86"/>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86"/>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86"/>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86"/>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8236" name="Google Shape;8236;p86"/>
          <p:cNvGraphicFramePr/>
          <p:nvPr/>
        </p:nvGraphicFramePr>
        <p:xfrm>
          <a:off x="5937787" y="2153834"/>
          <a:ext cx="3000000" cy="3000000"/>
        </p:xfrm>
        <a:graphic>
          <a:graphicData uri="http://schemas.openxmlformats.org/drawingml/2006/table">
            <a:tbl>
              <a:tblPr>
                <a:noFill/>
                <a:tableStyleId>{98D82C73-A21E-453F-BC47-F75B498C07CD}</a:tableStyleId>
              </a:tblPr>
              <a:tblGrid>
                <a:gridCol w="626025"/>
                <a:gridCol w="626025"/>
                <a:gridCol w="626025"/>
                <a:gridCol w="626025"/>
              </a:tblGrid>
              <a:tr h="10000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9"/>
                      </a:srgbClr>
                    </a:solidFill>
                  </a:tcPr>
                </a:tc>
              </a:tr>
            </a:tbl>
          </a:graphicData>
        </a:graphic>
      </p:graphicFrame>
      <p:grpSp>
        <p:nvGrpSpPr>
          <p:cNvPr id="8237" name="Google Shape;8237;p86"/>
          <p:cNvGrpSpPr/>
          <p:nvPr/>
        </p:nvGrpSpPr>
        <p:grpSpPr>
          <a:xfrm>
            <a:off x="710464" y="981599"/>
            <a:ext cx="2396505" cy="976502"/>
            <a:chOff x="749309" y="1112739"/>
            <a:chExt cx="2371603" cy="976502"/>
          </a:xfrm>
        </p:grpSpPr>
        <p:grpSp>
          <p:nvGrpSpPr>
            <p:cNvPr id="8238" name="Google Shape;8238;p86"/>
            <p:cNvGrpSpPr/>
            <p:nvPr/>
          </p:nvGrpSpPr>
          <p:grpSpPr>
            <a:xfrm>
              <a:off x="1092126" y="1112739"/>
              <a:ext cx="2028786" cy="975464"/>
              <a:chOff x="1092126" y="1112739"/>
              <a:chExt cx="2028786" cy="975464"/>
            </a:xfrm>
          </p:grpSpPr>
          <p:sp>
            <p:nvSpPr>
              <p:cNvPr id="8239" name="Google Shape;8239;p86"/>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86"/>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86"/>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86"/>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86"/>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86"/>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86"/>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86"/>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86"/>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86"/>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86"/>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86"/>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86"/>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86"/>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86"/>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86"/>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86"/>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86"/>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86"/>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86"/>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86"/>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86"/>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86"/>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86"/>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3" name="Google Shape;8263;p86"/>
            <p:cNvGrpSpPr/>
            <p:nvPr/>
          </p:nvGrpSpPr>
          <p:grpSpPr>
            <a:xfrm>
              <a:off x="749309" y="1112739"/>
              <a:ext cx="314700" cy="975464"/>
              <a:chOff x="749309" y="1112739"/>
              <a:chExt cx="314700" cy="975464"/>
            </a:xfrm>
          </p:grpSpPr>
          <p:sp>
            <p:nvSpPr>
              <p:cNvPr id="8264" name="Google Shape;8264;p86"/>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86"/>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86"/>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86"/>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68" name="Google Shape;8268;p86"/>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86"/>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86"/>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86"/>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8272" name="Google Shape;8272;p86"/>
          <p:cNvGraphicFramePr/>
          <p:nvPr/>
        </p:nvGraphicFramePr>
        <p:xfrm>
          <a:off x="5937812" y="981584"/>
          <a:ext cx="3000000" cy="3000000"/>
        </p:xfrm>
        <a:graphic>
          <a:graphicData uri="http://schemas.openxmlformats.org/drawingml/2006/table">
            <a:tbl>
              <a:tblPr>
                <a:noFill/>
                <a:tableStyleId>{98D82C73-A21E-453F-BC47-F75B498C07CD}</a:tableStyleId>
              </a:tblPr>
              <a:tblGrid>
                <a:gridCol w="626025"/>
                <a:gridCol w="626025"/>
                <a:gridCol w="626025"/>
                <a:gridCol w="626025"/>
              </a:tblGrid>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8273" name="Google Shape;8273;p86"/>
          <p:cNvGraphicFramePr/>
          <p:nvPr/>
        </p:nvGraphicFramePr>
        <p:xfrm>
          <a:off x="3358675" y="2153834"/>
          <a:ext cx="3000000" cy="3000000"/>
        </p:xfrm>
        <a:graphic>
          <a:graphicData uri="http://schemas.openxmlformats.org/drawingml/2006/table">
            <a:tbl>
              <a:tblPr>
                <a:noFill/>
                <a:tableStyleId>{98D82C73-A21E-453F-BC47-F75B498C07CD}</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8274" name="Google Shape;8274;p86"/>
          <p:cNvGrpSpPr/>
          <p:nvPr/>
        </p:nvGrpSpPr>
        <p:grpSpPr>
          <a:xfrm>
            <a:off x="3360661" y="3144795"/>
            <a:ext cx="2363377" cy="1047062"/>
            <a:chOff x="3358399" y="3285485"/>
            <a:chExt cx="2363377" cy="1047062"/>
          </a:xfrm>
        </p:grpSpPr>
        <p:grpSp>
          <p:nvGrpSpPr>
            <p:cNvPr id="8275" name="Google Shape;8275;p86"/>
            <p:cNvGrpSpPr/>
            <p:nvPr/>
          </p:nvGrpSpPr>
          <p:grpSpPr>
            <a:xfrm>
              <a:off x="3358412" y="3285485"/>
              <a:ext cx="2363244" cy="139500"/>
              <a:chOff x="3358412" y="3285485"/>
              <a:chExt cx="2363244" cy="139500"/>
            </a:xfrm>
          </p:grpSpPr>
          <p:sp>
            <p:nvSpPr>
              <p:cNvPr id="8276" name="Google Shape;8276;p86"/>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86"/>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86"/>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86"/>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86"/>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1" name="Google Shape;8281;p86"/>
            <p:cNvGrpSpPr/>
            <p:nvPr/>
          </p:nvGrpSpPr>
          <p:grpSpPr>
            <a:xfrm>
              <a:off x="3358412" y="3466996"/>
              <a:ext cx="2363244" cy="139500"/>
              <a:chOff x="3358412" y="3466996"/>
              <a:chExt cx="2363244" cy="139500"/>
            </a:xfrm>
          </p:grpSpPr>
          <p:sp>
            <p:nvSpPr>
              <p:cNvPr id="8282" name="Google Shape;8282;p86"/>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86"/>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86"/>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86"/>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86"/>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7" name="Google Shape;8287;p86"/>
            <p:cNvGrpSpPr/>
            <p:nvPr/>
          </p:nvGrpSpPr>
          <p:grpSpPr>
            <a:xfrm>
              <a:off x="3358412" y="3648507"/>
              <a:ext cx="2363244" cy="139500"/>
              <a:chOff x="3358412" y="3648507"/>
              <a:chExt cx="2363244" cy="139500"/>
            </a:xfrm>
          </p:grpSpPr>
          <p:sp>
            <p:nvSpPr>
              <p:cNvPr id="8288" name="Google Shape;8288;p86"/>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86"/>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86"/>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86"/>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86"/>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3" name="Google Shape;8293;p86"/>
            <p:cNvGrpSpPr/>
            <p:nvPr/>
          </p:nvGrpSpPr>
          <p:grpSpPr>
            <a:xfrm>
              <a:off x="3358412" y="3830018"/>
              <a:ext cx="2363244" cy="139500"/>
              <a:chOff x="3358412" y="3830018"/>
              <a:chExt cx="2363244" cy="139500"/>
            </a:xfrm>
          </p:grpSpPr>
          <p:sp>
            <p:nvSpPr>
              <p:cNvPr id="8294" name="Google Shape;8294;p86"/>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86"/>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86"/>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86"/>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86"/>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9" name="Google Shape;8299;p86"/>
            <p:cNvGrpSpPr/>
            <p:nvPr/>
          </p:nvGrpSpPr>
          <p:grpSpPr>
            <a:xfrm>
              <a:off x="3358399" y="4011514"/>
              <a:ext cx="2363377" cy="139537"/>
              <a:chOff x="3294800" y="4134603"/>
              <a:chExt cx="2638876" cy="152400"/>
            </a:xfrm>
          </p:grpSpPr>
          <p:sp>
            <p:nvSpPr>
              <p:cNvPr id="8300" name="Google Shape;8300;p86"/>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86"/>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86"/>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86"/>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86"/>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5" name="Google Shape;8305;p86"/>
            <p:cNvGrpSpPr/>
            <p:nvPr/>
          </p:nvGrpSpPr>
          <p:grpSpPr>
            <a:xfrm>
              <a:off x="3358399" y="4193010"/>
              <a:ext cx="2363377" cy="139537"/>
              <a:chOff x="3294800" y="4134603"/>
              <a:chExt cx="2638876" cy="152400"/>
            </a:xfrm>
          </p:grpSpPr>
          <p:sp>
            <p:nvSpPr>
              <p:cNvPr id="8306" name="Google Shape;8306;p86"/>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86"/>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86"/>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86"/>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86"/>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8311" name="Google Shape;8311;p86"/>
          <p:cNvGraphicFramePr/>
          <p:nvPr/>
        </p:nvGraphicFramePr>
        <p:xfrm>
          <a:off x="711463" y="2153834"/>
          <a:ext cx="3000000" cy="3000000"/>
        </p:xfrm>
        <a:graphic>
          <a:graphicData uri="http://schemas.openxmlformats.org/drawingml/2006/table">
            <a:tbl>
              <a:tblPr>
                <a:noFill/>
                <a:tableStyleId>{98D82C73-A21E-453F-BC47-F75B498C07CD}</a:tableStyleId>
              </a:tblPr>
              <a:tblGrid>
                <a:gridCol w="592450"/>
                <a:gridCol w="592450"/>
                <a:gridCol w="592450"/>
                <a:gridCol w="592450"/>
              </a:tblGrid>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8312" name="Google Shape;8312;p86"/>
          <p:cNvGrpSpPr/>
          <p:nvPr/>
        </p:nvGrpSpPr>
        <p:grpSpPr>
          <a:xfrm>
            <a:off x="4161132" y="2557649"/>
            <a:ext cx="1302095" cy="60959"/>
            <a:chOff x="3558802" y="4011427"/>
            <a:chExt cx="1866000" cy="111300"/>
          </a:xfrm>
        </p:grpSpPr>
        <p:sp>
          <p:nvSpPr>
            <p:cNvPr id="8313" name="Google Shape;8313;p86"/>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86"/>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5" name="Google Shape;8315;p86"/>
          <p:cNvGrpSpPr/>
          <p:nvPr/>
        </p:nvGrpSpPr>
        <p:grpSpPr>
          <a:xfrm>
            <a:off x="4706620" y="2839808"/>
            <a:ext cx="914340" cy="60959"/>
            <a:chOff x="3558802" y="4011427"/>
            <a:chExt cx="1866000" cy="111300"/>
          </a:xfrm>
        </p:grpSpPr>
        <p:sp>
          <p:nvSpPr>
            <p:cNvPr id="8316" name="Google Shape;8316;p86"/>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86"/>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8" name="Google Shape;8318;p86"/>
          <p:cNvGrpSpPr/>
          <p:nvPr/>
        </p:nvGrpSpPr>
        <p:grpSpPr>
          <a:xfrm>
            <a:off x="5871419" y="3167606"/>
            <a:ext cx="2522867" cy="1001454"/>
            <a:chOff x="1904318" y="789980"/>
            <a:chExt cx="1489472" cy="606868"/>
          </a:xfrm>
        </p:grpSpPr>
        <p:cxnSp>
          <p:nvCxnSpPr>
            <p:cNvPr id="8319" name="Google Shape;8319;p86"/>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8320" name="Google Shape;8320;p86"/>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8321" name="Google Shape;8321;p86"/>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8322" name="Google Shape;8322;p86"/>
            <p:cNvSpPr txBox="1"/>
            <p:nvPr/>
          </p:nvSpPr>
          <p:spPr>
            <a:xfrm flipH="1">
              <a:off x="2109710" y="789981"/>
              <a:ext cx="2811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JANUARY</a:t>
              </a:r>
              <a:endParaRPr sz="400">
                <a:solidFill>
                  <a:srgbClr val="E3E9ED"/>
                </a:solidFill>
              </a:endParaRPr>
            </a:p>
          </p:txBody>
        </p:sp>
        <p:sp>
          <p:nvSpPr>
            <p:cNvPr id="8323" name="Google Shape;8323;p86"/>
            <p:cNvSpPr txBox="1"/>
            <p:nvPr/>
          </p:nvSpPr>
          <p:spPr>
            <a:xfrm flipH="1">
              <a:off x="2434275" y="789980"/>
              <a:ext cx="2892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FEBRUARY</a:t>
              </a:r>
              <a:endParaRPr sz="400">
                <a:solidFill>
                  <a:srgbClr val="E3E9ED"/>
                </a:solidFill>
              </a:endParaRPr>
            </a:p>
          </p:txBody>
        </p:sp>
        <p:sp>
          <p:nvSpPr>
            <p:cNvPr id="8324" name="Google Shape;8324;p86"/>
            <p:cNvSpPr txBox="1"/>
            <p:nvPr/>
          </p:nvSpPr>
          <p:spPr>
            <a:xfrm flipH="1">
              <a:off x="2781049" y="789981"/>
              <a:ext cx="2811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MARCH</a:t>
              </a:r>
              <a:endParaRPr sz="400">
                <a:solidFill>
                  <a:srgbClr val="E3E9ED"/>
                </a:solidFill>
              </a:endParaRPr>
            </a:p>
          </p:txBody>
        </p:sp>
        <p:sp>
          <p:nvSpPr>
            <p:cNvPr id="8325" name="Google Shape;8325;p86"/>
            <p:cNvSpPr txBox="1"/>
            <p:nvPr/>
          </p:nvSpPr>
          <p:spPr>
            <a:xfrm flipH="1">
              <a:off x="3112690" y="789981"/>
              <a:ext cx="2811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APRIL</a:t>
              </a:r>
              <a:endParaRPr sz="400">
                <a:solidFill>
                  <a:srgbClr val="E3E9ED"/>
                </a:solidFill>
              </a:endParaRPr>
            </a:p>
          </p:txBody>
        </p:sp>
        <p:sp>
          <p:nvSpPr>
            <p:cNvPr id="8326" name="Google Shape;8326;p86"/>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86"/>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86"/>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86"/>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86"/>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86"/>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86"/>
            <p:cNvSpPr txBox="1"/>
            <p:nvPr/>
          </p:nvSpPr>
          <p:spPr>
            <a:xfrm flipH="1">
              <a:off x="1906114" y="918164"/>
              <a:ext cx="203400" cy="106500"/>
            </a:xfrm>
            <a:prstGeom prst="rect">
              <a:avLst/>
            </a:prstGeom>
            <a:noFill/>
            <a:ln>
              <a:noFill/>
            </a:ln>
          </p:spPr>
          <p:txBody>
            <a:bodyPr anchorCtr="0" anchor="t" bIns="91425" lIns="0" spcFirstLastPara="1" rIns="0" wrap="square" tIns="91425">
              <a:noAutofit/>
            </a:bodyPr>
            <a:lstStyle/>
            <a:p>
              <a:pPr indent="0" lvl="0" marL="0" rtl="0" algn="l">
                <a:spcBef>
                  <a:spcPts val="0"/>
                </a:spcBef>
                <a:spcAft>
                  <a:spcPts val="1600"/>
                </a:spcAft>
                <a:buNone/>
              </a:pPr>
              <a:r>
                <a:rPr lang="en" sz="400">
                  <a:solidFill>
                    <a:srgbClr val="E3E9ED"/>
                  </a:solidFill>
                </a:rPr>
                <a:t>PHASE 1</a:t>
              </a:r>
              <a:endParaRPr sz="400">
                <a:solidFill>
                  <a:srgbClr val="E3E9ED"/>
                </a:solidFill>
              </a:endParaRPr>
            </a:p>
          </p:txBody>
        </p:sp>
        <p:sp>
          <p:nvSpPr>
            <p:cNvPr id="8333" name="Google Shape;8333;p86"/>
            <p:cNvSpPr txBox="1"/>
            <p:nvPr/>
          </p:nvSpPr>
          <p:spPr>
            <a:xfrm flipH="1">
              <a:off x="1904318" y="1113390"/>
              <a:ext cx="205200" cy="91200"/>
            </a:xfrm>
            <a:prstGeom prst="rect">
              <a:avLst/>
            </a:prstGeom>
            <a:noFill/>
            <a:ln>
              <a:noFill/>
            </a:ln>
          </p:spPr>
          <p:txBody>
            <a:bodyPr anchorCtr="0" anchor="t" bIns="91425" lIns="0" spcFirstLastPara="1" rIns="0" wrap="square" tIns="91425">
              <a:noAutofit/>
            </a:bodyPr>
            <a:lstStyle/>
            <a:p>
              <a:pPr indent="0" lvl="0" marL="0" rtl="0" algn="l">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8334" name="Google Shape;8334;p86"/>
            <p:cNvSpPr txBox="1"/>
            <p:nvPr/>
          </p:nvSpPr>
          <p:spPr>
            <a:xfrm flipH="1">
              <a:off x="1906118" y="1304527"/>
              <a:ext cx="203400" cy="91200"/>
            </a:xfrm>
            <a:prstGeom prst="rect">
              <a:avLst/>
            </a:prstGeom>
            <a:noFill/>
            <a:ln>
              <a:noFill/>
            </a:ln>
          </p:spPr>
          <p:txBody>
            <a:bodyPr anchorCtr="0" anchor="t" bIns="91425" lIns="0" spcFirstLastPara="1" rIns="0" wrap="square" tIns="91425">
              <a:noAutofit/>
            </a:bodyPr>
            <a:lstStyle/>
            <a:p>
              <a:pPr indent="0" lvl="0" marL="0" rtl="0" algn="l">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8335" name="Google Shape;8335;p86"/>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6" name="Google Shape;8336;p86"/>
          <p:cNvGrpSpPr/>
          <p:nvPr/>
        </p:nvGrpSpPr>
        <p:grpSpPr>
          <a:xfrm>
            <a:off x="3355824" y="951642"/>
            <a:ext cx="2363393" cy="1005865"/>
            <a:chOff x="3292400" y="1193188"/>
            <a:chExt cx="2615240" cy="1131075"/>
          </a:xfrm>
        </p:grpSpPr>
        <p:sp>
          <p:nvSpPr>
            <p:cNvPr id="8337" name="Google Shape;8337;p86"/>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8338" name="Google Shape;8338;p86"/>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8339" name="Google Shape;8339;p86"/>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JANUARY</a:t>
              </a:r>
              <a:endParaRPr sz="400">
                <a:solidFill>
                  <a:srgbClr val="FFFFFF"/>
                </a:solidFill>
              </a:endParaRPr>
            </a:p>
          </p:txBody>
        </p:sp>
        <p:sp>
          <p:nvSpPr>
            <p:cNvPr id="8340" name="Google Shape;8340;p86"/>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FEBRUARY</a:t>
              </a:r>
              <a:endParaRPr sz="400">
                <a:solidFill>
                  <a:srgbClr val="FFFFFF"/>
                </a:solidFill>
              </a:endParaRPr>
            </a:p>
          </p:txBody>
        </p:sp>
        <p:sp>
          <p:nvSpPr>
            <p:cNvPr id="8341" name="Google Shape;8341;p86"/>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MARCH</a:t>
              </a:r>
              <a:endParaRPr sz="400">
                <a:solidFill>
                  <a:srgbClr val="FFFFFF"/>
                </a:solidFill>
              </a:endParaRPr>
            </a:p>
          </p:txBody>
        </p:sp>
        <p:sp>
          <p:nvSpPr>
            <p:cNvPr id="8342" name="Google Shape;8342;p86"/>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APRIL</a:t>
              </a:r>
              <a:endParaRPr sz="400">
                <a:solidFill>
                  <a:srgbClr val="FFFFFF"/>
                </a:solidFill>
              </a:endParaRPr>
            </a:p>
          </p:txBody>
        </p:sp>
        <p:sp>
          <p:nvSpPr>
            <p:cNvPr id="8343" name="Google Shape;8343;p86"/>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MAY</a:t>
              </a:r>
              <a:endParaRPr sz="400">
                <a:solidFill>
                  <a:srgbClr val="FFFFFF"/>
                </a:solidFill>
              </a:endParaRPr>
            </a:p>
          </p:txBody>
        </p:sp>
        <p:sp>
          <p:nvSpPr>
            <p:cNvPr id="8344" name="Google Shape;8344;p86"/>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JUNE</a:t>
              </a:r>
              <a:endParaRPr sz="400">
                <a:solidFill>
                  <a:srgbClr val="FFFFFF"/>
                </a:solidFill>
              </a:endParaRPr>
            </a:p>
          </p:txBody>
        </p:sp>
        <p:sp>
          <p:nvSpPr>
            <p:cNvPr id="8345" name="Google Shape;8345;p86"/>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400">
                  <a:solidFill>
                    <a:srgbClr val="FFFFFF"/>
                  </a:solidFill>
                </a:rPr>
                <a:t>PHASE 1</a:t>
              </a:r>
              <a:endParaRPr sz="400">
                <a:solidFill>
                  <a:srgbClr val="FFFFFF"/>
                </a:solidFill>
              </a:endParaRPr>
            </a:p>
          </p:txBody>
        </p:sp>
        <p:sp>
          <p:nvSpPr>
            <p:cNvPr id="8346" name="Google Shape;8346;p86"/>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400">
                  <a:solidFill>
                    <a:srgbClr val="FFFFFF"/>
                  </a:solidFill>
                </a:rPr>
                <a:t>PHASE 2</a:t>
              </a:r>
              <a:endParaRPr sz="400">
                <a:solidFill>
                  <a:srgbClr val="FFFFFF"/>
                </a:solidFill>
              </a:endParaRPr>
            </a:p>
          </p:txBody>
        </p:sp>
        <p:sp>
          <p:nvSpPr>
            <p:cNvPr id="8347" name="Google Shape;8347;p86"/>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348" name="Google Shape;8348;p86"/>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8349" name="Google Shape;8349;p86"/>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350" name="Google Shape;8350;p86"/>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8351" name="Google Shape;8351;p86"/>
            <p:cNvGrpSpPr/>
            <p:nvPr/>
          </p:nvGrpSpPr>
          <p:grpSpPr>
            <a:xfrm>
              <a:off x="3748438" y="1378608"/>
              <a:ext cx="2159202" cy="903971"/>
              <a:chOff x="1683525" y="2179850"/>
              <a:chExt cx="4519050" cy="2134525"/>
            </a:xfrm>
          </p:grpSpPr>
          <p:sp>
            <p:nvSpPr>
              <p:cNvPr id="8352" name="Google Shape;8352;p86"/>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8353" name="Google Shape;8353;p86"/>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8354" name="Google Shape;8354;p86"/>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8355" name="Google Shape;8355;p86"/>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8356" name="Google Shape;8356;p86"/>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8357" name="Google Shape;8357;p86"/>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8358" name="Google Shape;8358;p86"/>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8359" name="Google Shape;8359;p86"/>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8360" name="Google Shape;8360;p86"/>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8361" name="Google Shape;8361;p86"/>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8362" name="Google Shape;8362;p86"/>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8363" name="Google Shape;8363;p86"/>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gr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67" name="Shape 8367"/>
        <p:cNvGrpSpPr/>
        <p:nvPr/>
      </p:nvGrpSpPr>
      <p:grpSpPr>
        <a:xfrm>
          <a:off x="0" y="0"/>
          <a:ext cx="0" cy="0"/>
          <a:chOff x="0" y="0"/>
          <a:chExt cx="0" cy="0"/>
        </a:xfrm>
      </p:grpSpPr>
      <p:grpSp>
        <p:nvGrpSpPr>
          <p:cNvPr id="8368" name="Google Shape;8368;p87"/>
          <p:cNvGrpSpPr/>
          <p:nvPr/>
        </p:nvGrpSpPr>
        <p:grpSpPr>
          <a:xfrm>
            <a:off x="4796690" y="970936"/>
            <a:ext cx="745431" cy="718863"/>
            <a:chOff x="4249973" y="1201875"/>
            <a:chExt cx="1958568" cy="1888762"/>
          </a:xfrm>
        </p:grpSpPr>
        <p:sp>
          <p:nvSpPr>
            <p:cNvPr id="8369" name="Google Shape;8369;p87"/>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70" name="Google Shape;8370;p87"/>
            <p:cNvGrpSpPr/>
            <p:nvPr/>
          </p:nvGrpSpPr>
          <p:grpSpPr>
            <a:xfrm>
              <a:off x="5853086" y="1789142"/>
              <a:ext cx="355454" cy="1048099"/>
              <a:chOff x="5576108" y="2016725"/>
              <a:chExt cx="565200" cy="1666560"/>
            </a:xfrm>
          </p:grpSpPr>
          <p:sp>
            <p:nvSpPr>
              <p:cNvPr id="8371" name="Google Shape;8371;p87"/>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372" name="Google Shape;8372;p87"/>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3" name="Google Shape;8373;p87"/>
            <p:cNvGrpSpPr/>
            <p:nvPr/>
          </p:nvGrpSpPr>
          <p:grpSpPr>
            <a:xfrm>
              <a:off x="4869455" y="2691676"/>
              <a:ext cx="1013897" cy="398961"/>
              <a:chOff x="4012057" y="3451825"/>
              <a:chExt cx="1612175" cy="634379"/>
            </a:xfrm>
          </p:grpSpPr>
          <p:sp>
            <p:nvSpPr>
              <p:cNvPr id="8374" name="Google Shape;8374;p87"/>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375" name="Google Shape;8375;p87"/>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6" name="Google Shape;8376;p87"/>
            <p:cNvGrpSpPr/>
            <p:nvPr/>
          </p:nvGrpSpPr>
          <p:grpSpPr>
            <a:xfrm>
              <a:off x="4276937" y="2155961"/>
              <a:ext cx="651965" cy="891358"/>
              <a:chOff x="3069908" y="2599997"/>
              <a:chExt cx="1036675" cy="1417328"/>
            </a:xfrm>
          </p:grpSpPr>
          <p:sp>
            <p:nvSpPr>
              <p:cNvPr id="8377" name="Google Shape;8377;p87"/>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378" name="Google Shape;8378;p87"/>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9" name="Google Shape;8379;p87"/>
            <p:cNvGrpSpPr/>
            <p:nvPr/>
          </p:nvGrpSpPr>
          <p:grpSpPr>
            <a:xfrm>
              <a:off x="5054918" y="1201875"/>
              <a:ext cx="999548" cy="602711"/>
              <a:chOff x="4306958" y="1082925"/>
              <a:chExt cx="1589359" cy="958358"/>
            </a:xfrm>
          </p:grpSpPr>
          <p:sp>
            <p:nvSpPr>
              <p:cNvPr id="8380" name="Google Shape;8380;p87"/>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381" name="Google Shape;8381;p87"/>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2" name="Google Shape;8382;p87"/>
            <p:cNvGrpSpPr/>
            <p:nvPr/>
          </p:nvGrpSpPr>
          <p:grpSpPr>
            <a:xfrm>
              <a:off x="4249973" y="1303451"/>
              <a:ext cx="799317" cy="841334"/>
              <a:chOff x="3027033" y="1244439"/>
              <a:chExt cx="1270977" cy="1337786"/>
            </a:xfrm>
          </p:grpSpPr>
          <p:sp>
            <p:nvSpPr>
              <p:cNvPr id="8383" name="Google Shape;8383;p87"/>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384" name="Google Shape;8384;p87"/>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85" name="Google Shape;8385;p87"/>
          <p:cNvGrpSpPr/>
          <p:nvPr/>
        </p:nvGrpSpPr>
        <p:grpSpPr>
          <a:xfrm>
            <a:off x="713063" y="1849386"/>
            <a:ext cx="761767" cy="729896"/>
            <a:chOff x="2657744" y="2337745"/>
            <a:chExt cx="832987" cy="798137"/>
          </a:xfrm>
        </p:grpSpPr>
        <p:sp>
          <p:nvSpPr>
            <p:cNvPr id="8386" name="Google Shape;8386;p87"/>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87"/>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87"/>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87"/>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87"/>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87"/>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2" name="Google Shape;8392;p87"/>
          <p:cNvGrpSpPr/>
          <p:nvPr/>
        </p:nvGrpSpPr>
        <p:grpSpPr>
          <a:xfrm>
            <a:off x="3224027" y="1852592"/>
            <a:ext cx="685569" cy="723586"/>
            <a:chOff x="3398134" y="2057755"/>
            <a:chExt cx="704087" cy="743130"/>
          </a:xfrm>
        </p:grpSpPr>
        <p:grpSp>
          <p:nvGrpSpPr>
            <p:cNvPr id="8393" name="Google Shape;8393;p87"/>
            <p:cNvGrpSpPr/>
            <p:nvPr/>
          </p:nvGrpSpPr>
          <p:grpSpPr>
            <a:xfrm>
              <a:off x="3398134" y="2290183"/>
              <a:ext cx="315300" cy="219900"/>
              <a:chOff x="3398134" y="2290183"/>
              <a:chExt cx="315300" cy="219900"/>
            </a:xfrm>
          </p:grpSpPr>
          <p:sp>
            <p:nvSpPr>
              <p:cNvPr id="8394" name="Google Shape;8394;p87"/>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395" name="Google Shape;8395;p87"/>
              <p:cNvCxnSpPr>
                <a:stCxn id="8394" idx="2"/>
              </p:cNvCxnSpPr>
              <p:nvPr/>
            </p:nvCxnSpPr>
            <p:spPr>
              <a:xfrm rot="10800000">
                <a:off x="3398134" y="2400133"/>
                <a:ext cx="95400" cy="0"/>
              </a:xfrm>
              <a:prstGeom prst="straightConnector1">
                <a:avLst/>
              </a:prstGeom>
              <a:noFill/>
              <a:ln cap="flat" cmpd="sng" w="9525">
                <a:solidFill>
                  <a:srgbClr val="435D74"/>
                </a:solidFill>
                <a:prstDash val="solid"/>
                <a:round/>
                <a:headEnd len="med" w="med" type="none"/>
                <a:tailEnd len="med" w="med" type="none"/>
              </a:ln>
            </p:spPr>
          </p:cxnSp>
        </p:grpSp>
        <p:grpSp>
          <p:nvGrpSpPr>
            <p:cNvPr id="8396" name="Google Shape;8396;p87"/>
            <p:cNvGrpSpPr/>
            <p:nvPr/>
          </p:nvGrpSpPr>
          <p:grpSpPr>
            <a:xfrm>
              <a:off x="3547823" y="2467358"/>
              <a:ext cx="219900" cy="333527"/>
              <a:chOff x="3547823" y="2467358"/>
              <a:chExt cx="219900" cy="333527"/>
            </a:xfrm>
          </p:grpSpPr>
          <p:sp>
            <p:nvSpPr>
              <p:cNvPr id="8397" name="Google Shape;8397;p87"/>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398" name="Google Shape;8398;p87"/>
              <p:cNvCxnSpPr/>
              <p:nvPr/>
            </p:nvCxnSpPr>
            <p:spPr>
              <a:xfrm rot="10800000">
                <a:off x="3657701" y="2687185"/>
                <a:ext cx="0" cy="113700"/>
              </a:xfrm>
              <a:prstGeom prst="straightConnector1">
                <a:avLst/>
              </a:prstGeom>
              <a:noFill/>
              <a:ln cap="flat" cmpd="sng" w="9525">
                <a:solidFill>
                  <a:srgbClr val="5F7D95"/>
                </a:solidFill>
                <a:prstDash val="solid"/>
                <a:round/>
                <a:headEnd len="med" w="med" type="none"/>
                <a:tailEnd len="med" w="med" type="none"/>
              </a:ln>
            </p:spPr>
          </p:cxnSp>
        </p:grpSp>
        <p:grpSp>
          <p:nvGrpSpPr>
            <p:cNvPr id="8399" name="Google Shape;8399;p87"/>
            <p:cNvGrpSpPr/>
            <p:nvPr/>
          </p:nvGrpSpPr>
          <p:grpSpPr>
            <a:xfrm>
              <a:off x="3734138" y="2467358"/>
              <a:ext cx="219900" cy="333527"/>
              <a:chOff x="3734138" y="2467358"/>
              <a:chExt cx="219900" cy="333527"/>
            </a:xfrm>
          </p:grpSpPr>
          <p:sp>
            <p:nvSpPr>
              <p:cNvPr id="8400" name="Google Shape;8400;p87"/>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401" name="Google Shape;8401;p87"/>
              <p:cNvCxnSpPr/>
              <p:nvPr/>
            </p:nvCxnSpPr>
            <p:spPr>
              <a:xfrm rot="10800000">
                <a:off x="3844020" y="2687185"/>
                <a:ext cx="0" cy="113700"/>
              </a:xfrm>
              <a:prstGeom prst="straightConnector1">
                <a:avLst/>
              </a:prstGeom>
              <a:noFill/>
              <a:ln cap="flat" cmpd="sng" w="9525">
                <a:solidFill>
                  <a:srgbClr val="869FB2"/>
                </a:solidFill>
                <a:prstDash val="solid"/>
                <a:round/>
                <a:headEnd len="med" w="med" type="none"/>
                <a:tailEnd len="med" w="med" type="none"/>
              </a:ln>
            </p:spPr>
          </p:cxnSp>
        </p:grpSp>
        <p:grpSp>
          <p:nvGrpSpPr>
            <p:cNvPr id="8402" name="Google Shape;8402;p87"/>
            <p:cNvGrpSpPr/>
            <p:nvPr/>
          </p:nvGrpSpPr>
          <p:grpSpPr>
            <a:xfrm>
              <a:off x="3787560" y="2288011"/>
              <a:ext cx="314661" cy="219900"/>
              <a:chOff x="3787560" y="2288011"/>
              <a:chExt cx="314661" cy="219900"/>
            </a:xfrm>
          </p:grpSpPr>
          <p:sp>
            <p:nvSpPr>
              <p:cNvPr id="8403" name="Google Shape;8403;p87"/>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404" name="Google Shape;8404;p87"/>
              <p:cNvCxnSpPr/>
              <p:nvPr/>
            </p:nvCxnSpPr>
            <p:spPr>
              <a:xfrm rot="10800000">
                <a:off x="4007421" y="2400064"/>
                <a:ext cx="94800" cy="0"/>
              </a:xfrm>
              <a:prstGeom prst="straightConnector1">
                <a:avLst/>
              </a:prstGeom>
              <a:noFill/>
              <a:ln cap="flat" cmpd="sng" w="9525">
                <a:solidFill>
                  <a:srgbClr val="A5B7C6"/>
                </a:solidFill>
                <a:prstDash val="solid"/>
                <a:round/>
                <a:headEnd len="med" w="med" type="none"/>
                <a:tailEnd len="med" w="med" type="none"/>
              </a:ln>
            </p:spPr>
          </p:cxnSp>
        </p:grpSp>
        <p:grpSp>
          <p:nvGrpSpPr>
            <p:cNvPr id="8405" name="Google Shape;8405;p87"/>
            <p:cNvGrpSpPr/>
            <p:nvPr/>
          </p:nvGrpSpPr>
          <p:grpSpPr>
            <a:xfrm>
              <a:off x="3637290" y="2057755"/>
              <a:ext cx="219900" cy="335499"/>
              <a:chOff x="3637290" y="2057755"/>
              <a:chExt cx="219900" cy="335499"/>
            </a:xfrm>
          </p:grpSpPr>
          <p:sp>
            <p:nvSpPr>
              <p:cNvPr id="8406" name="Google Shape;8406;p87"/>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8407" name="Google Shape;8407;p87"/>
              <p:cNvCxnSpPr/>
              <p:nvPr/>
            </p:nvCxnSpPr>
            <p:spPr>
              <a:xfrm rot="10800000">
                <a:off x="3747169" y="2057755"/>
                <a:ext cx="0" cy="113700"/>
              </a:xfrm>
              <a:prstGeom prst="straightConnector1">
                <a:avLst/>
              </a:prstGeom>
              <a:noFill/>
              <a:ln cap="flat" cmpd="sng" w="9525">
                <a:solidFill>
                  <a:srgbClr val="BAC8D3"/>
                </a:solidFill>
                <a:prstDash val="solid"/>
                <a:round/>
                <a:headEnd len="med" w="med" type="none"/>
                <a:tailEnd len="med" w="med" type="none"/>
              </a:ln>
            </p:spPr>
          </p:cxnSp>
        </p:grpSp>
      </p:grpSp>
      <p:grpSp>
        <p:nvGrpSpPr>
          <p:cNvPr id="8408" name="Google Shape;8408;p87"/>
          <p:cNvGrpSpPr/>
          <p:nvPr/>
        </p:nvGrpSpPr>
        <p:grpSpPr>
          <a:xfrm>
            <a:off x="4899249" y="1859288"/>
            <a:ext cx="710153" cy="710153"/>
            <a:chOff x="5007123" y="2079403"/>
            <a:chExt cx="687600" cy="687600"/>
          </a:xfrm>
        </p:grpSpPr>
        <p:sp>
          <p:nvSpPr>
            <p:cNvPr id="8409" name="Google Shape;8409;p87"/>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87"/>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87"/>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87"/>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3" name="Google Shape;8413;p87"/>
          <p:cNvGrpSpPr/>
          <p:nvPr/>
        </p:nvGrpSpPr>
        <p:grpSpPr>
          <a:xfrm>
            <a:off x="5708687" y="1853794"/>
            <a:ext cx="720998" cy="721183"/>
            <a:chOff x="5797446" y="2063053"/>
            <a:chExt cx="698100" cy="698280"/>
          </a:xfrm>
        </p:grpSpPr>
        <p:sp>
          <p:nvSpPr>
            <p:cNvPr id="8414" name="Google Shape;8414;p87"/>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87"/>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87"/>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87"/>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8" name="Google Shape;8418;p87"/>
          <p:cNvGrpSpPr/>
          <p:nvPr/>
        </p:nvGrpSpPr>
        <p:grpSpPr>
          <a:xfrm>
            <a:off x="8153834" y="3499399"/>
            <a:ext cx="280585" cy="673164"/>
            <a:chOff x="8075075" y="3754290"/>
            <a:chExt cx="255612" cy="613194"/>
          </a:xfrm>
        </p:grpSpPr>
        <p:grpSp>
          <p:nvGrpSpPr>
            <p:cNvPr id="8419" name="Google Shape;8419;p87"/>
            <p:cNvGrpSpPr/>
            <p:nvPr/>
          </p:nvGrpSpPr>
          <p:grpSpPr>
            <a:xfrm>
              <a:off x="8075075" y="3754290"/>
              <a:ext cx="255612" cy="613194"/>
              <a:chOff x="8075075" y="3754290"/>
              <a:chExt cx="255612" cy="613194"/>
            </a:xfrm>
          </p:grpSpPr>
          <p:sp>
            <p:nvSpPr>
              <p:cNvPr id="8420" name="Google Shape;8420;p87"/>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87"/>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22" name="Google Shape;8422;p87"/>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3" name="Google Shape;8423;p87"/>
          <p:cNvGrpSpPr/>
          <p:nvPr/>
        </p:nvGrpSpPr>
        <p:grpSpPr>
          <a:xfrm>
            <a:off x="5270892" y="3488196"/>
            <a:ext cx="470352" cy="683745"/>
            <a:chOff x="1697726" y="3244179"/>
            <a:chExt cx="788124" cy="1146069"/>
          </a:xfrm>
        </p:grpSpPr>
        <p:sp>
          <p:nvSpPr>
            <p:cNvPr id="8424" name="Google Shape;8424;p87"/>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87"/>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26" name="Google Shape;8426;p87"/>
          <p:cNvSpPr/>
          <p:nvPr/>
        </p:nvSpPr>
        <p:spPr>
          <a:xfrm>
            <a:off x="8128357" y="3402198"/>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27" name="Google Shape;8427;p87"/>
          <p:cNvGrpSpPr/>
          <p:nvPr/>
        </p:nvGrpSpPr>
        <p:grpSpPr>
          <a:xfrm>
            <a:off x="5892043" y="3499398"/>
            <a:ext cx="293891" cy="293845"/>
            <a:chOff x="6134814" y="3754290"/>
            <a:chExt cx="293891" cy="293845"/>
          </a:xfrm>
        </p:grpSpPr>
        <p:sp>
          <p:nvSpPr>
            <p:cNvPr id="8428" name="Google Shape;8428;p87"/>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87"/>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0" name="Google Shape;8430;p87"/>
          <p:cNvGrpSpPr/>
          <p:nvPr/>
        </p:nvGrpSpPr>
        <p:grpSpPr>
          <a:xfrm>
            <a:off x="5892043" y="3878069"/>
            <a:ext cx="293891" cy="293891"/>
            <a:chOff x="6134814" y="4086186"/>
            <a:chExt cx="293891" cy="293891"/>
          </a:xfrm>
        </p:grpSpPr>
        <p:sp>
          <p:nvSpPr>
            <p:cNvPr id="8431" name="Google Shape;8431;p87"/>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87"/>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33" name="Google Shape;8433;p87"/>
          <p:cNvSpPr/>
          <p:nvPr/>
        </p:nvSpPr>
        <p:spPr>
          <a:xfrm>
            <a:off x="6930470" y="3498595"/>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87"/>
          <p:cNvSpPr/>
          <p:nvPr/>
        </p:nvSpPr>
        <p:spPr>
          <a:xfrm rot="10800000">
            <a:off x="6336732" y="3496333"/>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35" name="Google Shape;8435;p87"/>
          <p:cNvGrpSpPr/>
          <p:nvPr/>
        </p:nvGrpSpPr>
        <p:grpSpPr>
          <a:xfrm>
            <a:off x="7817018" y="2706762"/>
            <a:ext cx="622883" cy="621944"/>
            <a:chOff x="1187048" y="238125"/>
            <a:chExt cx="5256397" cy="5248476"/>
          </a:xfrm>
        </p:grpSpPr>
        <p:sp>
          <p:nvSpPr>
            <p:cNvPr id="8436" name="Google Shape;8436;p87"/>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87"/>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87"/>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87"/>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0" name="Google Shape;8440;p87"/>
          <p:cNvGrpSpPr/>
          <p:nvPr/>
        </p:nvGrpSpPr>
        <p:grpSpPr>
          <a:xfrm>
            <a:off x="2274123" y="2716370"/>
            <a:ext cx="1310987" cy="612407"/>
            <a:chOff x="238125" y="1188750"/>
            <a:chExt cx="7140450" cy="3335550"/>
          </a:xfrm>
        </p:grpSpPr>
        <p:sp>
          <p:nvSpPr>
            <p:cNvPr id="8441" name="Google Shape;8441;p87"/>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87"/>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87"/>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87"/>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87"/>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6" name="Google Shape;8446;p87"/>
          <p:cNvGrpSpPr/>
          <p:nvPr/>
        </p:nvGrpSpPr>
        <p:grpSpPr>
          <a:xfrm>
            <a:off x="6599995" y="2706925"/>
            <a:ext cx="1110299" cy="621702"/>
            <a:chOff x="238125" y="1335475"/>
            <a:chExt cx="5418735" cy="3034175"/>
          </a:xfrm>
        </p:grpSpPr>
        <p:sp>
          <p:nvSpPr>
            <p:cNvPr id="8447" name="Google Shape;8447;p87"/>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87"/>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87"/>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0" name="Google Shape;8450;p87"/>
          <p:cNvGrpSpPr/>
          <p:nvPr/>
        </p:nvGrpSpPr>
        <p:grpSpPr>
          <a:xfrm>
            <a:off x="5417655" y="2703822"/>
            <a:ext cx="1074451" cy="627181"/>
            <a:chOff x="5359127" y="2910889"/>
            <a:chExt cx="1097723" cy="640831"/>
          </a:xfrm>
        </p:grpSpPr>
        <p:grpSp>
          <p:nvGrpSpPr>
            <p:cNvPr id="8451" name="Google Shape;8451;p87"/>
            <p:cNvGrpSpPr/>
            <p:nvPr/>
          </p:nvGrpSpPr>
          <p:grpSpPr>
            <a:xfrm>
              <a:off x="5929791" y="3263088"/>
              <a:ext cx="527060" cy="287097"/>
              <a:chOff x="5929791" y="3263088"/>
              <a:chExt cx="527060" cy="287097"/>
            </a:xfrm>
          </p:grpSpPr>
          <p:sp>
            <p:nvSpPr>
              <p:cNvPr id="8452" name="Google Shape;8452;p87"/>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453" name="Google Shape;8453;p87"/>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454" name="Google Shape;8454;p87"/>
            <p:cNvGrpSpPr/>
            <p:nvPr/>
          </p:nvGrpSpPr>
          <p:grpSpPr>
            <a:xfrm>
              <a:off x="5359127" y="3263089"/>
              <a:ext cx="526428" cy="288631"/>
              <a:chOff x="5359127" y="3263089"/>
              <a:chExt cx="526428" cy="288631"/>
            </a:xfrm>
          </p:grpSpPr>
          <p:sp>
            <p:nvSpPr>
              <p:cNvPr id="8455" name="Google Shape;8455;p87"/>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456" name="Google Shape;8456;p87"/>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457" name="Google Shape;8457;p87"/>
            <p:cNvGrpSpPr/>
            <p:nvPr/>
          </p:nvGrpSpPr>
          <p:grpSpPr>
            <a:xfrm>
              <a:off x="5551525" y="2910889"/>
              <a:ext cx="520901" cy="610283"/>
              <a:chOff x="5551525" y="2910889"/>
              <a:chExt cx="520901" cy="610283"/>
            </a:xfrm>
          </p:grpSpPr>
          <p:sp>
            <p:nvSpPr>
              <p:cNvPr id="8458" name="Google Shape;8458;p87"/>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459" name="Google Shape;8459;p87"/>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460" name="Google Shape;8460;p87"/>
            <p:cNvGrpSpPr/>
            <p:nvPr/>
          </p:nvGrpSpPr>
          <p:grpSpPr>
            <a:xfrm>
              <a:off x="5743962" y="2919100"/>
              <a:ext cx="623674" cy="284502"/>
              <a:chOff x="5743962" y="2919100"/>
              <a:chExt cx="623674" cy="284502"/>
            </a:xfrm>
          </p:grpSpPr>
          <p:sp>
            <p:nvSpPr>
              <p:cNvPr id="8461" name="Google Shape;8461;p87"/>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462" name="Google Shape;8462;p87"/>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8463" name="Google Shape;8463;p87"/>
          <p:cNvGrpSpPr/>
          <p:nvPr/>
        </p:nvGrpSpPr>
        <p:grpSpPr>
          <a:xfrm>
            <a:off x="7568868" y="1854534"/>
            <a:ext cx="874976" cy="719600"/>
            <a:chOff x="7608988" y="2093194"/>
            <a:chExt cx="817276" cy="672147"/>
          </a:xfrm>
        </p:grpSpPr>
        <p:cxnSp>
          <p:nvCxnSpPr>
            <p:cNvPr id="8464" name="Google Shape;8464;p87"/>
            <p:cNvCxnSpPr/>
            <p:nvPr/>
          </p:nvCxnSpPr>
          <p:spPr>
            <a:xfrm flipH="1" rot="5400000">
              <a:off x="7620257"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465" name="Google Shape;8465;p87"/>
            <p:cNvCxnSpPr/>
            <p:nvPr/>
          </p:nvCxnSpPr>
          <p:spPr>
            <a:xfrm rot="-5400000">
              <a:off x="8285120"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466" name="Google Shape;8466;p87"/>
            <p:cNvCxnSpPr/>
            <p:nvPr/>
          </p:nvCxnSpPr>
          <p:spPr>
            <a:xfrm rot="5400000">
              <a:off x="7620257"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467" name="Google Shape;8467;p87"/>
            <p:cNvCxnSpPr/>
            <p:nvPr/>
          </p:nvCxnSpPr>
          <p:spPr>
            <a:xfrm flipH="1" rot="-5400000">
              <a:off x="8285120"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468" name="Google Shape;8468;p87"/>
            <p:cNvCxnSpPr/>
            <p:nvPr/>
          </p:nvCxnSpPr>
          <p:spPr>
            <a:xfrm rot="10800000">
              <a:off x="7608988" y="2425132"/>
              <a:ext cx="83400" cy="0"/>
            </a:xfrm>
            <a:prstGeom prst="straightConnector1">
              <a:avLst/>
            </a:prstGeom>
            <a:noFill/>
            <a:ln cap="flat" cmpd="sng" w="9525">
              <a:solidFill>
                <a:srgbClr val="667E92"/>
              </a:solidFill>
              <a:prstDash val="solid"/>
              <a:round/>
              <a:headEnd len="med" w="med" type="none"/>
              <a:tailEnd len="med" w="med" type="none"/>
            </a:ln>
          </p:spPr>
        </p:cxnSp>
        <p:cxnSp>
          <p:nvCxnSpPr>
            <p:cNvPr id="8469" name="Google Shape;8469;p87"/>
            <p:cNvCxnSpPr/>
            <p:nvPr/>
          </p:nvCxnSpPr>
          <p:spPr>
            <a:xfrm rot="10800000">
              <a:off x="8342865" y="2425132"/>
              <a:ext cx="83400" cy="0"/>
            </a:xfrm>
            <a:prstGeom prst="straightConnector1">
              <a:avLst/>
            </a:prstGeom>
            <a:noFill/>
            <a:ln cap="flat" cmpd="sng" w="9525">
              <a:solidFill>
                <a:srgbClr val="667E92"/>
              </a:solidFill>
              <a:prstDash val="solid"/>
              <a:round/>
              <a:headEnd len="med" w="med" type="none"/>
              <a:tailEnd len="med" w="med" type="none"/>
            </a:ln>
          </p:spPr>
        </p:cxnSp>
        <p:grpSp>
          <p:nvGrpSpPr>
            <p:cNvPr id="8470" name="Google Shape;8470;p87"/>
            <p:cNvGrpSpPr/>
            <p:nvPr/>
          </p:nvGrpSpPr>
          <p:grpSpPr>
            <a:xfrm>
              <a:off x="7721175" y="2093194"/>
              <a:ext cx="599587" cy="623846"/>
              <a:chOff x="7721175" y="2093194"/>
              <a:chExt cx="599587" cy="623846"/>
            </a:xfrm>
          </p:grpSpPr>
          <p:grpSp>
            <p:nvGrpSpPr>
              <p:cNvPr id="8471" name="Google Shape;8471;p87"/>
              <p:cNvGrpSpPr/>
              <p:nvPr/>
            </p:nvGrpSpPr>
            <p:grpSpPr>
              <a:xfrm>
                <a:off x="7721175" y="2093194"/>
                <a:ext cx="291605" cy="623846"/>
                <a:chOff x="9405575" y="2061418"/>
                <a:chExt cx="291605" cy="623846"/>
              </a:xfrm>
            </p:grpSpPr>
            <p:sp>
              <p:nvSpPr>
                <p:cNvPr id="8472" name="Google Shape;8472;p87"/>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87"/>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87"/>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87"/>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87"/>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87"/>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87"/>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9" name="Google Shape;8479;p87"/>
              <p:cNvGrpSpPr/>
              <p:nvPr/>
            </p:nvGrpSpPr>
            <p:grpSpPr>
              <a:xfrm flipH="1">
                <a:off x="8029157" y="2093194"/>
                <a:ext cx="291605" cy="623846"/>
                <a:chOff x="9405575" y="2061418"/>
                <a:chExt cx="291605" cy="623846"/>
              </a:xfrm>
            </p:grpSpPr>
            <p:sp>
              <p:nvSpPr>
                <p:cNvPr id="8480" name="Google Shape;8480;p87"/>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87"/>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87"/>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87"/>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87"/>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87"/>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87"/>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487" name="Google Shape;8487;p87"/>
          <p:cNvGrpSpPr/>
          <p:nvPr/>
        </p:nvGrpSpPr>
        <p:grpSpPr>
          <a:xfrm>
            <a:off x="4013304" y="970936"/>
            <a:ext cx="712557" cy="785901"/>
            <a:chOff x="4206459" y="1191441"/>
            <a:chExt cx="712557" cy="785901"/>
          </a:xfrm>
        </p:grpSpPr>
        <p:sp>
          <p:nvSpPr>
            <p:cNvPr id="8488" name="Google Shape;8488;p87"/>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87"/>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87"/>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87"/>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92" name="Google Shape;8492;p87"/>
            <p:cNvGrpSpPr/>
            <p:nvPr/>
          </p:nvGrpSpPr>
          <p:grpSpPr>
            <a:xfrm>
              <a:off x="4644280" y="1290523"/>
              <a:ext cx="143716" cy="29463"/>
              <a:chOff x="4644280" y="1290523"/>
              <a:chExt cx="143716" cy="29463"/>
            </a:xfrm>
          </p:grpSpPr>
          <p:sp>
            <p:nvSpPr>
              <p:cNvPr id="8493" name="Google Shape;8493;p87"/>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87"/>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87"/>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87"/>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7" name="Google Shape;8497;p87"/>
            <p:cNvGrpSpPr/>
            <p:nvPr/>
          </p:nvGrpSpPr>
          <p:grpSpPr>
            <a:xfrm>
              <a:off x="4356567" y="1191441"/>
              <a:ext cx="143690" cy="29488"/>
              <a:chOff x="4356567" y="1191441"/>
              <a:chExt cx="143690" cy="29488"/>
            </a:xfrm>
          </p:grpSpPr>
          <p:sp>
            <p:nvSpPr>
              <p:cNvPr id="8498" name="Google Shape;8498;p87"/>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87"/>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87"/>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87"/>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2" name="Google Shape;8502;p87"/>
            <p:cNvGrpSpPr/>
            <p:nvPr/>
          </p:nvGrpSpPr>
          <p:grpSpPr>
            <a:xfrm>
              <a:off x="4339009" y="1863727"/>
              <a:ext cx="143703" cy="29476"/>
              <a:chOff x="4339009" y="1863727"/>
              <a:chExt cx="143703" cy="29476"/>
            </a:xfrm>
          </p:grpSpPr>
          <p:sp>
            <p:nvSpPr>
              <p:cNvPr id="8503" name="Google Shape;8503;p87"/>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87"/>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87"/>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87"/>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7" name="Google Shape;8507;p87"/>
            <p:cNvGrpSpPr/>
            <p:nvPr/>
          </p:nvGrpSpPr>
          <p:grpSpPr>
            <a:xfrm>
              <a:off x="4206459" y="1607315"/>
              <a:ext cx="29539" cy="142899"/>
              <a:chOff x="4206459" y="1607315"/>
              <a:chExt cx="29539" cy="142899"/>
            </a:xfrm>
          </p:grpSpPr>
          <p:sp>
            <p:nvSpPr>
              <p:cNvPr id="8508" name="Google Shape;8508;p87"/>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87"/>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87"/>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87"/>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12" name="Google Shape;8512;p87"/>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87"/>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87"/>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87"/>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16" name="Google Shape;8516;p87"/>
            <p:cNvGrpSpPr/>
            <p:nvPr/>
          </p:nvGrpSpPr>
          <p:grpSpPr>
            <a:xfrm>
              <a:off x="4889463" y="1423737"/>
              <a:ext cx="29552" cy="142899"/>
              <a:chOff x="4889463" y="1423737"/>
              <a:chExt cx="29552" cy="142899"/>
            </a:xfrm>
          </p:grpSpPr>
          <p:sp>
            <p:nvSpPr>
              <p:cNvPr id="8517" name="Google Shape;8517;p87"/>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87"/>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87"/>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87"/>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1" name="Google Shape;8521;p87"/>
            <p:cNvGrpSpPr/>
            <p:nvPr/>
          </p:nvGrpSpPr>
          <p:grpSpPr>
            <a:xfrm>
              <a:off x="4771663" y="1876896"/>
              <a:ext cx="108651" cy="100447"/>
              <a:chOff x="4771663" y="1876896"/>
              <a:chExt cx="108651" cy="100447"/>
            </a:xfrm>
          </p:grpSpPr>
          <p:sp>
            <p:nvSpPr>
              <p:cNvPr id="8522" name="Google Shape;8522;p87"/>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87"/>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87"/>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87"/>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26" name="Google Shape;8526;p87"/>
          <p:cNvGrpSpPr/>
          <p:nvPr/>
        </p:nvGrpSpPr>
        <p:grpSpPr>
          <a:xfrm>
            <a:off x="4008780" y="1854159"/>
            <a:ext cx="791287" cy="720350"/>
            <a:chOff x="267375" y="1071875"/>
            <a:chExt cx="470500" cy="428550"/>
          </a:xfrm>
        </p:grpSpPr>
        <p:sp>
          <p:nvSpPr>
            <p:cNvPr id="8527" name="Google Shape;8527;p87"/>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87"/>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87"/>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87"/>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87"/>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87"/>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87"/>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87"/>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5" name="Google Shape;8535;p87"/>
          <p:cNvGrpSpPr/>
          <p:nvPr/>
        </p:nvGrpSpPr>
        <p:grpSpPr>
          <a:xfrm>
            <a:off x="709275" y="3498789"/>
            <a:ext cx="1408444" cy="673166"/>
            <a:chOff x="712664" y="3693287"/>
            <a:chExt cx="1460738" cy="698160"/>
          </a:xfrm>
        </p:grpSpPr>
        <p:grpSp>
          <p:nvGrpSpPr>
            <p:cNvPr id="8536" name="Google Shape;8536;p87"/>
            <p:cNvGrpSpPr/>
            <p:nvPr/>
          </p:nvGrpSpPr>
          <p:grpSpPr>
            <a:xfrm>
              <a:off x="1380079" y="4133090"/>
              <a:ext cx="234048" cy="258099"/>
              <a:chOff x="1380079" y="4133090"/>
              <a:chExt cx="234048" cy="258099"/>
            </a:xfrm>
          </p:grpSpPr>
          <p:sp>
            <p:nvSpPr>
              <p:cNvPr id="8537" name="Google Shape;8537;p87"/>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87"/>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87"/>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0" name="Google Shape;8540;p87"/>
            <p:cNvGrpSpPr/>
            <p:nvPr/>
          </p:nvGrpSpPr>
          <p:grpSpPr>
            <a:xfrm>
              <a:off x="884610" y="3864082"/>
              <a:ext cx="1118566" cy="527275"/>
              <a:chOff x="890961" y="3865463"/>
              <a:chExt cx="1115221" cy="525698"/>
            </a:xfrm>
          </p:grpSpPr>
          <p:sp>
            <p:nvSpPr>
              <p:cNvPr id="8541" name="Google Shape;8541;p87"/>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87"/>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87"/>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4" name="Google Shape;8544;p87"/>
            <p:cNvGrpSpPr/>
            <p:nvPr/>
          </p:nvGrpSpPr>
          <p:grpSpPr>
            <a:xfrm>
              <a:off x="712664" y="3693287"/>
              <a:ext cx="1460738" cy="698160"/>
              <a:chOff x="712664" y="3693025"/>
              <a:chExt cx="1460738" cy="698160"/>
            </a:xfrm>
          </p:grpSpPr>
          <p:sp>
            <p:nvSpPr>
              <p:cNvPr id="8545" name="Google Shape;8545;p87"/>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87"/>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87"/>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87"/>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87"/>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87"/>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51" name="Google Shape;8551;p87"/>
          <p:cNvGrpSpPr/>
          <p:nvPr/>
        </p:nvGrpSpPr>
        <p:grpSpPr>
          <a:xfrm>
            <a:off x="3146990" y="970936"/>
            <a:ext cx="795485" cy="738831"/>
            <a:chOff x="3348603" y="1236445"/>
            <a:chExt cx="749256" cy="695894"/>
          </a:xfrm>
        </p:grpSpPr>
        <p:grpSp>
          <p:nvGrpSpPr>
            <p:cNvPr id="8552" name="Google Shape;8552;p87"/>
            <p:cNvGrpSpPr/>
            <p:nvPr/>
          </p:nvGrpSpPr>
          <p:grpSpPr>
            <a:xfrm>
              <a:off x="3583779" y="1236445"/>
              <a:ext cx="293795" cy="285811"/>
              <a:chOff x="3750225" y="1774000"/>
              <a:chExt cx="149575" cy="145525"/>
            </a:xfrm>
          </p:grpSpPr>
          <p:sp>
            <p:nvSpPr>
              <p:cNvPr id="8553" name="Google Shape;8553;p87"/>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87"/>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5" name="Google Shape;8555;p87"/>
            <p:cNvGrpSpPr/>
            <p:nvPr/>
          </p:nvGrpSpPr>
          <p:grpSpPr>
            <a:xfrm>
              <a:off x="3775534" y="1462599"/>
              <a:ext cx="322325" cy="285958"/>
              <a:chOff x="3847850" y="1889150"/>
              <a:chExt cx="164100" cy="145600"/>
            </a:xfrm>
          </p:grpSpPr>
          <p:sp>
            <p:nvSpPr>
              <p:cNvPr id="8556" name="Google Shape;8556;p87"/>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87"/>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8" name="Google Shape;8558;p87"/>
            <p:cNvGrpSpPr/>
            <p:nvPr/>
          </p:nvGrpSpPr>
          <p:grpSpPr>
            <a:xfrm>
              <a:off x="3545329" y="1646528"/>
              <a:ext cx="293746" cy="285811"/>
              <a:chOff x="3730650" y="1982800"/>
              <a:chExt cx="149550" cy="145525"/>
            </a:xfrm>
          </p:grpSpPr>
          <p:sp>
            <p:nvSpPr>
              <p:cNvPr id="8559" name="Google Shape;8559;p87"/>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87"/>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1" name="Google Shape;8561;p87"/>
            <p:cNvGrpSpPr/>
            <p:nvPr/>
          </p:nvGrpSpPr>
          <p:grpSpPr>
            <a:xfrm>
              <a:off x="3348603" y="1415046"/>
              <a:ext cx="294384" cy="284387"/>
              <a:chOff x="3630494" y="1864938"/>
              <a:chExt cx="149875" cy="144800"/>
            </a:xfrm>
          </p:grpSpPr>
          <p:sp>
            <p:nvSpPr>
              <p:cNvPr id="8562" name="Google Shape;8562;p87"/>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87"/>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64" name="Google Shape;8564;p87"/>
          <p:cNvGrpSpPr/>
          <p:nvPr/>
        </p:nvGrpSpPr>
        <p:grpSpPr>
          <a:xfrm>
            <a:off x="2268517" y="3493832"/>
            <a:ext cx="1324924" cy="678083"/>
            <a:chOff x="2413923" y="3711366"/>
            <a:chExt cx="1374117" cy="703260"/>
          </a:xfrm>
        </p:grpSpPr>
        <p:grpSp>
          <p:nvGrpSpPr>
            <p:cNvPr id="8565" name="Google Shape;8565;p87"/>
            <p:cNvGrpSpPr/>
            <p:nvPr/>
          </p:nvGrpSpPr>
          <p:grpSpPr>
            <a:xfrm>
              <a:off x="2413923" y="3711366"/>
              <a:ext cx="1374117" cy="703260"/>
              <a:chOff x="2413923" y="3711366"/>
              <a:chExt cx="1374117" cy="703260"/>
            </a:xfrm>
          </p:grpSpPr>
          <p:sp>
            <p:nvSpPr>
              <p:cNvPr id="8566" name="Google Shape;8566;p87"/>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67" name="Google Shape;8567;p87"/>
              <p:cNvGrpSpPr/>
              <p:nvPr/>
            </p:nvGrpSpPr>
            <p:grpSpPr>
              <a:xfrm>
                <a:off x="2600284" y="3808654"/>
                <a:ext cx="234506" cy="138009"/>
                <a:chOff x="2600284" y="3808654"/>
                <a:chExt cx="234506" cy="138009"/>
              </a:xfrm>
            </p:grpSpPr>
            <p:sp>
              <p:nvSpPr>
                <p:cNvPr id="8568" name="Google Shape;8568;p87"/>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569" name="Google Shape;8569;p87"/>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570" name="Google Shape;8570;p87"/>
              <p:cNvGrpSpPr/>
              <p:nvPr/>
            </p:nvGrpSpPr>
            <p:grpSpPr>
              <a:xfrm>
                <a:off x="3359659" y="3805664"/>
                <a:ext cx="232294" cy="141000"/>
                <a:chOff x="3359659" y="3805664"/>
                <a:chExt cx="232294" cy="141000"/>
              </a:xfrm>
            </p:grpSpPr>
            <p:sp>
              <p:nvSpPr>
                <p:cNvPr id="8571" name="Google Shape;8571;p87"/>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572" name="Google Shape;8572;p87"/>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573" name="Google Shape;8573;p87"/>
              <p:cNvGrpSpPr/>
              <p:nvPr/>
            </p:nvGrpSpPr>
            <p:grpSpPr>
              <a:xfrm>
                <a:off x="3067316" y="3711366"/>
                <a:ext cx="66900" cy="166809"/>
                <a:chOff x="3067316" y="3711366"/>
                <a:chExt cx="66900" cy="166809"/>
              </a:xfrm>
            </p:grpSpPr>
            <p:sp>
              <p:nvSpPr>
                <p:cNvPr id="8574" name="Google Shape;8574;p87"/>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575" name="Google Shape;8575;p87"/>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576" name="Google Shape;8576;p87"/>
              <p:cNvGrpSpPr/>
              <p:nvPr/>
            </p:nvGrpSpPr>
            <p:grpSpPr>
              <a:xfrm>
                <a:off x="2413923" y="4058666"/>
                <a:ext cx="224119" cy="66900"/>
                <a:chOff x="2413923" y="4058666"/>
                <a:chExt cx="224119" cy="66900"/>
              </a:xfrm>
            </p:grpSpPr>
            <p:sp>
              <p:nvSpPr>
                <p:cNvPr id="8577" name="Google Shape;8577;p87"/>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578" name="Google Shape;8578;p87"/>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579" name="Google Shape;8579;p87"/>
              <p:cNvGrpSpPr/>
              <p:nvPr/>
            </p:nvGrpSpPr>
            <p:grpSpPr>
              <a:xfrm>
                <a:off x="3564643" y="4058666"/>
                <a:ext cx="223397" cy="66900"/>
                <a:chOff x="3564643" y="4058666"/>
                <a:chExt cx="223397" cy="66900"/>
              </a:xfrm>
            </p:grpSpPr>
            <p:sp>
              <p:nvSpPr>
                <p:cNvPr id="8580" name="Google Shape;8580;p87"/>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581" name="Google Shape;8581;p87"/>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grpSp>
          <p:nvGrpSpPr>
            <p:cNvPr id="8582" name="Google Shape;8582;p87"/>
            <p:cNvGrpSpPr/>
            <p:nvPr/>
          </p:nvGrpSpPr>
          <p:grpSpPr>
            <a:xfrm>
              <a:off x="2633353" y="3965763"/>
              <a:ext cx="933975" cy="445687"/>
              <a:chOff x="2633353" y="3965763"/>
              <a:chExt cx="933975" cy="445687"/>
            </a:xfrm>
          </p:grpSpPr>
          <p:sp>
            <p:nvSpPr>
              <p:cNvPr id="8583" name="Google Shape;8583;p87"/>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87"/>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85" name="Google Shape;8585;p87"/>
          <p:cNvGrpSpPr/>
          <p:nvPr/>
        </p:nvGrpSpPr>
        <p:grpSpPr>
          <a:xfrm>
            <a:off x="6392789" y="1044380"/>
            <a:ext cx="1131087" cy="587383"/>
            <a:chOff x="238125" y="999450"/>
            <a:chExt cx="7140700" cy="3708225"/>
          </a:xfrm>
        </p:grpSpPr>
        <p:sp>
          <p:nvSpPr>
            <p:cNvPr id="8586" name="Google Shape;8586;p87"/>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87"/>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87"/>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87"/>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87"/>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87"/>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87"/>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87"/>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87"/>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5" name="Google Shape;8595;p87"/>
          <p:cNvGrpSpPr/>
          <p:nvPr/>
        </p:nvGrpSpPr>
        <p:grpSpPr>
          <a:xfrm>
            <a:off x="3744240" y="3493874"/>
            <a:ext cx="1375854" cy="678131"/>
            <a:chOff x="3913765" y="3641905"/>
            <a:chExt cx="1522805" cy="750560"/>
          </a:xfrm>
        </p:grpSpPr>
        <p:grpSp>
          <p:nvGrpSpPr>
            <p:cNvPr id="8596" name="Google Shape;8596;p87"/>
            <p:cNvGrpSpPr/>
            <p:nvPr/>
          </p:nvGrpSpPr>
          <p:grpSpPr>
            <a:xfrm>
              <a:off x="3913765" y="3997002"/>
              <a:ext cx="1522805" cy="395463"/>
              <a:chOff x="3913765" y="3997002"/>
              <a:chExt cx="1522805" cy="395463"/>
            </a:xfrm>
          </p:grpSpPr>
          <p:grpSp>
            <p:nvGrpSpPr>
              <p:cNvPr id="8597" name="Google Shape;8597;p87"/>
              <p:cNvGrpSpPr/>
              <p:nvPr/>
            </p:nvGrpSpPr>
            <p:grpSpPr>
              <a:xfrm>
                <a:off x="3913765" y="4138659"/>
                <a:ext cx="507602" cy="253806"/>
                <a:chOff x="3913765" y="4138659"/>
                <a:chExt cx="507602" cy="253806"/>
              </a:xfrm>
            </p:grpSpPr>
            <p:sp>
              <p:nvSpPr>
                <p:cNvPr id="8598" name="Google Shape;8598;p87"/>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87"/>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8600" name="Google Shape;8600;p87"/>
              <p:cNvGrpSpPr/>
              <p:nvPr/>
            </p:nvGrpSpPr>
            <p:grpSpPr>
              <a:xfrm>
                <a:off x="4421361" y="3997002"/>
                <a:ext cx="507618" cy="395463"/>
                <a:chOff x="4421361" y="3997002"/>
                <a:chExt cx="507618" cy="395463"/>
              </a:xfrm>
            </p:grpSpPr>
            <p:sp>
              <p:nvSpPr>
                <p:cNvPr id="8601" name="Google Shape;8601;p87"/>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87"/>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3" name="Google Shape;8603;p87"/>
              <p:cNvGrpSpPr/>
              <p:nvPr/>
            </p:nvGrpSpPr>
            <p:grpSpPr>
              <a:xfrm>
                <a:off x="4928973" y="4189418"/>
                <a:ext cx="507596" cy="203047"/>
                <a:chOff x="4928973" y="4189418"/>
                <a:chExt cx="507596" cy="203047"/>
              </a:xfrm>
            </p:grpSpPr>
            <p:sp>
              <p:nvSpPr>
                <p:cNvPr id="8604" name="Google Shape;8604;p87"/>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87"/>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06" name="Google Shape;8606;p87"/>
            <p:cNvGrpSpPr/>
            <p:nvPr/>
          </p:nvGrpSpPr>
          <p:grpSpPr>
            <a:xfrm>
              <a:off x="4482186" y="3641905"/>
              <a:ext cx="397605" cy="349784"/>
              <a:chOff x="2906375" y="1159725"/>
              <a:chExt cx="1860575" cy="1636800"/>
            </a:xfrm>
          </p:grpSpPr>
          <p:sp>
            <p:nvSpPr>
              <p:cNvPr id="8607" name="Google Shape;8607;p87"/>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87"/>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87"/>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87"/>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11" name="Google Shape;8611;p87"/>
          <p:cNvGrpSpPr/>
          <p:nvPr/>
        </p:nvGrpSpPr>
        <p:grpSpPr>
          <a:xfrm>
            <a:off x="6528949" y="1853801"/>
            <a:ext cx="940737" cy="721067"/>
            <a:chOff x="6599718" y="2068734"/>
            <a:chExt cx="940737" cy="721067"/>
          </a:xfrm>
        </p:grpSpPr>
        <p:sp>
          <p:nvSpPr>
            <p:cNvPr id="8612" name="Google Shape;8612;p87"/>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87"/>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87"/>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87"/>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87"/>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87"/>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18" name="Google Shape;8618;p87"/>
            <p:cNvGrpSpPr/>
            <p:nvPr/>
          </p:nvGrpSpPr>
          <p:grpSpPr>
            <a:xfrm>
              <a:off x="6836957" y="2068734"/>
              <a:ext cx="461892" cy="721067"/>
              <a:chOff x="6836957" y="2068734"/>
              <a:chExt cx="461892" cy="721067"/>
            </a:xfrm>
          </p:grpSpPr>
          <p:sp>
            <p:nvSpPr>
              <p:cNvPr id="8619" name="Google Shape;8619;p87"/>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87"/>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87"/>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87"/>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87"/>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87"/>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25" name="Google Shape;8625;p87"/>
              <p:cNvGrpSpPr/>
              <p:nvPr/>
            </p:nvGrpSpPr>
            <p:grpSpPr>
              <a:xfrm>
                <a:off x="6836957" y="2068734"/>
                <a:ext cx="461892" cy="721067"/>
                <a:chOff x="6836957" y="2068734"/>
                <a:chExt cx="461892" cy="721067"/>
              </a:xfrm>
            </p:grpSpPr>
            <p:sp>
              <p:nvSpPr>
                <p:cNvPr id="8626" name="Google Shape;8626;p87"/>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87"/>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87"/>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87"/>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87"/>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87"/>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87"/>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633" name="Google Shape;8633;p87"/>
          <p:cNvGrpSpPr/>
          <p:nvPr/>
        </p:nvGrpSpPr>
        <p:grpSpPr>
          <a:xfrm>
            <a:off x="2412267" y="1858147"/>
            <a:ext cx="712577" cy="712374"/>
            <a:chOff x="2559249" y="2069323"/>
            <a:chExt cx="685566" cy="685634"/>
          </a:xfrm>
        </p:grpSpPr>
        <p:sp>
          <p:nvSpPr>
            <p:cNvPr id="8634" name="Google Shape;8634;p87"/>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87"/>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87"/>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87"/>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87"/>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87"/>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87"/>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87"/>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87"/>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87"/>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87"/>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87"/>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87"/>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7" name="Google Shape;8647;p87"/>
          <p:cNvGrpSpPr/>
          <p:nvPr/>
        </p:nvGrpSpPr>
        <p:grpSpPr>
          <a:xfrm>
            <a:off x="7594705" y="970936"/>
            <a:ext cx="845645" cy="711911"/>
            <a:chOff x="951975" y="315800"/>
            <a:chExt cx="5860325" cy="4933550"/>
          </a:xfrm>
        </p:grpSpPr>
        <p:sp>
          <p:nvSpPr>
            <p:cNvPr id="8648" name="Google Shape;8648;p87"/>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87"/>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87"/>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87"/>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87"/>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87"/>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87"/>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87"/>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6" name="Google Shape;8656;p87"/>
          <p:cNvGrpSpPr/>
          <p:nvPr/>
        </p:nvGrpSpPr>
        <p:grpSpPr>
          <a:xfrm>
            <a:off x="3691834" y="2707045"/>
            <a:ext cx="1617932" cy="621724"/>
            <a:chOff x="3862800" y="3038525"/>
            <a:chExt cx="1329006" cy="510698"/>
          </a:xfrm>
        </p:grpSpPr>
        <p:sp>
          <p:nvSpPr>
            <p:cNvPr id="8657" name="Google Shape;8657;p87"/>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87"/>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59" name="Google Shape;8659;p87"/>
            <p:cNvGrpSpPr/>
            <p:nvPr/>
          </p:nvGrpSpPr>
          <p:grpSpPr>
            <a:xfrm>
              <a:off x="3967075" y="3040337"/>
              <a:ext cx="1019927" cy="402126"/>
              <a:chOff x="3967075" y="3040337"/>
              <a:chExt cx="1019927" cy="402126"/>
            </a:xfrm>
          </p:grpSpPr>
          <p:sp>
            <p:nvSpPr>
              <p:cNvPr id="8660" name="Google Shape;8660;p87"/>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87"/>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2" name="Google Shape;8662;p87"/>
            <p:cNvGrpSpPr/>
            <p:nvPr/>
          </p:nvGrpSpPr>
          <p:grpSpPr>
            <a:xfrm>
              <a:off x="4186700" y="3040337"/>
              <a:ext cx="390475" cy="183289"/>
              <a:chOff x="4186700" y="3040337"/>
              <a:chExt cx="390475" cy="183289"/>
            </a:xfrm>
          </p:grpSpPr>
          <p:sp>
            <p:nvSpPr>
              <p:cNvPr id="8663" name="Google Shape;8663;p87"/>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87"/>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5" name="Google Shape;8665;p87"/>
            <p:cNvGrpSpPr/>
            <p:nvPr/>
          </p:nvGrpSpPr>
          <p:grpSpPr>
            <a:xfrm>
              <a:off x="4073727" y="3040337"/>
              <a:ext cx="697794" cy="296263"/>
              <a:chOff x="4073727" y="3040337"/>
              <a:chExt cx="697794" cy="296263"/>
            </a:xfrm>
          </p:grpSpPr>
          <p:sp>
            <p:nvSpPr>
              <p:cNvPr id="8666" name="Google Shape;8666;p87"/>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87"/>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8" name="Google Shape;8668;p87"/>
            <p:cNvGrpSpPr/>
            <p:nvPr/>
          </p:nvGrpSpPr>
          <p:grpSpPr>
            <a:xfrm>
              <a:off x="3862800" y="3038525"/>
              <a:ext cx="1329006" cy="510698"/>
              <a:chOff x="3862800" y="3038525"/>
              <a:chExt cx="1329006" cy="510698"/>
            </a:xfrm>
          </p:grpSpPr>
          <p:sp>
            <p:nvSpPr>
              <p:cNvPr id="8669" name="Google Shape;8669;p87"/>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87"/>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71" name="Google Shape;8671;p87"/>
          <p:cNvGrpSpPr/>
          <p:nvPr/>
        </p:nvGrpSpPr>
        <p:grpSpPr>
          <a:xfrm>
            <a:off x="700156" y="970936"/>
            <a:ext cx="883205" cy="775176"/>
            <a:chOff x="649648" y="271400"/>
            <a:chExt cx="6215377" cy="5455143"/>
          </a:xfrm>
        </p:grpSpPr>
        <p:sp>
          <p:nvSpPr>
            <p:cNvPr id="8672" name="Google Shape;8672;p87"/>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87"/>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87"/>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87"/>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87"/>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87"/>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87"/>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87"/>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87"/>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87"/>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87"/>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87"/>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4" name="Google Shape;8684;p87"/>
          <p:cNvGrpSpPr/>
          <p:nvPr/>
        </p:nvGrpSpPr>
        <p:grpSpPr>
          <a:xfrm>
            <a:off x="2308457" y="970936"/>
            <a:ext cx="767704" cy="815489"/>
            <a:chOff x="2499700" y="1135950"/>
            <a:chExt cx="732402" cy="777990"/>
          </a:xfrm>
        </p:grpSpPr>
        <p:grpSp>
          <p:nvGrpSpPr>
            <p:cNvPr id="8685" name="Google Shape;8685;p87"/>
            <p:cNvGrpSpPr/>
            <p:nvPr/>
          </p:nvGrpSpPr>
          <p:grpSpPr>
            <a:xfrm>
              <a:off x="2499700" y="1135950"/>
              <a:ext cx="732402" cy="694705"/>
              <a:chOff x="2499700" y="1135950"/>
              <a:chExt cx="732402" cy="694705"/>
            </a:xfrm>
          </p:grpSpPr>
          <p:sp>
            <p:nvSpPr>
              <p:cNvPr id="8686" name="Google Shape;8686;p87"/>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87"/>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87"/>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87"/>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87"/>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87"/>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87"/>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87"/>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87"/>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87"/>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87"/>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87"/>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87"/>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87"/>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87"/>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87"/>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87"/>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87"/>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87"/>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87"/>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87"/>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87"/>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87"/>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87"/>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87"/>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87"/>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87"/>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3" name="Google Shape;8713;p87"/>
            <p:cNvGrpSpPr/>
            <p:nvPr/>
          </p:nvGrpSpPr>
          <p:grpSpPr>
            <a:xfrm>
              <a:off x="2517909" y="1188726"/>
              <a:ext cx="702702" cy="725214"/>
              <a:chOff x="2517909" y="1188726"/>
              <a:chExt cx="702702" cy="725214"/>
            </a:xfrm>
          </p:grpSpPr>
          <p:sp>
            <p:nvSpPr>
              <p:cNvPr id="8714" name="Google Shape;8714;p87"/>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87"/>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87"/>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87"/>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87"/>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19" name="Google Shape;8719;p87"/>
          <p:cNvGrpSpPr/>
          <p:nvPr/>
        </p:nvGrpSpPr>
        <p:grpSpPr>
          <a:xfrm>
            <a:off x="1654189" y="970936"/>
            <a:ext cx="583439" cy="870229"/>
            <a:chOff x="1716825" y="1121550"/>
            <a:chExt cx="622800" cy="928938"/>
          </a:xfrm>
        </p:grpSpPr>
        <p:grpSp>
          <p:nvGrpSpPr>
            <p:cNvPr id="8720" name="Google Shape;8720;p87"/>
            <p:cNvGrpSpPr/>
            <p:nvPr/>
          </p:nvGrpSpPr>
          <p:grpSpPr>
            <a:xfrm>
              <a:off x="1716825" y="1121550"/>
              <a:ext cx="622800" cy="928938"/>
              <a:chOff x="1716825" y="1121550"/>
              <a:chExt cx="622800" cy="928938"/>
            </a:xfrm>
          </p:grpSpPr>
          <p:cxnSp>
            <p:nvCxnSpPr>
              <p:cNvPr id="8721" name="Google Shape;8721;p87"/>
              <p:cNvCxnSpPr/>
              <p:nvPr/>
            </p:nvCxnSpPr>
            <p:spPr>
              <a:xfrm>
                <a:off x="1954750" y="1738188"/>
                <a:ext cx="0" cy="312300"/>
              </a:xfrm>
              <a:prstGeom prst="straightConnector1">
                <a:avLst/>
              </a:prstGeom>
              <a:noFill/>
              <a:ln cap="flat" cmpd="sng" w="9525">
                <a:solidFill>
                  <a:srgbClr val="213B55"/>
                </a:solidFill>
                <a:prstDash val="solid"/>
                <a:round/>
                <a:headEnd len="med" w="med" type="none"/>
                <a:tailEnd len="med" w="med" type="none"/>
              </a:ln>
            </p:spPr>
          </p:cxnSp>
          <p:sp>
            <p:nvSpPr>
              <p:cNvPr id="8722" name="Google Shape;8722;p87"/>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3" name="Google Shape;8723;p87"/>
            <p:cNvGrpSpPr/>
            <p:nvPr/>
          </p:nvGrpSpPr>
          <p:grpSpPr>
            <a:xfrm>
              <a:off x="1768050" y="1172775"/>
              <a:ext cx="520200" cy="832000"/>
              <a:chOff x="1768050" y="1172775"/>
              <a:chExt cx="520200" cy="832000"/>
            </a:xfrm>
          </p:grpSpPr>
          <p:cxnSp>
            <p:nvCxnSpPr>
              <p:cNvPr id="8724" name="Google Shape;8724;p87"/>
              <p:cNvCxnSpPr/>
              <p:nvPr/>
            </p:nvCxnSpPr>
            <p:spPr>
              <a:xfrm>
                <a:off x="2003025" y="1692475"/>
                <a:ext cx="0" cy="312300"/>
              </a:xfrm>
              <a:prstGeom prst="straightConnector1">
                <a:avLst/>
              </a:prstGeom>
              <a:noFill/>
              <a:ln cap="flat" cmpd="sng" w="9525">
                <a:solidFill>
                  <a:srgbClr val="667E92"/>
                </a:solidFill>
                <a:prstDash val="solid"/>
                <a:round/>
                <a:headEnd len="med" w="med" type="none"/>
                <a:tailEnd len="med" w="med" type="none"/>
              </a:ln>
            </p:spPr>
          </p:cxnSp>
          <p:sp>
            <p:nvSpPr>
              <p:cNvPr id="8725" name="Google Shape;8725;p87"/>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6" name="Google Shape;8726;p87"/>
            <p:cNvGrpSpPr/>
            <p:nvPr/>
          </p:nvGrpSpPr>
          <p:grpSpPr>
            <a:xfrm>
              <a:off x="1820100" y="1225475"/>
              <a:ext cx="416400" cy="729575"/>
              <a:chOff x="1820100" y="1225475"/>
              <a:chExt cx="416400" cy="729575"/>
            </a:xfrm>
          </p:grpSpPr>
          <p:cxnSp>
            <p:nvCxnSpPr>
              <p:cNvPr id="8727" name="Google Shape;8727;p87"/>
              <p:cNvCxnSpPr/>
              <p:nvPr/>
            </p:nvCxnSpPr>
            <p:spPr>
              <a:xfrm>
                <a:off x="2051300" y="1642750"/>
                <a:ext cx="0" cy="312300"/>
              </a:xfrm>
              <a:prstGeom prst="straightConnector1">
                <a:avLst/>
              </a:prstGeom>
              <a:noFill/>
              <a:ln cap="flat" cmpd="sng" w="9525">
                <a:solidFill>
                  <a:srgbClr val="445D73"/>
                </a:solidFill>
                <a:prstDash val="solid"/>
                <a:round/>
                <a:headEnd len="med" w="med" type="none"/>
                <a:tailEnd len="med" w="med" type="none"/>
              </a:ln>
            </p:spPr>
          </p:cxnSp>
          <p:sp>
            <p:nvSpPr>
              <p:cNvPr id="8728" name="Google Shape;8728;p87"/>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9" name="Google Shape;8729;p87"/>
            <p:cNvGrpSpPr/>
            <p:nvPr/>
          </p:nvGrpSpPr>
          <p:grpSpPr>
            <a:xfrm>
              <a:off x="1874250" y="1278825"/>
              <a:ext cx="308100" cy="605275"/>
              <a:chOff x="1874250" y="1278825"/>
              <a:chExt cx="308100" cy="605275"/>
            </a:xfrm>
          </p:grpSpPr>
          <p:cxnSp>
            <p:nvCxnSpPr>
              <p:cNvPr id="8730" name="Google Shape;8730;p87"/>
              <p:cNvCxnSpPr/>
              <p:nvPr/>
            </p:nvCxnSpPr>
            <p:spPr>
              <a:xfrm>
                <a:off x="2099575" y="1571800"/>
                <a:ext cx="0" cy="312300"/>
              </a:xfrm>
              <a:prstGeom prst="straightConnector1">
                <a:avLst/>
              </a:prstGeom>
              <a:noFill/>
              <a:ln cap="flat" cmpd="sng" w="9525">
                <a:solidFill>
                  <a:srgbClr val="E3E9ED"/>
                </a:solidFill>
                <a:prstDash val="solid"/>
                <a:round/>
                <a:headEnd len="med" w="med" type="none"/>
                <a:tailEnd len="med" w="med" type="none"/>
              </a:ln>
            </p:spPr>
          </p:cxnSp>
          <p:sp>
            <p:nvSpPr>
              <p:cNvPr id="8731" name="Google Shape;8731;p87"/>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32" name="Google Shape;8732;p87"/>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3" name="Google Shape;8733;p87"/>
          <p:cNvGrpSpPr/>
          <p:nvPr/>
        </p:nvGrpSpPr>
        <p:grpSpPr>
          <a:xfrm>
            <a:off x="1574012" y="1857258"/>
            <a:ext cx="739072" cy="714152"/>
            <a:chOff x="4334725" y="1355875"/>
            <a:chExt cx="3106650" cy="3001900"/>
          </a:xfrm>
        </p:grpSpPr>
        <p:grpSp>
          <p:nvGrpSpPr>
            <p:cNvPr id="8734" name="Google Shape;8734;p87"/>
            <p:cNvGrpSpPr/>
            <p:nvPr/>
          </p:nvGrpSpPr>
          <p:grpSpPr>
            <a:xfrm>
              <a:off x="4516050" y="1724875"/>
              <a:ext cx="2693725" cy="2632900"/>
              <a:chOff x="4516050" y="1724875"/>
              <a:chExt cx="2693725" cy="2632900"/>
            </a:xfrm>
          </p:grpSpPr>
          <p:sp>
            <p:nvSpPr>
              <p:cNvPr id="8735" name="Google Shape;8735;p87"/>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87"/>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87"/>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8" name="Google Shape;8738;p87"/>
            <p:cNvGrpSpPr/>
            <p:nvPr/>
          </p:nvGrpSpPr>
          <p:grpSpPr>
            <a:xfrm>
              <a:off x="4334725" y="1355875"/>
              <a:ext cx="3106650" cy="2709650"/>
              <a:chOff x="4334725" y="1355875"/>
              <a:chExt cx="3106650" cy="2709650"/>
            </a:xfrm>
          </p:grpSpPr>
          <p:sp>
            <p:nvSpPr>
              <p:cNvPr id="8739" name="Google Shape;8739;p87"/>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87"/>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87"/>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42" name="Google Shape;8742;p87"/>
          <p:cNvGrpSpPr/>
          <p:nvPr/>
        </p:nvGrpSpPr>
        <p:grpSpPr>
          <a:xfrm>
            <a:off x="7690961" y="3488029"/>
            <a:ext cx="312074" cy="684173"/>
            <a:chOff x="7645573" y="3754300"/>
            <a:chExt cx="293855" cy="644170"/>
          </a:xfrm>
        </p:grpSpPr>
        <p:sp>
          <p:nvSpPr>
            <p:cNvPr id="8743" name="Google Shape;8743;p87"/>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87"/>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5" name="Google Shape;8745;p87"/>
          <p:cNvGrpSpPr/>
          <p:nvPr/>
        </p:nvGrpSpPr>
        <p:grpSpPr>
          <a:xfrm>
            <a:off x="5612949" y="970936"/>
            <a:ext cx="709011" cy="739359"/>
            <a:chOff x="5830645" y="1256617"/>
            <a:chExt cx="530340" cy="553040"/>
          </a:xfrm>
        </p:grpSpPr>
        <p:grpSp>
          <p:nvGrpSpPr>
            <p:cNvPr id="8746" name="Google Shape;8746;p87"/>
            <p:cNvGrpSpPr/>
            <p:nvPr/>
          </p:nvGrpSpPr>
          <p:grpSpPr>
            <a:xfrm>
              <a:off x="5830645" y="1256617"/>
              <a:ext cx="259743" cy="269909"/>
              <a:chOff x="5830645" y="1256617"/>
              <a:chExt cx="259743" cy="269909"/>
            </a:xfrm>
          </p:grpSpPr>
          <p:sp>
            <p:nvSpPr>
              <p:cNvPr id="8747" name="Google Shape;8747;p87"/>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87"/>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9" name="Google Shape;8749;p87"/>
            <p:cNvGrpSpPr/>
            <p:nvPr/>
          </p:nvGrpSpPr>
          <p:grpSpPr>
            <a:xfrm>
              <a:off x="6101293" y="1256617"/>
              <a:ext cx="259692" cy="269909"/>
              <a:chOff x="6101293" y="1256617"/>
              <a:chExt cx="259692" cy="269909"/>
            </a:xfrm>
          </p:grpSpPr>
          <p:sp>
            <p:nvSpPr>
              <p:cNvPr id="8750" name="Google Shape;8750;p87"/>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87"/>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2" name="Google Shape;8752;p87"/>
            <p:cNvGrpSpPr/>
            <p:nvPr/>
          </p:nvGrpSpPr>
          <p:grpSpPr>
            <a:xfrm>
              <a:off x="5830645" y="1539749"/>
              <a:ext cx="259692" cy="269909"/>
              <a:chOff x="5830645" y="1539749"/>
              <a:chExt cx="259692" cy="269909"/>
            </a:xfrm>
          </p:grpSpPr>
          <p:sp>
            <p:nvSpPr>
              <p:cNvPr id="8753" name="Google Shape;8753;p87"/>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87"/>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5" name="Google Shape;8755;p87"/>
            <p:cNvGrpSpPr/>
            <p:nvPr/>
          </p:nvGrpSpPr>
          <p:grpSpPr>
            <a:xfrm>
              <a:off x="6101293" y="1539749"/>
              <a:ext cx="259692" cy="269909"/>
              <a:chOff x="6101293" y="1539749"/>
              <a:chExt cx="259692" cy="269909"/>
            </a:xfrm>
          </p:grpSpPr>
          <p:sp>
            <p:nvSpPr>
              <p:cNvPr id="8756" name="Google Shape;8756;p87"/>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87"/>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58" name="Google Shape;8758;p87"/>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9" name="Google Shape;8759;p87"/>
          <p:cNvGrpSpPr/>
          <p:nvPr/>
        </p:nvGrpSpPr>
        <p:grpSpPr>
          <a:xfrm>
            <a:off x="714444" y="2707052"/>
            <a:ext cx="1452955" cy="621360"/>
            <a:chOff x="732422" y="2990152"/>
            <a:chExt cx="1337773" cy="572102"/>
          </a:xfrm>
        </p:grpSpPr>
        <p:sp>
          <p:nvSpPr>
            <p:cNvPr id="8760" name="Google Shape;8760;p87"/>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87"/>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87"/>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87"/>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87"/>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87"/>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769" name="Shape 8769"/>
        <p:cNvGrpSpPr/>
        <p:nvPr/>
      </p:nvGrpSpPr>
      <p:grpSpPr>
        <a:xfrm>
          <a:off x="0" y="0"/>
          <a:ext cx="0" cy="0"/>
          <a:chOff x="0" y="0"/>
          <a:chExt cx="0" cy="0"/>
        </a:xfrm>
      </p:grpSpPr>
      <p:grpSp>
        <p:nvGrpSpPr>
          <p:cNvPr id="8770" name="Google Shape;8770;p88"/>
          <p:cNvGrpSpPr/>
          <p:nvPr/>
        </p:nvGrpSpPr>
        <p:grpSpPr>
          <a:xfrm>
            <a:off x="708579" y="965872"/>
            <a:ext cx="1636117" cy="1526144"/>
            <a:chOff x="729238" y="1179665"/>
            <a:chExt cx="1636117" cy="1526144"/>
          </a:xfrm>
        </p:grpSpPr>
        <p:grpSp>
          <p:nvGrpSpPr>
            <p:cNvPr id="8771" name="Google Shape;8771;p88"/>
            <p:cNvGrpSpPr/>
            <p:nvPr/>
          </p:nvGrpSpPr>
          <p:grpSpPr>
            <a:xfrm>
              <a:off x="729238" y="1179665"/>
              <a:ext cx="80700" cy="1526144"/>
              <a:chOff x="729238" y="1179665"/>
              <a:chExt cx="80700" cy="1526144"/>
            </a:xfrm>
          </p:grpSpPr>
          <p:sp>
            <p:nvSpPr>
              <p:cNvPr id="8772" name="Google Shape;8772;p88"/>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88"/>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88"/>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88"/>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88"/>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88"/>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88"/>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88"/>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88"/>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88"/>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2" name="Google Shape;8782;p88"/>
            <p:cNvGrpSpPr/>
            <p:nvPr/>
          </p:nvGrpSpPr>
          <p:grpSpPr>
            <a:xfrm>
              <a:off x="903098" y="1179665"/>
              <a:ext cx="80700" cy="1526144"/>
              <a:chOff x="903098" y="1179665"/>
              <a:chExt cx="80700" cy="1526144"/>
            </a:xfrm>
          </p:grpSpPr>
          <p:sp>
            <p:nvSpPr>
              <p:cNvPr id="8783" name="Google Shape;8783;p88"/>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88"/>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88"/>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88"/>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88"/>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88"/>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88"/>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88"/>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88"/>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88"/>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3" name="Google Shape;8793;p88"/>
            <p:cNvGrpSpPr/>
            <p:nvPr/>
          </p:nvGrpSpPr>
          <p:grpSpPr>
            <a:xfrm>
              <a:off x="1076958" y="1179665"/>
              <a:ext cx="80700" cy="1526144"/>
              <a:chOff x="1076958" y="1179665"/>
              <a:chExt cx="80700" cy="1526144"/>
            </a:xfrm>
          </p:grpSpPr>
          <p:sp>
            <p:nvSpPr>
              <p:cNvPr id="8794" name="Google Shape;8794;p88"/>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88"/>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88"/>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88"/>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88"/>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88"/>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88"/>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88"/>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88"/>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88"/>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4" name="Google Shape;8804;p88"/>
            <p:cNvGrpSpPr/>
            <p:nvPr/>
          </p:nvGrpSpPr>
          <p:grpSpPr>
            <a:xfrm>
              <a:off x="1247707" y="1179665"/>
              <a:ext cx="80700" cy="1526144"/>
              <a:chOff x="1247707" y="1179665"/>
              <a:chExt cx="80700" cy="1526144"/>
            </a:xfrm>
          </p:grpSpPr>
          <p:sp>
            <p:nvSpPr>
              <p:cNvPr id="8805" name="Google Shape;8805;p88"/>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88"/>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88"/>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88"/>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88"/>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88"/>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88"/>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88"/>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88"/>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88"/>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5" name="Google Shape;8815;p88"/>
            <p:cNvGrpSpPr/>
            <p:nvPr/>
          </p:nvGrpSpPr>
          <p:grpSpPr>
            <a:xfrm>
              <a:off x="1421567" y="1179665"/>
              <a:ext cx="80700" cy="1526144"/>
              <a:chOff x="1421567" y="1179665"/>
              <a:chExt cx="80700" cy="1526144"/>
            </a:xfrm>
          </p:grpSpPr>
          <p:sp>
            <p:nvSpPr>
              <p:cNvPr id="8816" name="Google Shape;8816;p88"/>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88"/>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88"/>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88"/>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88"/>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88"/>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88"/>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88"/>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88"/>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88"/>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6" name="Google Shape;8826;p88"/>
            <p:cNvGrpSpPr/>
            <p:nvPr/>
          </p:nvGrpSpPr>
          <p:grpSpPr>
            <a:xfrm>
              <a:off x="1592327" y="1179665"/>
              <a:ext cx="80700" cy="1526144"/>
              <a:chOff x="1592327" y="1179665"/>
              <a:chExt cx="80700" cy="1526144"/>
            </a:xfrm>
          </p:grpSpPr>
          <p:sp>
            <p:nvSpPr>
              <p:cNvPr id="8827" name="Google Shape;8827;p88"/>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88"/>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88"/>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88"/>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88"/>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88"/>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88"/>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88"/>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88"/>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88"/>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7" name="Google Shape;8837;p88"/>
            <p:cNvGrpSpPr/>
            <p:nvPr/>
          </p:nvGrpSpPr>
          <p:grpSpPr>
            <a:xfrm>
              <a:off x="1766187" y="1179665"/>
              <a:ext cx="80700" cy="1526144"/>
              <a:chOff x="1766187" y="1179665"/>
              <a:chExt cx="80700" cy="1526144"/>
            </a:xfrm>
          </p:grpSpPr>
          <p:sp>
            <p:nvSpPr>
              <p:cNvPr id="8838" name="Google Shape;8838;p88"/>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88"/>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88"/>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88"/>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88"/>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88"/>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88"/>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88"/>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88"/>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88"/>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8" name="Google Shape;8848;p88"/>
            <p:cNvGrpSpPr/>
            <p:nvPr/>
          </p:nvGrpSpPr>
          <p:grpSpPr>
            <a:xfrm>
              <a:off x="1936935" y="1179665"/>
              <a:ext cx="80700" cy="1526144"/>
              <a:chOff x="1936935" y="1179665"/>
              <a:chExt cx="80700" cy="1526144"/>
            </a:xfrm>
          </p:grpSpPr>
          <p:sp>
            <p:nvSpPr>
              <p:cNvPr id="8849" name="Google Shape;8849;p88"/>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88"/>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88"/>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88"/>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88"/>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88"/>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88"/>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88"/>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88"/>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88"/>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9" name="Google Shape;8859;p88"/>
            <p:cNvGrpSpPr/>
            <p:nvPr/>
          </p:nvGrpSpPr>
          <p:grpSpPr>
            <a:xfrm>
              <a:off x="2110795" y="1179665"/>
              <a:ext cx="80700" cy="1526144"/>
              <a:chOff x="2110795" y="1179665"/>
              <a:chExt cx="80700" cy="1526144"/>
            </a:xfrm>
          </p:grpSpPr>
          <p:sp>
            <p:nvSpPr>
              <p:cNvPr id="8860" name="Google Shape;8860;p88"/>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88"/>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88"/>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88"/>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88"/>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88"/>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88"/>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88"/>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88"/>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88"/>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0" name="Google Shape;8870;p88"/>
            <p:cNvGrpSpPr/>
            <p:nvPr/>
          </p:nvGrpSpPr>
          <p:grpSpPr>
            <a:xfrm>
              <a:off x="2284655" y="1179665"/>
              <a:ext cx="80700" cy="1526144"/>
              <a:chOff x="2284655" y="1179665"/>
              <a:chExt cx="80700" cy="1526144"/>
            </a:xfrm>
          </p:grpSpPr>
          <p:sp>
            <p:nvSpPr>
              <p:cNvPr id="8871" name="Google Shape;8871;p88"/>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88"/>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88"/>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88"/>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88"/>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88"/>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88"/>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88"/>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88"/>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88"/>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81" name="Google Shape;8881;p88"/>
          <p:cNvGrpSpPr/>
          <p:nvPr/>
        </p:nvGrpSpPr>
        <p:grpSpPr>
          <a:xfrm>
            <a:off x="2603245" y="985011"/>
            <a:ext cx="1364248" cy="1102133"/>
            <a:chOff x="2623904" y="1198803"/>
            <a:chExt cx="1364248" cy="1102133"/>
          </a:xfrm>
        </p:grpSpPr>
        <p:grpSp>
          <p:nvGrpSpPr>
            <p:cNvPr id="8882" name="Google Shape;8882;p88"/>
            <p:cNvGrpSpPr/>
            <p:nvPr/>
          </p:nvGrpSpPr>
          <p:grpSpPr>
            <a:xfrm>
              <a:off x="2623907" y="1198803"/>
              <a:ext cx="1364245" cy="273000"/>
              <a:chOff x="2623907" y="1198803"/>
              <a:chExt cx="1364245" cy="273000"/>
            </a:xfrm>
          </p:grpSpPr>
          <p:sp>
            <p:nvSpPr>
              <p:cNvPr id="8883" name="Google Shape;8883;p88"/>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88"/>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88"/>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88"/>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88"/>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8" name="Google Shape;8888;p88"/>
            <p:cNvGrpSpPr/>
            <p:nvPr/>
          </p:nvGrpSpPr>
          <p:grpSpPr>
            <a:xfrm>
              <a:off x="2623904" y="1476964"/>
              <a:ext cx="1364245" cy="273000"/>
              <a:chOff x="2623904" y="1476964"/>
              <a:chExt cx="1364245" cy="273000"/>
            </a:xfrm>
          </p:grpSpPr>
          <p:sp>
            <p:nvSpPr>
              <p:cNvPr id="8889" name="Google Shape;8889;p88"/>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88"/>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88"/>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88"/>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88"/>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4" name="Google Shape;8894;p88"/>
            <p:cNvGrpSpPr/>
            <p:nvPr/>
          </p:nvGrpSpPr>
          <p:grpSpPr>
            <a:xfrm>
              <a:off x="2623907" y="1749775"/>
              <a:ext cx="1364245" cy="273000"/>
              <a:chOff x="2623907" y="1749775"/>
              <a:chExt cx="1364245" cy="273000"/>
            </a:xfrm>
          </p:grpSpPr>
          <p:sp>
            <p:nvSpPr>
              <p:cNvPr id="8895" name="Google Shape;8895;p88"/>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88"/>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88"/>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88"/>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88"/>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0" name="Google Shape;8900;p88"/>
            <p:cNvGrpSpPr/>
            <p:nvPr/>
          </p:nvGrpSpPr>
          <p:grpSpPr>
            <a:xfrm>
              <a:off x="2623904" y="2027936"/>
              <a:ext cx="1364245" cy="273000"/>
              <a:chOff x="2623904" y="2027936"/>
              <a:chExt cx="1364245" cy="273000"/>
            </a:xfrm>
          </p:grpSpPr>
          <p:sp>
            <p:nvSpPr>
              <p:cNvPr id="8901" name="Google Shape;8901;p88"/>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88"/>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88"/>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88"/>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88"/>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906" name="Google Shape;8906;p88"/>
          <p:cNvGrpSpPr/>
          <p:nvPr/>
        </p:nvGrpSpPr>
        <p:grpSpPr>
          <a:xfrm>
            <a:off x="2592706" y="2444193"/>
            <a:ext cx="1387541" cy="159124"/>
            <a:chOff x="3200660" y="2180272"/>
            <a:chExt cx="2563824" cy="378237"/>
          </a:xfrm>
        </p:grpSpPr>
        <p:sp>
          <p:nvSpPr>
            <p:cNvPr id="8907" name="Google Shape;8907;p88"/>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88"/>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88"/>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88"/>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88"/>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88"/>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88"/>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88"/>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88"/>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88"/>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88"/>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88"/>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88"/>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88"/>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88"/>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88"/>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88"/>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88"/>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5" name="Google Shape;8925;p88"/>
          <p:cNvGrpSpPr/>
          <p:nvPr/>
        </p:nvGrpSpPr>
        <p:grpSpPr>
          <a:xfrm>
            <a:off x="2589231" y="2722018"/>
            <a:ext cx="1390502" cy="159625"/>
            <a:chOff x="3530150" y="2790075"/>
            <a:chExt cx="1962600" cy="225300"/>
          </a:xfrm>
        </p:grpSpPr>
        <p:sp>
          <p:nvSpPr>
            <p:cNvPr id="8926" name="Google Shape;8926;p88"/>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88"/>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8" name="Google Shape;8928;p88"/>
          <p:cNvGrpSpPr/>
          <p:nvPr/>
        </p:nvGrpSpPr>
        <p:grpSpPr>
          <a:xfrm>
            <a:off x="2589884" y="3000344"/>
            <a:ext cx="1411629" cy="153761"/>
            <a:chOff x="3558802" y="4011427"/>
            <a:chExt cx="1866000" cy="111300"/>
          </a:xfrm>
        </p:grpSpPr>
        <p:sp>
          <p:nvSpPr>
            <p:cNvPr id="8929" name="Google Shape;8929;p88"/>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88"/>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1" name="Google Shape;8931;p88"/>
          <p:cNvGrpSpPr/>
          <p:nvPr/>
        </p:nvGrpSpPr>
        <p:grpSpPr>
          <a:xfrm>
            <a:off x="2589576" y="2205744"/>
            <a:ext cx="1383503" cy="119749"/>
            <a:chOff x="3465975" y="2270276"/>
            <a:chExt cx="1986364" cy="171929"/>
          </a:xfrm>
        </p:grpSpPr>
        <p:sp>
          <p:nvSpPr>
            <p:cNvPr id="8932" name="Google Shape;8932;p88"/>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88"/>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88"/>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88"/>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88"/>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88"/>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88"/>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88"/>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0" name="Google Shape;8940;p88"/>
          <p:cNvGrpSpPr/>
          <p:nvPr/>
        </p:nvGrpSpPr>
        <p:grpSpPr>
          <a:xfrm>
            <a:off x="2600584" y="3569394"/>
            <a:ext cx="1369531" cy="195460"/>
            <a:chOff x="723300" y="4253549"/>
            <a:chExt cx="2276482" cy="324900"/>
          </a:xfrm>
        </p:grpSpPr>
        <p:sp>
          <p:nvSpPr>
            <p:cNvPr id="8941" name="Google Shape;8941;p88"/>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88"/>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88"/>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88"/>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88"/>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6" name="Google Shape;8946;p88"/>
          <p:cNvGrpSpPr/>
          <p:nvPr/>
        </p:nvGrpSpPr>
        <p:grpSpPr>
          <a:xfrm>
            <a:off x="2590145" y="3270574"/>
            <a:ext cx="1389066" cy="180119"/>
            <a:chOff x="705948" y="3788465"/>
            <a:chExt cx="2308953" cy="299400"/>
          </a:xfrm>
        </p:grpSpPr>
        <p:sp>
          <p:nvSpPr>
            <p:cNvPr id="8947" name="Google Shape;8947;p88"/>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88"/>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88"/>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88"/>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88"/>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2" name="Google Shape;8952;p88"/>
          <p:cNvGrpSpPr/>
          <p:nvPr/>
        </p:nvGrpSpPr>
        <p:grpSpPr>
          <a:xfrm>
            <a:off x="2638082" y="3883554"/>
            <a:ext cx="1304609" cy="294074"/>
            <a:chOff x="2658741" y="4097347"/>
            <a:chExt cx="1304609" cy="294074"/>
          </a:xfrm>
        </p:grpSpPr>
        <p:grpSp>
          <p:nvGrpSpPr>
            <p:cNvPr id="8953" name="Google Shape;8953;p88"/>
            <p:cNvGrpSpPr/>
            <p:nvPr/>
          </p:nvGrpSpPr>
          <p:grpSpPr>
            <a:xfrm>
              <a:off x="2658741" y="4097347"/>
              <a:ext cx="118572" cy="294074"/>
              <a:chOff x="3343310" y="4475555"/>
              <a:chExt cx="127717" cy="316753"/>
            </a:xfrm>
          </p:grpSpPr>
          <p:sp>
            <p:nvSpPr>
              <p:cNvPr id="8954" name="Google Shape;8954;p88"/>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88"/>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6" name="Google Shape;8956;p88"/>
            <p:cNvGrpSpPr/>
            <p:nvPr/>
          </p:nvGrpSpPr>
          <p:grpSpPr>
            <a:xfrm>
              <a:off x="3815519" y="4098388"/>
              <a:ext cx="147831" cy="291991"/>
              <a:chOff x="3527539" y="4476677"/>
              <a:chExt cx="159232" cy="314510"/>
            </a:xfrm>
          </p:grpSpPr>
          <p:sp>
            <p:nvSpPr>
              <p:cNvPr id="8957" name="Google Shape;8957;p88"/>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88"/>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9" name="Google Shape;8959;p88"/>
            <p:cNvGrpSpPr/>
            <p:nvPr/>
          </p:nvGrpSpPr>
          <p:grpSpPr>
            <a:xfrm>
              <a:off x="3511696" y="4098388"/>
              <a:ext cx="147831" cy="291991"/>
              <a:chOff x="3527539" y="4476677"/>
              <a:chExt cx="159232" cy="314510"/>
            </a:xfrm>
          </p:grpSpPr>
          <p:sp>
            <p:nvSpPr>
              <p:cNvPr id="8960" name="Google Shape;8960;p88"/>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88"/>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2" name="Google Shape;8962;p88"/>
            <p:cNvGrpSpPr/>
            <p:nvPr/>
          </p:nvGrpSpPr>
          <p:grpSpPr>
            <a:xfrm>
              <a:off x="3207874" y="4098388"/>
              <a:ext cx="147831" cy="291991"/>
              <a:chOff x="3527539" y="4476677"/>
              <a:chExt cx="159232" cy="314510"/>
            </a:xfrm>
          </p:grpSpPr>
          <p:sp>
            <p:nvSpPr>
              <p:cNvPr id="8963" name="Google Shape;8963;p88"/>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88"/>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5" name="Google Shape;8965;p88"/>
            <p:cNvGrpSpPr/>
            <p:nvPr/>
          </p:nvGrpSpPr>
          <p:grpSpPr>
            <a:xfrm>
              <a:off x="2933305" y="4097347"/>
              <a:ext cx="118572" cy="294074"/>
              <a:chOff x="3343310" y="4475555"/>
              <a:chExt cx="127717" cy="316753"/>
            </a:xfrm>
          </p:grpSpPr>
          <p:sp>
            <p:nvSpPr>
              <p:cNvPr id="8966" name="Google Shape;8966;p88"/>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88"/>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968" name="Google Shape;8968;p88"/>
          <p:cNvGrpSpPr/>
          <p:nvPr/>
        </p:nvGrpSpPr>
        <p:grpSpPr>
          <a:xfrm>
            <a:off x="4256912" y="1866676"/>
            <a:ext cx="1433821" cy="191501"/>
            <a:chOff x="4273350" y="2080469"/>
            <a:chExt cx="1433821" cy="191501"/>
          </a:xfrm>
        </p:grpSpPr>
        <p:grpSp>
          <p:nvGrpSpPr>
            <p:cNvPr id="8969" name="Google Shape;8969;p88"/>
            <p:cNvGrpSpPr/>
            <p:nvPr/>
          </p:nvGrpSpPr>
          <p:grpSpPr>
            <a:xfrm>
              <a:off x="4273350" y="2080469"/>
              <a:ext cx="1433821" cy="0"/>
              <a:chOff x="5224975" y="2962250"/>
              <a:chExt cx="1544400" cy="0"/>
            </a:xfrm>
          </p:grpSpPr>
          <p:cxnSp>
            <p:nvCxnSpPr>
              <p:cNvPr id="8970" name="Google Shape;8970;p88"/>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8971" name="Google Shape;8971;p88"/>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8972" name="Google Shape;8972;p88"/>
            <p:cNvGrpSpPr/>
            <p:nvPr/>
          </p:nvGrpSpPr>
          <p:grpSpPr>
            <a:xfrm>
              <a:off x="4273350" y="2271969"/>
              <a:ext cx="1433821" cy="0"/>
              <a:chOff x="5224975" y="2962250"/>
              <a:chExt cx="1544400" cy="0"/>
            </a:xfrm>
          </p:grpSpPr>
          <p:cxnSp>
            <p:nvCxnSpPr>
              <p:cNvPr id="8973" name="Google Shape;8973;p88"/>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8974" name="Google Shape;8974;p88"/>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8975" name="Google Shape;8975;p88"/>
          <p:cNvGrpSpPr/>
          <p:nvPr/>
        </p:nvGrpSpPr>
        <p:grpSpPr>
          <a:xfrm>
            <a:off x="4258467" y="969244"/>
            <a:ext cx="1430711" cy="743389"/>
            <a:chOff x="5159450" y="1919950"/>
            <a:chExt cx="1541050" cy="862500"/>
          </a:xfrm>
        </p:grpSpPr>
        <p:sp>
          <p:nvSpPr>
            <p:cNvPr id="8976" name="Google Shape;8976;p88"/>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8977" name="Google Shape;8977;p88"/>
            <p:cNvGrpSpPr/>
            <p:nvPr/>
          </p:nvGrpSpPr>
          <p:grpSpPr>
            <a:xfrm>
              <a:off x="5159450" y="1919950"/>
              <a:ext cx="1541050" cy="862500"/>
              <a:chOff x="5159450" y="1919950"/>
              <a:chExt cx="1541050" cy="862500"/>
            </a:xfrm>
          </p:grpSpPr>
          <p:cxnSp>
            <p:nvCxnSpPr>
              <p:cNvPr id="8978" name="Google Shape;8978;p88"/>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8979" name="Google Shape;8979;p88"/>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8980" name="Google Shape;8980;p88"/>
          <p:cNvGrpSpPr/>
          <p:nvPr/>
        </p:nvGrpSpPr>
        <p:grpSpPr>
          <a:xfrm>
            <a:off x="4248581" y="2192571"/>
            <a:ext cx="1450484" cy="1052087"/>
            <a:chOff x="5230575" y="1554475"/>
            <a:chExt cx="2137150" cy="1550150"/>
          </a:xfrm>
        </p:grpSpPr>
        <p:sp>
          <p:nvSpPr>
            <p:cNvPr id="8981" name="Google Shape;8981;p88"/>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88"/>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88"/>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88"/>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88"/>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88"/>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88"/>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88"/>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88"/>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88"/>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88"/>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88"/>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88"/>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4" name="Google Shape;8994;p88"/>
          <p:cNvGrpSpPr/>
          <p:nvPr/>
        </p:nvGrpSpPr>
        <p:grpSpPr>
          <a:xfrm rot="10800000">
            <a:off x="4265131" y="3284761"/>
            <a:ext cx="1417383" cy="887946"/>
            <a:chOff x="5645403" y="2920021"/>
            <a:chExt cx="2650800" cy="2180614"/>
          </a:xfrm>
        </p:grpSpPr>
        <p:sp>
          <p:nvSpPr>
            <p:cNvPr id="8995" name="Google Shape;8995;p88"/>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996" name="Google Shape;8996;p88"/>
            <p:cNvCxnSpPr>
              <a:stCxn id="8995" idx="1"/>
            </p:cNvCxnSpPr>
            <p:nvPr/>
          </p:nvCxnSpPr>
          <p:spPr>
            <a:xfrm rot="10800000">
              <a:off x="5645403" y="3154021"/>
              <a:ext cx="127500" cy="600"/>
            </a:xfrm>
            <a:prstGeom prst="straightConnector1">
              <a:avLst/>
            </a:prstGeom>
            <a:noFill/>
            <a:ln cap="flat" cmpd="sng" w="9525">
              <a:solidFill>
                <a:srgbClr val="435D74"/>
              </a:solidFill>
              <a:prstDash val="solid"/>
              <a:round/>
              <a:headEnd len="med" w="med" type="none"/>
              <a:tailEnd len="med" w="med" type="none"/>
            </a:ln>
          </p:spPr>
        </p:cxnSp>
        <p:sp>
          <p:nvSpPr>
            <p:cNvPr id="8997" name="Google Shape;8997;p88"/>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998" name="Google Shape;8998;p88"/>
            <p:cNvCxnSpPr>
              <a:endCxn id="8997" idx="3"/>
            </p:cNvCxnSpPr>
            <p:nvPr/>
          </p:nvCxnSpPr>
          <p:spPr>
            <a:xfrm rot="10800000">
              <a:off x="8059040" y="3735532"/>
              <a:ext cx="135300" cy="0"/>
            </a:xfrm>
            <a:prstGeom prst="straightConnector1">
              <a:avLst/>
            </a:prstGeom>
            <a:noFill/>
            <a:ln cap="flat" cmpd="sng" w="9525">
              <a:solidFill>
                <a:srgbClr val="5F7D95"/>
              </a:solidFill>
              <a:prstDash val="solid"/>
              <a:round/>
              <a:headEnd len="med" w="med" type="none"/>
              <a:tailEnd len="med" w="med" type="none"/>
            </a:ln>
          </p:spPr>
        </p:cxnSp>
        <p:sp>
          <p:nvSpPr>
            <p:cNvPr id="8999" name="Google Shape;8999;p88"/>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000" name="Google Shape;9000;p88"/>
            <p:cNvCxnSpPr>
              <a:stCxn id="8999" idx="1"/>
            </p:cNvCxnSpPr>
            <p:nvPr/>
          </p:nvCxnSpPr>
          <p:spPr>
            <a:xfrm rot="10800000">
              <a:off x="6175223" y="4300183"/>
              <a:ext cx="123900" cy="600"/>
            </a:xfrm>
            <a:prstGeom prst="straightConnector1">
              <a:avLst/>
            </a:prstGeom>
            <a:noFill/>
            <a:ln cap="flat" cmpd="sng" w="9525">
              <a:solidFill>
                <a:srgbClr val="869FB2"/>
              </a:solidFill>
              <a:prstDash val="solid"/>
              <a:round/>
              <a:headEnd len="med" w="med" type="none"/>
              <a:tailEnd len="med" w="med" type="none"/>
            </a:ln>
          </p:spPr>
        </p:cxnSp>
        <p:sp>
          <p:nvSpPr>
            <p:cNvPr id="9001" name="Google Shape;9001;p88"/>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002" name="Google Shape;9002;p88"/>
            <p:cNvCxnSpPr>
              <a:endCxn id="9001" idx="3"/>
            </p:cNvCxnSpPr>
            <p:nvPr/>
          </p:nvCxnSpPr>
          <p:spPr>
            <a:xfrm flipH="1">
              <a:off x="7439761" y="4864535"/>
              <a:ext cx="104400" cy="1500"/>
            </a:xfrm>
            <a:prstGeom prst="straightConnector1">
              <a:avLst/>
            </a:prstGeom>
            <a:noFill/>
            <a:ln cap="flat" cmpd="sng" w="9525">
              <a:solidFill>
                <a:srgbClr val="BAC8D3"/>
              </a:solidFill>
              <a:prstDash val="solid"/>
              <a:round/>
              <a:headEnd len="med" w="med" type="none"/>
              <a:tailEnd len="med" w="med" type="none"/>
            </a:ln>
          </p:spPr>
        </p:cxnSp>
      </p:grpSp>
      <p:grpSp>
        <p:nvGrpSpPr>
          <p:cNvPr id="9003" name="Google Shape;9003;p88"/>
          <p:cNvGrpSpPr/>
          <p:nvPr/>
        </p:nvGrpSpPr>
        <p:grpSpPr>
          <a:xfrm>
            <a:off x="7365491" y="2188116"/>
            <a:ext cx="1071743" cy="1021579"/>
            <a:chOff x="7189833" y="2022667"/>
            <a:chExt cx="1251159" cy="1192597"/>
          </a:xfrm>
        </p:grpSpPr>
        <p:sp>
          <p:nvSpPr>
            <p:cNvPr id="9004" name="Google Shape;9004;p88"/>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88"/>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88"/>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88"/>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8" name="Google Shape;9008;p88"/>
          <p:cNvGrpSpPr/>
          <p:nvPr/>
        </p:nvGrpSpPr>
        <p:grpSpPr>
          <a:xfrm>
            <a:off x="706762" y="2614523"/>
            <a:ext cx="1695374" cy="1560837"/>
            <a:chOff x="727421" y="2828315"/>
            <a:chExt cx="1695374" cy="1560837"/>
          </a:xfrm>
        </p:grpSpPr>
        <p:grpSp>
          <p:nvGrpSpPr>
            <p:cNvPr id="9009" name="Google Shape;9009;p88"/>
            <p:cNvGrpSpPr/>
            <p:nvPr/>
          </p:nvGrpSpPr>
          <p:grpSpPr>
            <a:xfrm>
              <a:off x="819108" y="2882501"/>
              <a:ext cx="103104" cy="1426186"/>
              <a:chOff x="4674013" y="3100904"/>
              <a:chExt cx="122758" cy="1698043"/>
            </a:xfrm>
          </p:grpSpPr>
          <p:sp>
            <p:nvSpPr>
              <p:cNvPr id="9010" name="Google Shape;9010;p88"/>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88"/>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88"/>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88"/>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88"/>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88"/>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88"/>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7" name="Google Shape;9017;p88"/>
            <p:cNvGrpSpPr/>
            <p:nvPr/>
          </p:nvGrpSpPr>
          <p:grpSpPr>
            <a:xfrm>
              <a:off x="1062475" y="2882501"/>
              <a:ext cx="103104" cy="1426186"/>
              <a:chOff x="4940438" y="3100904"/>
              <a:chExt cx="122758" cy="1698043"/>
            </a:xfrm>
          </p:grpSpPr>
          <p:sp>
            <p:nvSpPr>
              <p:cNvPr id="9018" name="Google Shape;9018;p88"/>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88"/>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88"/>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88"/>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88"/>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88"/>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88"/>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5" name="Google Shape;9025;p88"/>
            <p:cNvGrpSpPr/>
            <p:nvPr/>
          </p:nvGrpSpPr>
          <p:grpSpPr>
            <a:xfrm>
              <a:off x="1299324" y="2882501"/>
              <a:ext cx="103104" cy="1426186"/>
              <a:chOff x="5206863" y="3100904"/>
              <a:chExt cx="122758" cy="1698043"/>
            </a:xfrm>
          </p:grpSpPr>
          <p:sp>
            <p:nvSpPr>
              <p:cNvPr id="9026" name="Google Shape;9026;p88"/>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88"/>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88"/>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88"/>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88"/>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88"/>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88"/>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3" name="Google Shape;9033;p88"/>
            <p:cNvGrpSpPr/>
            <p:nvPr/>
          </p:nvGrpSpPr>
          <p:grpSpPr>
            <a:xfrm>
              <a:off x="1786057" y="2882501"/>
              <a:ext cx="103104" cy="1426186"/>
              <a:chOff x="6006138" y="3143629"/>
              <a:chExt cx="122758" cy="1698043"/>
            </a:xfrm>
          </p:grpSpPr>
          <p:sp>
            <p:nvSpPr>
              <p:cNvPr id="9034" name="Google Shape;9034;p88"/>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88"/>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88"/>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88"/>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88"/>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88"/>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88"/>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1" name="Google Shape;9041;p88"/>
            <p:cNvGrpSpPr/>
            <p:nvPr/>
          </p:nvGrpSpPr>
          <p:grpSpPr>
            <a:xfrm>
              <a:off x="2029422" y="2882501"/>
              <a:ext cx="103104" cy="1426186"/>
              <a:chOff x="6805413" y="3100904"/>
              <a:chExt cx="122758" cy="1698043"/>
            </a:xfrm>
          </p:grpSpPr>
          <p:sp>
            <p:nvSpPr>
              <p:cNvPr id="9042" name="Google Shape;9042;p88"/>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88"/>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88"/>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88"/>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88"/>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88"/>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88"/>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9" name="Google Shape;9049;p88"/>
            <p:cNvGrpSpPr/>
            <p:nvPr/>
          </p:nvGrpSpPr>
          <p:grpSpPr>
            <a:xfrm>
              <a:off x="727421" y="2828315"/>
              <a:ext cx="1695374" cy="1560837"/>
              <a:chOff x="734799" y="2782450"/>
              <a:chExt cx="1571100" cy="1577400"/>
            </a:xfrm>
          </p:grpSpPr>
          <p:cxnSp>
            <p:nvCxnSpPr>
              <p:cNvPr id="9050" name="Google Shape;9050;p88"/>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9051" name="Google Shape;9051;p88"/>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9052" name="Google Shape;9052;p88"/>
            <p:cNvGrpSpPr/>
            <p:nvPr/>
          </p:nvGrpSpPr>
          <p:grpSpPr>
            <a:xfrm>
              <a:off x="2272795" y="2882501"/>
              <a:ext cx="103104" cy="1426186"/>
              <a:chOff x="5206863" y="3100904"/>
              <a:chExt cx="122758" cy="1698043"/>
            </a:xfrm>
          </p:grpSpPr>
          <p:sp>
            <p:nvSpPr>
              <p:cNvPr id="9053" name="Google Shape;9053;p88"/>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88"/>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88"/>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88"/>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88"/>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88"/>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88"/>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0" name="Google Shape;9060;p88"/>
            <p:cNvGrpSpPr/>
            <p:nvPr/>
          </p:nvGrpSpPr>
          <p:grpSpPr>
            <a:xfrm>
              <a:off x="1542694" y="2882501"/>
              <a:ext cx="103104" cy="1426186"/>
              <a:chOff x="6006138" y="3143629"/>
              <a:chExt cx="122758" cy="1698043"/>
            </a:xfrm>
          </p:grpSpPr>
          <p:sp>
            <p:nvSpPr>
              <p:cNvPr id="9061" name="Google Shape;9061;p88"/>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88"/>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88"/>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88"/>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88"/>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88"/>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88"/>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068" name="Google Shape;9068;p88"/>
          <p:cNvGrpSpPr/>
          <p:nvPr/>
        </p:nvGrpSpPr>
        <p:grpSpPr>
          <a:xfrm>
            <a:off x="5915341" y="2192094"/>
            <a:ext cx="1248543" cy="1025319"/>
            <a:chOff x="5183758" y="1210600"/>
            <a:chExt cx="3605380" cy="2960783"/>
          </a:xfrm>
        </p:grpSpPr>
        <p:sp>
          <p:nvSpPr>
            <p:cNvPr id="9069" name="Google Shape;9069;p88"/>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88"/>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88"/>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88"/>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073" name="Google Shape;9073;p88"/>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med" w="med" type="none"/>
            </a:ln>
          </p:spPr>
        </p:cxnSp>
        <p:cxnSp>
          <p:nvCxnSpPr>
            <p:cNvPr id="9074" name="Google Shape;9074;p88"/>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med" w="med" type="none"/>
            </a:ln>
          </p:spPr>
        </p:cxnSp>
        <p:cxnSp>
          <p:nvCxnSpPr>
            <p:cNvPr id="9075" name="Google Shape;9075;p88"/>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med" w="med" type="none"/>
            </a:ln>
          </p:spPr>
        </p:cxnSp>
        <p:cxnSp>
          <p:nvCxnSpPr>
            <p:cNvPr id="9076" name="Google Shape;9076;p88"/>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med" w="med" type="none"/>
            </a:ln>
          </p:spPr>
        </p:cxnSp>
        <p:sp>
          <p:nvSpPr>
            <p:cNvPr id="9077" name="Google Shape;9077;p88"/>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8" name="Google Shape;9078;p88"/>
          <p:cNvGrpSpPr/>
          <p:nvPr/>
        </p:nvGrpSpPr>
        <p:grpSpPr>
          <a:xfrm>
            <a:off x="5772403" y="3330411"/>
            <a:ext cx="2664831" cy="843440"/>
            <a:chOff x="5916567" y="1099697"/>
            <a:chExt cx="2556683" cy="809211"/>
          </a:xfrm>
        </p:grpSpPr>
        <p:sp>
          <p:nvSpPr>
            <p:cNvPr id="9079" name="Google Shape;9079;p88"/>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88"/>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88"/>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88"/>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88"/>
            <p:cNvSpPr/>
            <p:nvPr/>
          </p:nvSpPr>
          <p:spPr>
            <a:xfrm>
              <a:off x="8279421" y="1099697"/>
              <a:ext cx="54" cy="0"/>
            </a:xfrm>
            <a:custGeom>
              <a:rect b="b" l="l" r="r" t="t"/>
              <a:pathLst>
                <a:path extrusionOk="0" h="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88"/>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88"/>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88"/>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7" name="Google Shape;9087;p88"/>
          <p:cNvGrpSpPr/>
          <p:nvPr/>
        </p:nvGrpSpPr>
        <p:grpSpPr>
          <a:xfrm>
            <a:off x="5879943" y="979270"/>
            <a:ext cx="1299851" cy="1023338"/>
            <a:chOff x="5900602" y="1193063"/>
            <a:chExt cx="1299851" cy="1023338"/>
          </a:xfrm>
        </p:grpSpPr>
        <p:grpSp>
          <p:nvGrpSpPr>
            <p:cNvPr id="9088" name="Google Shape;9088;p88"/>
            <p:cNvGrpSpPr/>
            <p:nvPr/>
          </p:nvGrpSpPr>
          <p:grpSpPr>
            <a:xfrm>
              <a:off x="6743564" y="1193063"/>
              <a:ext cx="456889" cy="700379"/>
              <a:chOff x="6743564" y="1193063"/>
              <a:chExt cx="456889" cy="700379"/>
            </a:xfrm>
          </p:grpSpPr>
          <p:grpSp>
            <p:nvGrpSpPr>
              <p:cNvPr id="9089" name="Google Shape;9089;p88"/>
              <p:cNvGrpSpPr/>
              <p:nvPr/>
            </p:nvGrpSpPr>
            <p:grpSpPr>
              <a:xfrm>
                <a:off x="6743564" y="1690731"/>
                <a:ext cx="214402" cy="202710"/>
                <a:chOff x="6743564" y="1690731"/>
                <a:chExt cx="214402" cy="202710"/>
              </a:xfrm>
            </p:grpSpPr>
            <p:sp>
              <p:nvSpPr>
                <p:cNvPr id="9090" name="Google Shape;9090;p88"/>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88"/>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2" name="Google Shape;9092;p88"/>
              <p:cNvGrpSpPr/>
              <p:nvPr/>
            </p:nvGrpSpPr>
            <p:grpSpPr>
              <a:xfrm>
                <a:off x="6915505" y="1193063"/>
                <a:ext cx="284947" cy="589637"/>
                <a:chOff x="6915505" y="1193063"/>
                <a:chExt cx="284947" cy="589637"/>
              </a:xfrm>
            </p:grpSpPr>
            <p:sp>
              <p:nvSpPr>
                <p:cNvPr id="9093" name="Google Shape;9093;p88"/>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094" name="Google Shape;9094;p88"/>
                <p:cNvCxnSpPr/>
                <p:nvPr/>
              </p:nvCxnSpPr>
              <p:spPr>
                <a:xfrm rot="10800000">
                  <a:off x="6938275" y="1279600"/>
                  <a:ext cx="0" cy="503100"/>
                </a:xfrm>
                <a:prstGeom prst="straightConnector1">
                  <a:avLst/>
                </a:prstGeom>
                <a:noFill/>
                <a:ln cap="flat" cmpd="sng" w="9525">
                  <a:solidFill>
                    <a:srgbClr val="CFD9E0"/>
                  </a:solidFill>
                  <a:prstDash val="solid"/>
                  <a:round/>
                  <a:headEnd len="med" w="med" type="none"/>
                  <a:tailEnd len="med" w="med" type="oval"/>
                </a:ln>
              </p:spPr>
            </p:cxnSp>
          </p:grpSp>
        </p:grpSp>
        <p:grpSp>
          <p:nvGrpSpPr>
            <p:cNvPr id="9095" name="Google Shape;9095;p88"/>
            <p:cNvGrpSpPr/>
            <p:nvPr/>
          </p:nvGrpSpPr>
          <p:grpSpPr>
            <a:xfrm>
              <a:off x="6520337" y="1193063"/>
              <a:ext cx="341815" cy="801589"/>
              <a:chOff x="6520337" y="1193063"/>
              <a:chExt cx="341815" cy="801589"/>
            </a:xfrm>
          </p:grpSpPr>
          <p:grpSp>
            <p:nvGrpSpPr>
              <p:cNvPr id="9096" name="Google Shape;9096;p88"/>
              <p:cNvGrpSpPr/>
              <p:nvPr/>
            </p:nvGrpSpPr>
            <p:grpSpPr>
              <a:xfrm>
                <a:off x="6520337" y="1589527"/>
                <a:ext cx="213950" cy="405125"/>
                <a:chOff x="6520337" y="1589527"/>
                <a:chExt cx="213950" cy="405125"/>
              </a:xfrm>
            </p:grpSpPr>
            <p:sp>
              <p:nvSpPr>
                <p:cNvPr id="9097" name="Google Shape;9097;p88"/>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88"/>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9" name="Google Shape;9099;p88"/>
              <p:cNvGrpSpPr/>
              <p:nvPr/>
            </p:nvGrpSpPr>
            <p:grpSpPr>
              <a:xfrm>
                <a:off x="6577204" y="1193063"/>
                <a:ext cx="284947" cy="453562"/>
                <a:chOff x="6577204" y="1193063"/>
                <a:chExt cx="284947" cy="453562"/>
              </a:xfrm>
            </p:grpSpPr>
            <p:sp>
              <p:nvSpPr>
                <p:cNvPr id="9100" name="Google Shape;9100;p88"/>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101" name="Google Shape;9101;p88"/>
                <p:cNvCxnSpPr/>
                <p:nvPr/>
              </p:nvCxnSpPr>
              <p:spPr>
                <a:xfrm rot="10800000">
                  <a:off x="6677825" y="1279425"/>
                  <a:ext cx="0" cy="367200"/>
                </a:xfrm>
                <a:prstGeom prst="straightConnector1">
                  <a:avLst/>
                </a:prstGeom>
                <a:noFill/>
                <a:ln cap="flat" cmpd="sng" w="9525">
                  <a:solidFill>
                    <a:srgbClr val="A5B7C6"/>
                  </a:solidFill>
                  <a:prstDash val="solid"/>
                  <a:round/>
                  <a:headEnd len="med" w="med" type="none"/>
                  <a:tailEnd len="med" w="med" type="oval"/>
                </a:ln>
              </p:spPr>
            </p:cxnSp>
          </p:grpSp>
        </p:grpSp>
        <p:grpSp>
          <p:nvGrpSpPr>
            <p:cNvPr id="9102" name="Google Shape;9102;p88"/>
            <p:cNvGrpSpPr/>
            <p:nvPr/>
          </p:nvGrpSpPr>
          <p:grpSpPr>
            <a:xfrm>
              <a:off x="6238903" y="1193063"/>
              <a:ext cx="300475" cy="901782"/>
              <a:chOff x="6238903" y="1193063"/>
              <a:chExt cx="300475" cy="901782"/>
            </a:xfrm>
          </p:grpSpPr>
          <p:grpSp>
            <p:nvGrpSpPr>
              <p:cNvPr id="9103" name="Google Shape;9103;p88"/>
              <p:cNvGrpSpPr/>
              <p:nvPr/>
            </p:nvGrpSpPr>
            <p:grpSpPr>
              <a:xfrm>
                <a:off x="6290865" y="1489315"/>
                <a:ext cx="248514" cy="605530"/>
                <a:chOff x="6290865" y="1489315"/>
                <a:chExt cx="248514" cy="605530"/>
              </a:xfrm>
            </p:grpSpPr>
            <p:sp>
              <p:nvSpPr>
                <p:cNvPr id="9104" name="Google Shape;9104;p88"/>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88"/>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6" name="Google Shape;9106;p88"/>
              <p:cNvGrpSpPr/>
              <p:nvPr/>
            </p:nvGrpSpPr>
            <p:grpSpPr>
              <a:xfrm>
                <a:off x="6238903" y="1193063"/>
                <a:ext cx="284947" cy="327512"/>
                <a:chOff x="6238903" y="1193063"/>
                <a:chExt cx="284947" cy="327512"/>
              </a:xfrm>
            </p:grpSpPr>
            <p:sp>
              <p:nvSpPr>
                <p:cNvPr id="9107" name="Google Shape;9107;p88"/>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108" name="Google Shape;9108;p88"/>
                <p:cNvCxnSpPr/>
                <p:nvPr/>
              </p:nvCxnSpPr>
              <p:spPr>
                <a:xfrm rot="10800000">
                  <a:off x="6431250" y="1279375"/>
                  <a:ext cx="0" cy="241200"/>
                </a:xfrm>
                <a:prstGeom prst="straightConnector1">
                  <a:avLst/>
                </a:prstGeom>
                <a:noFill/>
                <a:ln cap="flat" cmpd="sng" w="9525">
                  <a:solidFill>
                    <a:srgbClr val="869FB2"/>
                  </a:solidFill>
                  <a:prstDash val="solid"/>
                  <a:round/>
                  <a:headEnd len="med" w="med" type="none"/>
                  <a:tailEnd len="med" w="med" type="oval"/>
                </a:ln>
              </p:spPr>
            </p:cxnSp>
          </p:grpSp>
        </p:grpSp>
        <p:grpSp>
          <p:nvGrpSpPr>
            <p:cNvPr id="9109" name="Google Shape;9109;p88"/>
            <p:cNvGrpSpPr/>
            <p:nvPr/>
          </p:nvGrpSpPr>
          <p:grpSpPr>
            <a:xfrm>
              <a:off x="5900602" y="1193063"/>
              <a:ext cx="444345" cy="1023338"/>
              <a:chOff x="5900602" y="1193063"/>
              <a:chExt cx="444345" cy="1023338"/>
            </a:xfrm>
          </p:grpSpPr>
          <p:grpSp>
            <p:nvGrpSpPr>
              <p:cNvPr id="9110" name="Google Shape;9110;p88"/>
              <p:cNvGrpSpPr/>
              <p:nvPr/>
            </p:nvGrpSpPr>
            <p:grpSpPr>
              <a:xfrm>
                <a:off x="6046501" y="1367785"/>
                <a:ext cx="298446" cy="848616"/>
                <a:chOff x="6046501" y="1367785"/>
                <a:chExt cx="298446" cy="848616"/>
              </a:xfrm>
            </p:grpSpPr>
            <p:sp>
              <p:nvSpPr>
                <p:cNvPr id="9111" name="Google Shape;9111;p88"/>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88"/>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3" name="Google Shape;9113;p88"/>
              <p:cNvGrpSpPr/>
              <p:nvPr/>
            </p:nvGrpSpPr>
            <p:grpSpPr>
              <a:xfrm>
                <a:off x="5900602" y="1193063"/>
                <a:ext cx="284947" cy="182312"/>
                <a:chOff x="5900602" y="1193063"/>
                <a:chExt cx="284947" cy="182312"/>
              </a:xfrm>
            </p:grpSpPr>
            <p:sp>
              <p:nvSpPr>
                <p:cNvPr id="9114" name="Google Shape;9114;p88"/>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115" name="Google Shape;9115;p88"/>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grpSp>
        <p:nvGrpSpPr>
          <p:cNvPr id="9116" name="Google Shape;9116;p88"/>
          <p:cNvGrpSpPr/>
          <p:nvPr/>
        </p:nvGrpSpPr>
        <p:grpSpPr>
          <a:xfrm>
            <a:off x="7217825" y="979415"/>
            <a:ext cx="1219413" cy="1051365"/>
            <a:chOff x="7287122" y="1165658"/>
            <a:chExt cx="1219413" cy="1051365"/>
          </a:xfrm>
        </p:grpSpPr>
        <p:grpSp>
          <p:nvGrpSpPr>
            <p:cNvPr id="9117" name="Google Shape;9117;p88"/>
            <p:cNvGrpSpPr/>
            <p:nvPr/>
          </p:nvGrpSpPr>
          <p:grpSpPr>
            <a:xfrm>
              <a:off x="7287122" y="1969723"/>
              <a:ext cx="1219413" cy="247300"/>
              <a:chOff x="7287122" y="1969723"/>
              <a:chExt cx="1219413" cy="247300"/>
            </a:xfrm>
          </p:grpSpPr>
          <p:sp>
            <p:nvSpPr>
              <p:cNvPr id="9118" name="Google Shape;9118;p88"/>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19" name="Google Shape;9119;p88"/>
              <p:cNvGrpSpPr/>
              <p:nvPr/>
            </p:nvGrpSpPr>
            <p:grpSpPr>
              <a:xfrm>
                <a:off x="7287122" y="2063892"/>
                <a:ext cx="1151753" cy="73428"/>
                <a:chOff x="7287122" y="2063892"/>
                <a:chExt cx="1151753" cy="73428"/>
              </a:xfrm>
            </p:grpSpPr>
            <p:sp>
              <p:nvSpPr>
                <p:cNvPr id="9120" name="Google Shape;9120;p88"/>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121" name="Google Shape;9121;p88"/>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9122" name="Google Shape;9122;p88"/>
            <p:cNvGrpSpPr/>
            <p:nvPr/>
          </p:nvGrpSpPr>
          <p:grpSpPr>
            <a:xfrm>
              <a:off x="7287122" y="1712201"/>
              <a:ext cx="1219403" cy="246767"/>
              <a:chOff x="7287122" y="1712201"/>
              <a:chExt cx="1219403" cy="246767"/>
            </a:xfrm>
          </p:grpSpPr>
          <p:sp>
            <p:nvSpPr>
              <p:cNvPr id="9123" name="Google Shape;9123;p88"/>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24" name="Google Shape;9124;p88"/>
              <p:cNvGrpSpPr/>
              <p:nvPr/>
            </p:nvGrpSpPr>
            <p:grpSpPr>
              <a:xfrm>
                <a:off x="7287122" y="1842861"/>
                <a:ext cx="1005303" cy="73419"/>
                <a:chOff x="7287122" y="1842861"/>
                <a:chExt cx="1005303" cy="73419"/>
              </a:xfrm>
            </p:grpSpPr>
            <p:sp>
              <p:nvSpPr>
                <p:cNvPr id="9125" name="Google Shape;9125;p88"/>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126" name="Google Shape;9126;p88"/>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9127" name="Google Shape;9127;p88"/>
            <p:cNvGrpSpPr/>
            <p:nvPr/>
          </p:nvGrpSpPr>
          <p:grpSpPr>
            <a:xfrm>
              <a:off x="7287122" y="1447520"/>
              <a:ext cx="1219403" cy="286667"/>
              <a:chOff x="7287122" y="1447520"/>
              <a:chExt cx="1219403" cy="286667"/>
            </a:xfrm>
          </p:grpSpPr>
          <p:sp>
            <p:nvSpPr>
              <p:cNvPr id="9128" name="Google Shape;9128;p88"/>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29" name="Google Shape;9129;p88"/>
              <p:cNvGrpSpPr/>
              <p:nvPr/>
            </p:nvGrpSpPr>
            <p:grpSpPr>
              <a:xfrm>
                <a:off x="7287122" y="1581977"/>
                <a:ext cx="852803" cy="73428"/>
                <a:chOff x="7287122" y="1581977"/>
                <a:chExt cx="852803" cy="73428"/>
              </a:xfrm>
            </p:grpSpPr>
            <p:sp>
              <p:nvSpPr>
                <p:cNvPr id="9130" name="Google Shape;9130;p88"/>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131" name="Google Shape;9131;p88"/>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9132" name="Google Shape;9132;p88"/>
            <p:cNvGrpSpPr/>
            <p:nvPr/>
          </p:nvGrpSpPr>
          <p:grpSpPr>
            <a:xfrm>
              <a:off x="7287122" y="1165658"/>
              <a:ext cx="1219403" cy="344253"/>
              <a:chOff x="7287122" y="1165658"/>
              <a:chExt cx="1219403" cy="344253"/>
            </a:xfrm>
          </p:grpSpPr>
          <p:sp>
            <p:nvSpPr>
              <p:cNvPr id="9133" name="Google Shape;9133;p88"/>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34" name="Google Shape;9134;p88"/>
              <p:cNvGrpSpPr/>
              <p:nvPr/>
            </p:nvGrpSpPr>
            <p:grpSpPr>
              <a:xfrm>
                <a:off x="7287122" y="1341025"/>
                <a:ext cx="695703" cy="73419"/>
                <a:chOff x="7287122" y="1341025"/>
                <a:chExt cx="695703" cy="73419"/>
              </a:xfrm>
            </p:grpSpPr>
            <p:sp>
              <p:nvSpPr>
                <p:cNvPr id="9135" name="Google Shape;9135;p88"/>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136" name="Google Shape;9136;p88"/>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140" name="Shape 9140"/>
        <p:cNvGrpSpPr/>
        <p:nvPr/>
      </p:nvGrpSpPr>
      <p:grpSpPr>
        <a:xfrm>
          <a:off x="0" y="0"/>
          <a:ext cx="0" cy="0"/>
          <a:chOff x="0" y="0"/>
          <a:chExt cx="0" cy="0"/>
        </a:xfrm>
      </p:grpSpPr>
      <p:grpSp>
        <p:nvGrpSpPr>
          <p:cNvPr id="9141" name="Google Shape;9141;p89"/>
          <p:cNvGrpSpPr/>
          <p:nvPr/>
        </p:nvGrpSpPr>
        <p:grpSpPr>
          <a:xfrm>
            <a:off x="846551" y="2291587"/>
            <a:ext cx="415546" cy="355053"/>
            <a:chOff x="866243" y="2291587"/>
            <a:chExt cx="415546" cy="355053"/>
          </a:xfrm>
        </p:grpSpPr>
        <p:sp>
          <p:nvSpPr>
            <p:cNvPr id="9142" name="Google Shape;9142;p89"/>
            <p:cNvSpPr/>
            <p:nvPr/>
          </p:nvSpPr>
          <p:spPr>
            <a:xfrm>
              <a:off x="1053756" y="2523748"/>
              <a:ext cx="103998" cy="81706"/>
            </a:xfrm>
            <a:custGeom>
              <a:rect b="b" l="l" r="r" t="t"/>
              <a:pathLst>
                <a:path extrusionOk="0" h="2573" w="3275">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89"/>
            <p:cNvSpPr/>
            <p:nvPr/>
          </p:nvSpPr>
          <p:spPr>
            <a:xfrm>
              <a:off x="1076461" y="2409176"/>
              <a:ext cx="79419" cy="60525"/>
            </a:xfrm>
            <a:custGeom>
              <a:rect b="b" l="l" r="r" t="t"/>
              <a:pathLst>
                <a:path extrusionOk="0" h="1906" w="2501">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89"/>
            <p:cNvSpPr/>
            <p:nvPr/>
          </p:nvSpPr>
          <p:spPr>
            <a:xfrm>
              <a:off x="985324" y="2448488"/>
              <a:ext cx="86628" cy="94185"/>
            </a:xfrm>
            <a:custGeom>
              <a:rect b="b" l="l" r="r" t="t"/>
              <a:pathLst>
                <a:path extrusionOk="0" h="2966" w="2728">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89"/>
            <p:cNvSpPr/>
            <p:nvPr/>
          </p:nvSpPr>
          <p:spPr>
            <a:xfrm>
              <a:off x="1014062" y="2472336"/>
              <a:ext cx="15147" cy="15147"/>
            </a:xfrm>
            <a:custGeom>
              <a:rect b="b" l="l" r="r" t="t"/>
              <a:pathLst>
                <a:path extrusionOk="0" h="477" w="477">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89"/>
            <p:cNvSpPr/>
            <p:nvPr/>
          </p:nvSpPr>
          <p:spPr>
            <a:xfrm>
              <a:off x="866243" y="2291587"/>
              <a:ext cx="415546" cy="355053"/>
            </a:xfrm>
            <a:custGeom>
              <a:rect b="b" l="l" r="r" t="t"/>
              <a:pathLst>
                <a:path extrusionOk="0" h="11181" w="13086">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47" name="Google Shape;9147;p89"/>
          <p:cNvSpPr/>
          <p:nvPr/>
        </p:nvSpPr>
        <p:spPr>
          <a:xfrm>
            <a:off x="1392102" y="2287808"/>
            <a:ext cx="360356" cy="358831"/>
          </a:xfrm>
          <a:custGeom>
            <a:rect b="b" l="l" r="r" t="t"/>
            <a:pathLst>
              <a:path extrusionOk="0" h="11300" w="11348">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48" name="Google Shape;9148;p89"/>
          <p:cNvGrpSpPr/>
          <p:nvPr/>
        </p:nvGrpSpPr>
        <p:grpSpPr>
          <a:xfrm>
            <a:off x="1938828" y="2302574"/>
            <a:ext cx="359213" cy="327807"/>
            <a:chOff x="1958520" y="2302574"/>
            <a:chExt cx="359213" cy="327807"/>
          </a:xfrm>
        </p:grpSpPr>
        <p:sp>
          <p:nvSpPr>
            <p:cNvPr id="9149" name="Google Shape;9149;p89"/>
            <p:cNvSpPr/>
            <p:nvPr/>
          </p:nvSpPr>
          <p:spPr>
            <a:xfrm>
              <a:off x="1958520" y="2302574"/>
              <a:ext cx="359213" cy="327807"/>
            </a:xfrm>
            <a:custGeom>
              <a:rect b="b" l="l" r="r" t="t"/>
              <a:pathLst>
                <a:path extrusionOk="0" h="10323" w="11312">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89"/>
            <p:cNvSpPr/>
            <p:nvPr/>
          </p:nvSpPr>
          <p:spPr>
            <a:xfrm>
              <a:off x="1986877" y="2331313"/>
              <a:ext cx="302117" cy="184909"/>
            </a:xfrm>
            <a:custGeom>
              <a:rect b="b" l="l" r="r" t="t"/>
              <a:pathLst>
                <a:path extrusionOk="0" h="5823" w="9514">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89"/>
            <p:cNvSpPr/>
            <p:nvPr/>
          </p:nvSpPr>
          <p:spPr>
            <a:xfrm>
              <a:off x="2131521" y="2526701"/>
              <a:ext cx="11908" cy="10638"/>
            </a:xfrm>
            <a:custGeom>
              <a:rect b="b" l="l" r="r" t="t"/>
              <a:pathLst>
                <a:path extrusionOk="0" h="335" w="375">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2" name="Google Shape;9152;p89"/>
          <p:cNvGrpSpPr/>
          <p:nvPr/>
        </p:nvGrpSpPr>
        <p:grpSpPr>
          <a:xfrm>
            <a:off x="2560190" y="2287427"/>
            <a:ext cx="207582" cy="359594"/>
            <a:chOff x="2656082" y="2287427"/>
            <a:chExt cx="207582" cy="359594"/>
          </a:xfrm>
        </p:grpSpPr>
        <p:sp>
          <p:nvSpPr>
            <p:cNvPr id="9153" name="Google Shape;9153;p89"/>
            <p:cNvSpPr/>
            <p:nvPr/>
          </p:nvSpPr>
          <p:spPr>
            <a:xfrm>
              <a:off x="2656082" y="2287427"/>
              <a:ext cx="207582" cy="359594"/>
            </a:xfrm>
            <a:custGeom>
              <a:rect b="b" l="l" r="r" t="t"/>
              <a:pathLst>
                <a:path extrusionOk="0" h="11324" w="6537">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89"/>
            <p:cNvSpPr/>
            <p:nvPr/>
          </p:nvSpPr>
          <p:spPr>
            <a:xfrm>
              <a:off x="2754395" y="2308608"/>
              <a:ext cx="31787" cy="10257"/>
            </a:xfrm>
            <a:custGeom>
              <a:rect b="b" l="l" r="r" t="t"/>
              <a:pathLst>
                <a:path extrusionOk="0" h="323" w="1001">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89"/>
            <p:cNvSpPr/>
            <p:nvPr/>
          </p:nvSpPr>
          <p:spPr>
            <a:xfrm>
              <a:off x="2743789" y="2594053"/>
              <a:ext cx="31406" cy="31056"/>
            </a:xfrm>
            <a:custGeom>
              <a:rect b="b" l="l" r="r" t="t"/>
              <a:pathLst>
                <a:path extrusionOk="0" h="978" w="989">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89"/>
            <p:cNvSpPr/>
            <p:nvPr/>
          </p:nvSpPr>
          <p:spPr>
            <a:xfrm>
              <a:off x="2733596" y="2308608"/>
              <a:ext cx="10225" cy="10257"/>
            </a:xfrm>
            <a:custGeom>
              <a:rect b="b" l="l" r="r" t="t"/>
              <a:pathLst>
                <a:path extrusionOk="0" h="323" w="322">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7" name="Google Shape;9157;p89"/>
          <p:cNvGrpSpPr/>
          <p:nvPr/>
        </p:nvGrpSpPr>
        <p:grpSpPr>
          <a:xfrm>
            <a:off x="3029961" y="2321468"/>
            <a:ext cx="362991" cy="290018"/>
            <a:chOff x="3049653" y="2321468"/>
            <a:chExt cx="362991" cy="290018"/>
          </a:xfrm>
        </p:grpSpPr>
        <p:sp>
          <p:nvSpPr>
            <p:cNvPr id="9158" name="Google Shape;9158;p89"/>
            <p:cNvSpPr/>
            <p:nvPr/>
          </p:nvSpPr>
          <p:spPr>
            <a:xfrm>
              <a:off x="3280290" y="2429690"/>
              <a:ext cx="29913" cy="73957"/>
            </a:xfrm>
            <a:custGeom>
              <a:rect b="b" l="l" r="r" t="t"/>
              <a:pathLst>
                <a:path extrusionOk="0" h="2329" w="942">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89"/>
            <p:cNvSpPr/>
            <p:nvPr/>
          </p:nvSpPr>
          <p:spPr>
            <a:xfrm>
              <a:off x="3317729" y="2392250"/>
              <a:ext cx="49570" cy="148836"/>
            </a:xfrm>
            <a:custGeom>
              <a:rect b="b" l="l" r="r" t="t"/>
              <a:pathLst>
                <a:path extrusionOk="0" h="4687" w="1561">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89"/>
            <p:cNvSpPr/>
            <p:nvPr/>
          </p:nvSpPr>
          <p:spPr>
            <a:xfrm>
              <a:off x="3354406" y="2355954"/>
              <a:ext cx="58239" cy="222317"/>
            </a:xfrm>
            <a:custGeom>
              <a:rect b="b" l="l" r="r" t="t"/>
              <a:pathLst>
                <a:path extrusionOk="0" h="7001" w="1834">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89"/>
            <p:cNvSpPr/>
            <p:nvPr/>
          </p:nvSpPr>
          <p:spPr>
            <a:xfrm>
              <a:off x="3049653" y="2321468"/>
              <a:ext cx="210250" cy="290018"/>
            </a:xfrm>
            <a:custGeom>
              <a:rect b="b" l="l" r="r" t="t"/>
              <a:pathLst>
                <a:path extrusionOk="0" h="9133" w="6621">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2" name="Google Shape;9162;p89"/>
          <p:cNvGrpSpPr/>
          <p:nvPr/>
        </p:nvGrpSpPr>
        <p:grpSpPr>
          <a:xfrm>
            <a:off x="3544551" y="2289904"/>
            <a:ext cx="422342" cy="355243"/>
            <a:chOff x="3564243" y="2289904"/>
            <a:chExt cx="422342" cy="355243"/>
          </a:xfrm>
        </p:grpSpPr>
        <p:sp>
          <p:nvSpPr>
            <p:cNvPr id="9163" name="Google Shape;9163;p89"/>
            <p:cNvSpPr/>
            <p:nvPr/>
          </p:nvSpPr>
          <p:spPr>
            <a:xfrm>
              <a:off x="3564243" y="2291587"/>
              <a:ext cx="66177" cy="351655"/>
            </a:xfrm>
            <a:custGeom>
              <a:rect b="b" l="l" r="r" t="t"/>
              <a:pathLst>
                <a:path extrusionOk="0" h="11074" w="2084">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89"/>
            <p:cNvSpPr/>
            <p:nvPr/>
          </p:nvSpPr>
          <p:spPr>
            <a:xfrm>
              <a:off x="3636835" y="2373674"/>
              <a:ext cx="236702" cy="236289"/>
            </a:xfrm>
            <a:custGeom>
              <a:rect b="b" l="l" r="r" t="t"/>
              <a:pathLst>
                <a:path extrusionOk="0" h="7441" w="7454">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89"/>
            <p:cNvSpPr/>
            <p:nvPr/>
          </p:nvSpPr>
          <p:spPr>
            <a:xfrm>
              <a:off x="3685230" y="2324104"/>
              <a:ext cx="237083" cy="235971"/>
            </a:xfrm>
            <a:custGeom>
              <a:rect b="b" l="l" r="r" t="t"/>
              <a:pathLst>
                <a:path extrusionOk="0" h="7431" w="7466">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89"/>
            <p:cNvSpPr/>
            <p:nvPr/>
          </p:nvSpPr>
          <p:spPr>
            <a:xfrm>
              <a:off x="3663668" y="2351699"/>
              <a:ext cx="230668" cy="230668"/>
            </a:xfrm>
            <a:custGeom>
              <a:rect b="b" l="l" r="r" t="t"/>
              <a:pathLst>
                <a:path extrusionOk="0" h="7264" w="7264">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89"/>
            <p:cNvSpPr/>
            <p:nvPr/>
          </p:nvSpPr>
          <p:spPr>
            <a:xfrm>
              <a:off x="3933998" y="2289904"/>
              <a:ext cx="52586" cy="355243"/>
            </a:xfrm>
            <a:custGeom>
              <a:rect b="b" l="l" r="r" t="t"/>
              <a:pathLst>
                <a:path extrusionOk="0" h="11187" w="1656">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68" name="Google Shape;9168;p89"/>
          <p:cNvSpPr/>
          <p:nvPr/>
        </p:nvSpPr>
        <p:spPr>
          <a:xfrm>
            <a:off x="4124143" y="2288189"/>
            <a:ext cx="357688" cy="357339"/>
          </a:xfrm>
          <a:custGeom>
            <a:rect b="b" l="l" r="r" t="t"/>
            <a:pathLst>
              <a:path extrusionOk="0" h="11253" w="11264">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69" name="Google Shape;9169;p89"/>
          <p:cNvGrpSpPr/>
          <p:nvPr/>
        </p:nvGrpSpPr>
        <p:grpSpPr>
          <a:xfrm>
            <a:off x="4668202" y="2289713"/>
            <a:ext cx="359594" cy="353909"/>
            <a:chOff x="4687894" y="2289713"/>
            <a:chExt cx="359594" cy="353909"/>
          </a:xfrm>
        </p:grpSpPr>
        <p:sp>
          <p:nvSpPr>
            <p:cNvPr id="9170" name="Google Shape;9170;p89"/>
            <p:cNvSpPr/>
            <p:nvPr/>
          </p:nvSpPr>
          <p:spPr>
            <a:xfrm>
              <a:off x="4955207" y="2477227"/>
              <a:ext cx="34041" cy="22356"/>
            </a:xfrm>
            <a:custGeom>
              <a:rect b="b" l="l" r="r" t="t"/>
              <a:pathLst>
                <a:path extrusionOk="0" h="704" w="1072">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89"/>
            <p:cNvSpPr/>
            <p:nvPr/>
          </p:nvSpPr>
          <p:spPr>
            <a:xfrm>
              <a:off x="4687894" y="2289713"/>
              <a:ext cx="359594" cy="353909"/>
            </a:xfrm>
            <a:custGeom>
              <a:rect b="b" l="l" r="r" t="t"/>
              <a:pathLst>
                <a:path extrusionOk="0" h="11145" w="11324">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89"/>
            <p:cNvSpPr/>
            <p:nvPr/>
          </p:nvSpPr>
          <p:spPr>
            <a:xfrm>
              <a:off x="4829299" y="2324485"/>
              <a:ext cx="42393" cy="75291"/>
            </a:xfrm>
            <a:custGeom>
              <a:rect b="b" l="l" r="r" t="t"/>
              <a:pathLst>
                <a:path extrusionOk="0" h="2371" w="1335">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73" name="Google Shape;9173;p89"/>
          <p:cNvSpPr/>
          <p:nvPr/>
        </p:nvSpPr>
        <p:spPr>
          <a:xfrm>
            <a:off x="5214928" y="2287078"/>
            <a:ext cx="358832" cy="359562"/>
          </a:xfrm>
          <a:custGeom>
            <a:rect b="b" l="l" r="r" t="t"/>
            <a:pathLst>
              <a:path extrusionOk="0" h="11323" w="1130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74" name="Google Shape;9174;p89"/>
          <p:cNvGrpSpPr/>
          <p:nvPr/>
        </p:nvGrpSpPr>
        <p:grpSpPr>
          <a:xfrm>
            <a:off x="6352932" y="2308227"/>
            <a:ext cx="263567" cy="317614"/>
            <a:chOff x="6421399" y="2308227"/>
            <a:chExt cx="263567" cy="317614"/>
          </a:xfrm>
        </p:grpSpPr>
        <p:sp>
          <p:nvSpPr>
            <p:cNvPr id="9175" name="Google Shape;9175;p89"/>
            <p:cNvSpPr/>
            <p:nvPr/>
          </p:nvSpPr>
          <p:spPr>
            <a:xfrm>
              <a:off x="6421399" y="2308227"/>
              <a:ext cx="263567" cy="317614"/>
            </a:xfrm>
            <a:custGeom>
              <a:rect b="b" l="l" r="r" t="t"/>
              <a:pathLst>
                <a:path extrusionOk="0" h="10002" w="830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89"/>
            <p:cNvSpPr/>
            <p:nvPr/>
          </p:nvSpPr>
          <p:spPr>
            <a:xfrm>
              <a:off x="6539750" y="2414860"/>
              <a:ext cx="26484" cy="162236"/>
            </a:xfrm>
            <a:custGeom>
              <a:rect b="b" l="l" r="r" t="t"/>
              <a:pathLst>
                <a:path extrusionOk="0" h="5109" w="834">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89"/>
            <p:cNvSpPr/>
            <p:nvPr/>
          </p:nvSpPr>
          <p:spPr>
            <a:xfrm>
              <a:off x="6590018" y="2414479"/>
              <a:ext cx="30294" cy="162967"/>
            </a:xfrm>
            <a:custGeom>
              <a:rect b="b" l="l" r="r" t="t"/>
              <a:pathLst>
                <a:path extrusionOk="0" h="5132" w="954">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89"/>
            <p:cNvSpPr/>
            <p:nvPr/>
          </p:nvSpPr>
          <p:spPr>
            <a:xfrm>
              <a:off x="6486052" y="2414860"/>
              <a:ext cx="30294" cy="162967"/>
            </a:xfrm>
            <a:custGeom>
              <a:rect b="b" l="l" r="r" t="t"/>
              <a:pathLst>
                <a:path extrusionOk="0" h="5132" w="954">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9" name="Google Shape;9179;p89"/>
          <p:cNvGrpSpPr/>
          <p:nvPr/>
        </p:nvGrpSpPr>
        <p:grpSpPr>
          <a:xfrm>
            <a:off x="6850501" y="2295620"/>
            <a:ext cx="360356" cy="343462"/>
            <a:chOff x="6870193" y="2295620"/>
            <a:chExt cx="360356" cy="343462"/>
          </a:xfrm>
        </p:grpSpPr>
        <p:sp>
          <p:nvSpPr>
            <p:cNvPr id="9180" name="Google Shape;9180;p89"/>
            <p:cNvSpPr/>
            <p:nvPr/>
          </p:nvSpPr>
          <p:spPr>
            <a:xfrm>
              <a:off x="6870193" y="2295620"/>
              <a:ext cx="360356" cy="343462"/>
            </a:xfrm>
            <a:custGeom>
              <a:rect b="b" l="l" r="r" t="t"/>
              <a:pathLst>
                <a:path extrusionOk="0" h="10816" w="11348">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89"/>
            <p:cNvSpPr/>
            <p:nvPr/>
          </p:nvSpPr>
          <p:spPr>
            <a:xfrm>
              <a:off x="6920842" y="2577064"/>
              <a:ext cx="36709" cy="36677"/>
            </a:xfrm>
            <a:custGeom>
              <a:rect b="b" l="l" r="r" t="t"/>
              <a:pathLst>
                <a:path extrusionOk="0" h="1155" w="1156">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2" name="Google Shape;9182;p89"/>
          <p:cNvGrpSpPr/>
          <p:nvPr/>
        </p:nvGrpSpPr>
        <p:grpSpPr>
          <a:xfrm>
            <a:off x="7421773" y="2302860"/>
            <a:ext cx="342192" cy="327140"/>
            <a:chOff x="7441465" y="2302860"/>
            <a:chExt cx="342192" cy="327140"/>
          </a:xfrm>
        </p:grpSpPr>
        <p:sp>
          <p:nvSpPr>
            <p:cNvPr id="9183" name="Google Shape;9183;p89"/>
            <p:cNvSpPr/>
            <p:nvPr/>
          </p:nvSpPr>
          <p:spPr>
            <a:xfrm>
              <a:off x="7441465" y="2337727"/>
              <a:ext cx="299862" cy="292273"/>
            </a:xfrm>
            <a:custGeom>
              <a:rect b="b" l="l" r="r" t="t"/>
              <a:pathLst>
                <a:path extrusionOk="0" h="9204" w="9443">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89"/>
            <p:cNvSpPr/>
            <p:nvPr/>
          </p:nvSpPr>
          <p:spPr>
            <a:xfrm>
              <a:off x="7484588" y="2302860"/>
              <a:ext cx="299069" cy="293130"/>
            </a:xfrm>
            <a:custGeom>
              <a:rect b="b" l="l" r="r" t="t"/>
              <a:pathLst>
                <a:path extrusionOk="0" h="9231" w="9418">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5" name="Google Shape;9185;p89"/>
          <p:cNvGrpSpPr/>
          <p:nvPr/>
        </p:nvGrpSpPr>
        <p:grpSpPr>
          <a:xfrm>
            <a:off x="7969991" y="2350207"/>
            <a:ext cx="332761" cy="234066"/>
            <a:chOff x="7989683" y="2350207"/>
            <a:chExt cx="332761" cy="234066"/>
          </a:xfrm>
        </p:grpSpPr>
        <p:sp>
          <p:nvSpPr>
            <p:cNvPr id="9186" name="Google Shape;9186;p89"/>
            <p:cNvSpPr/>
            <p:nvPr/>
          </p:nvSpPr>
          <p:spPr>
            <a:xfrm>
              <a:off x="8258902" y="2396188"/>
              <a:ext cx="29119" cy="22101"/>
            </a:xfrm>
            <a:custGeom>
              <a:rect b="b" l="l" r="r" t="t"/>
              <a:pathLst>
                <a:path extrusionOk="0" h="696" w="917">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89"/>
            <p:cNvSpPr/>
            <p:nvPr/>
          </p:nvSpPr>
          <p:spPr>
            <a:xfrm>
              <a:off x="8051320" y="2350207"/>
              <a:ext cx="194753" cy="49919"/>
            </a:xfrm>
            <a:custGeom>
              <a:rect b="b" l="l" r="r" t="t"/>
              <a:pathLst>
                <a:path extrusionOk="0" h="1572" w="6133">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89"/>
            <p:cNvSpPr/>
            <p:nvPr/>
          </p:nvSpPr>
          <p:spPr>
            <a:xfrm>
              <a:off x="7989683" y="2378183"/>
              <a:ext cx="332761" cy="206090"/>
            </a:xfrm>
            <a:custGeom>
              <a:rect b="b" l="l" r="r" t="t"/>
              <a:pathLst>
                <a:path extrusionOk="0" h="6490" w="10479">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89"/>
            <p:cNvSpPr/>
            <p:nvPr/>
          </p:nvSpPr>
          <p:spPr>
            <a:xfrm>
              <a:off x="8081201" y="2405746"/>
              <a:ext cx="151598" cy="149884"/>
            </a:xfrm>
            <a:custGeom>
              <a:rect b="b" l="l" r="r" t="t"/>
              <a:pathLst>
                <a:path extrusionOk="0" h="4720" w="4774">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89"/>
            <p:cNvSpPr/>
            <p:nvPr/>
          </p:nvSpPr>
          <p:spPr>
            <a:xfrm>
              <a:off x="8115973" y="2440550"/>
              <a:ext cx="80562" cy="80213"/>
            </a:xfrm>
            <a:custGeom>
              <a:rect b="b" l="l" r="r" t="t"/>
              <a:pathLst>
                <a:path extrusionOk="0" h="2526" w="2537">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89"/>
            <p:cNvSpPr/>
            <p:nvPr/>
          </p:nvSpPr>
          <p:spPr>
            <a:xfrm>
              <a:off x="8164749" y="2447377"/>
              <a:ext cx="24610" cy="24610"/>
            </a:xfrm>
            <a:custGeom>
              <a:rect b="b" l="l" r="r" t="t"/>
              <a:pathLst>
                <a:path extrusionOk="0" h="775" w="775">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2" name="Google Shape;9192;p89"/>
          <p:cNvGrpSpPr/>
          <p:nvPr/>
        </p:nvGrpSpPr>
        <p:grpSpPr>
          <a:xfrm>
            <a:off x="5803602" y="2309751"/>
            <a:ext cx="315327" cy="314978"/>
            <a:chOff x="5823294" y="2309751"/>
            <a:chExt cx="315327" cy="314978"/>
          </a:xfrm>
        </p:grpSpPr>
        <p:sp>
          <p:nvSpPr>
            <p:cNvPr id="9193" name="Google Shape;9193;p89"/>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89"/>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89"/>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89"/>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89"/>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89"/>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89"/>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89"/>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89"/>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89"/>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89"/>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89"/>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89"/>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89"/>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89"/>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89"/>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89"/>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0" name="Google Shape;9210;p89"/>
          <p:cNvGrpSpPr/>
          <p:nvPr/>
        </p:nvGrpSpPr>
        <p:grpSpPr>
          <a:xfrm>
            <a:off x="2477583" y="2744159"/>
            <a:ext cx="370930" cy="370549"/>
            <a:chOff x="2497275" y="2744159"/>
            <a:chExt cx="370930" cy="370549"/>
          </a:xfrm>
        </p:grpSpPr>
        <p:sp>
          <p:nvSpPr>
            <p:cNvPr id="9211" name="Google Shape;9211;p89"/>
            <p:cNvSpPr/>
            <p:nvPr/>
          </p:nvSpPr>
          <p:spPr>
            <a:xfrm>
              <a:off x="2497275" y="2744159"/>
              <a:ext cx="284366" cy="284747"/>
            </a:xfrm>
            <a:custGeom>
              <a:rect b="b" l="l" r="r" t="t"/>
              <a:pathLst>
                <a:path extrusionOk="0" h="8967" w="8955">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89"/>
            <p:cNvSpPr/>
            <p:nvPr/>
          </p:nvSpPr>
          <p:spPr>
            <a:xfrm>
              <a:off x="2592191" y="2821673"/>
              <a:ext cx="113461" cy="98345"/>
            </a:xfrm>
            <a:custGeom>
              <a:rect b="b" l="l" r="r" t="t"/>
              <a:pathLst>
                <a:path extrusionOk="0" h="3097" w="3573">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89"/>
            <p:cNvSpPr/>
            <p:nvPr/>
          </p:nvSpPr>
          <p:spPr>
            <a:xfrm>
              <a:off x="2574408" y="2862129"/>
              <a:ext cx="106665" cy="90756"/>
            </a:xfrm>
            <a:custGeom>
              <a:rect b="b" l="l" r="r" t="t"/>
              <a:pathLst>
                <a:path extrusionOk="0" h="2858" w="3359">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89"/>
            <p:cNvSpPr/>
            <p:nvPr/>
          </p:nvSpPr>
          <p:spPr>
            <a:xfrm>
              <a:off x="2676881" y="2923385"/>
              <a:ext cx="191324" cy="191324"/>
            </a:xfrm>
            <a:custGeom>
              <a:rect b="b" l="l" r="r" t="t"/>
              <a:pathLst>
                <a:path extrusionOk="0" h="6025" w="6025">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89"/>
            <p:cNvSpPr/>
            <p:nvPr/>
          </p:nvSpPr>
          <p:spPr>
            <a:xfrm>
              <a:off x="2738867" y="2986895"/>
              <a:ext cx="65066" cy="65066"/>
            </a:xfrm>
            <a:custGeom>
              <a:rect b="b" l="l" r="r" t="t"/>
              <a:pathLst>
                <a:path extrusionOk="0" h="2049" w="2049">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89"/>
            <p:cNvSpPr/>
            <p:nvPr/>
          </p:nvSpPr>
          <p:spPr>
            <a:xfrm>
              <a:off x="2604670" y="2851904"/>
              <a:ext cx="70718" cy="71131"/>
            </a:xfrm>
            <a:custGeom>
              <a:rect b="b" l="l" r="r" t="t"/>
              <a:pathLst>
                <a:path extrusionOk="0" h="2240" w="2227">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7" name="Google Shape;9217;p89"/>
          <p:cNvGrpSpPr/>
          <p:nvPr/>
        </p:nvGrpSpPr>
        <p:grpSpPr>
          <a:xfrm>
            <a:off x="841248" y="2746477"/>
            <a:ext cx="371883" cy="365691"/>
            <a:chOff x="860940" y="2746477"/>
            <a:chExt cx="371883" cy="365691"/>
          </a:xfrm>
        </p:grpSpPr>
        <p:sp>
          <p:nvSpPr>
            <p:cNvPr id="9218" name="Google Shape;9218;p89"/>
            <p:cNvSpPr/>
            <p:nvPr/>
          </p:nvSpPr>
          <p:spPr>
            <a:xfrm>
              <a:off x="908191" y="3026302"/>
              <a:ext cx="30294" cy="28961"/>
            </a:xfrm>
            <a:custGeom>
              <a:rect b="b" l="l" r="r" t="t"/>
              <a:pathLst>
                <a:path extrusionOk="0" h="912" w="954">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89"/>
            <p:cNvSpPr/>
            <p:nvPr/>
          </p:nvSpPr>
          <p:spPr>
            <a:xfrm>
              <a:off x="943757" y="3061836"/>
              <a:ext cx="30263" cy="28961"/>
            </a:xfrm>
            <a:custGeom>
              <a:rect b="b" l="l" r="r" t="t"/>
              <a:pathLst>
                <a:path extrusionOk="0" h="912" w="953">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89"/>
            <p:cNvSpPr/>
            <p:nvPr/>
          </p:nvSpPr>
          <p:spPr>
            <a:xfrm>
              <a:off x="926355" y="3044085"/>
              <a:ext cx="29881" cy="28579"/>
            </a:xfrm>
            <a:custGeom>
              <a:rect b="b" l="l" r="r" t="t"/>
              <a:pathLst>
                <a:path extrusionOk="0" h="900" w="941">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89"/>
            <p:cNvSpPr/>
            <p:nvPr/>
          </p:nvSpPr>
          <p:spPr>
            <a:xfrm>
              <a:off x="860940" y="2746477"/>
              <a:ext cx="371883" cy="365691"/>
            </a:xfrm>
            <a:custGeom>
              <a:rect b="b" l="l" r="r" t="t"/>
              <a:pathLst>
                <a:path extrusionOk="0" h="11516" w="11711">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89"/>
            <p:cNvSpPr/>
            <p:nvPr/>
          </p:nvSpPr>
          <p:spPr>
            <a:xfrm>
              <a:off x="1070396" y="2832057"/>
              <a:ext cx="90406" cy="69035"/>
            </a:xfrm>
            <a:custGeom>
              <a:rect b="b" l="l" r="r" t="t"/>
              <a:pathLst>
                <a:path extrusionOk="0" h="2174" w="2847">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3" name="Google Shape;9223;p89"/>
          <p:cNvGrpSpPr/>
          <p:nvPr/>
        </p:nvGrpSpPr>
        <p:grpSpPr>
          <a:xfrm>
            <a:off x="1431144" y="2766258"/>
            <a:ext cx="283985" cy="341080"/>
            <a:chOff x="1493849" y="2775533"/>
            <a:chExt cx="283985" cy="341080"/>
          </a:xfrm>
        </p:grpSpPr>
        <p:sp>
          <p:nvSpPr>
            <p:cNvPr id="9224" name="Google Shape;9224;p89"/>
            <p:cNvSpPr/>
            <p:nvPr/>
          </p:nvSpPr>
          <p:spPr>
            <a:xfrm>
              <a:off x="1493849" y="2775533"/>
              <a:ext cx="283985" cy="341080"/>
            </a:xfrm>
            <a:custGeom>
              <a:rect b="b" l="l" r="r" t="t"/>
              <a:pathLst>
                <a:path extrusionOk="0" h="10741" w="8943">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89"/>
            <p:cNvSpPr/>
            <p:nvPr/>
          </p:nvSpPr>
          <p:spPr>
            <a:xfrm>
              <a:off x="1590638" y="2834153"/>
              <a:ext cx="88501" cy="84754"/>
            </a:xfrm>
            <a:custGeom>
              <a:rect b="b" l="l" r="r" t="t"/>
              <a:pathLst>
                <a:path extrusionOk="0" h="2669" w="2787">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6" name="Google Shape;9226;p89"/>
          <p:cNvGrpSpPr/>
          <p:nvPr/>
        </p:nvGrpSpPr>
        <p:grpSpPr>
          <a:xfrm>
            <a:off x="1933144" y="2774422"/>
            <a:ext cx="372835" cy="342573"/>
            <a:chOff x="1952836" y="2774422"/>
            <a:chExt cx="372835" cy="342573"/>
          </a:xfrm>
        </p:grpSpPr>
        <p:sp>
          <p:nvSpPr>
            <p:cNvPr id="9227" name="Google Shape;9227;p89"/>
            <p:cNvSpPr/>
            <p:nvPr/>
          </p:nvSpPr>
          <p:spPr>
            <a:xfrm>
              <a:off x="2076490"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89"/>
            <p:cNvSpPr/>
            <p:nvPr/>
          </p:nvSpPr>
          <p:spPr>
            <a:xfrm>
              <a:off x="2208432"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89"/>
            <p:cNvSpPr/>
            <p:nvPr/>
          </p:nvSpPr>
          <p:spPr>
            <a:xfrm>
              <a:off x="1952836" y="2774422"/>
              <a:ext cx="372835" cy="342573"/>
            </a:xfrm>
            <a:custGeom>
              <a:rect b="b" l="l" r="r" t="t"/>
              <a:pathLst>
                <a:path extrusionOk="0" h="10788" w="11741">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0" name="Google Shape;9230;p89"/>
          <p:cNvGrpSpPr/>
          <p:nvPr/>
        </p:nvGrpSpPr>
        <p:grpSpPr>
          <a:xfrm>
            <a:off x="3060224" y="2744477"/>
            <a:ext cx="332729" cy="372518"/>
            <a:chOff x="3079916" y="2744477"/>
            <a:chExt cx="332729" cy="372518"/>
          </a:xfrm>
        </p:grpSpPr>
        <p:sp>
          <p:nvSpPr>
            <p:cNvPr id="9231" name="Google Shape;9231;p89"/>
            <p:cNvSpPr/>
            <p:nvPr/>
          </p:nvSpPr>
          <p:spPr>
            <a:xfrm>
              <a:off x="3079916" y="2840504"/>
              <a:ext cx="313454" cy="276491"/>
            </a:xfrm>
            <a:custGeom>
              <a:rect b="b" l="l" r="r" t="t"/>
              <a:pathLst>
                <a:path extrusionOk="0" h="8707" w="9871">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89"/>
            <p:cNvSpPr/>
            <p:nvPr/>
          </p:nvSpPr>
          <p:spPr>
            <a:xfrm>
              <a:off x="3244375" y="2840250"/>
              <a:ext cx="124416" cy="45727"/>
            </a:xfrm>
            <a:custGeom>
              <a:rect b="b" l="l" r="r" t="t"/>
              <a:pathLst>
                <a:path extrusionOk="0" h="1440" w="3918">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89"/>
            <p:cNvSpPr/>
            <p:nvPr/>
          </p:nvSpPr>
          <p:spPr>
            <a:xfrm>
              <a:off x="3198267" y="2744477"/>
              <a:ext cx="214378" cy="145279"/>
            </a:xfrm>
            <a:custGeom>
              <a:rect b="b" l="l" r="r" t="t"/>
              <a:pathLst>
                <a:path extrusionOk="0" h="4575" w="6751">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4" name="Google Shape;9234;p89"/>
          <p:cNvGrpSpPr/>
          <p:nvPr/>
        </p:nvGrpSpPr>
        <p:grpSpPr>
          <a:xfrm>
            <a:off x="3600884" y="2745525"/>
            <a:ext cx="336889" cy="355592"/>
            <a:chOff x="3620576" y="2745525"/>
            <a:chExt cx="336889" cy="355592"/>
          </a:xfrm>
        </p:grpSpPr>
        <p:sp>
          <p:nvSpPr>
            <p:cNvPr id="9235" name="Google Shape;9235;p89"/>
            <p:cNvSpPr/>
            <p:nvPr/>
          </p:nvSpPr>
          <p:spPr>
            <a:xfrm>
              <a:off x="3620576" y="2745525"/>
              <a:ext cx="336889" cy="355592"/>
            </a:xfrm>
            <a:custGeom>
              <a:rect b="b" l="l" r="r" t="t"/>
              <a:pathLst>
                <a:path extrusionOk="0" h="11198" w="10609">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89"/>
            <p:cNvSpPr/>
            <p:nvPr/>
          </p:nvSpPr>
          <p:spPr>
            <a:xfrm>
              <a:off x="3738896" y="2800747"/>
              <a:ext cx="218570" cy="258771"/>
            </a:xfrm>
            <a:custGeom>
              <a:rect b="b" l="l" r="r" t="t"/>
              <a:pathLst>
                <a:path extrusionOk="0" h="8149" w="6883">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7" name="Google Shape;9237;p89"/>
          <p:cNvGrpSpPr/>
          <p:nvPr/>
        </p:nvGrpSpPr>
        <p:grpSpPr>
          <a:xfrm>
            <a:off x="4107123" y="2760704"/>
            <a:ext cx="380393" cy="363118"/>
            <a:chOff x="4126815" y="2760704"/>
            <a:chExt cx="380393" cy="363118"/>
          </a:xfrm>
        </p:grpSpPr>
        <p:sp>
          <p:nvSpPr>
            <p:cNvPr id="9238" name="Google Shape;9238;p89"/>
            <p:cNvSpPr/>
            <p:nvPr/>
          </p:nvSpPr>
          <p:spPr>
            <a:xfrm>
              <a:off x="4219825" y="2822435"/>
              <a:ext cx="103267" cy="29056"/>
            </a:xfrm>
            <a:custGeom>
              <a:rect b="b" l="l" r="r" t="t"/>
              <a:pathLst>
                <a:path extrusionOk="0" h="915" w="3252">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89"/>
            <p:cNvSpPr/>
            <p:nvPr/>
          </p:nvSpPr>
          <p:spPr>
            <a:xfrm>
              <a:off x="4126815" y="2760704"/>
              <a:ext cx="380393" cy="363118"/>
            </a:xfrm>
            <a:custGeom>
              <a:rect b="b" l="l" r="r" t="t"/>
              <a:pathLst>
                <a:path extrusionOk="0" h="11435" w="11979">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89"/>
            <p:cNvSpPr/>
            <p:nvPr/>
          </p:nvSpPr>
          <p:spPr>
            <a:xfrm>
              <a:off x="4278826" y="2791379"/>
              <a:ext cx="103998" cy="201962"/>
            </a:xfrm>
            <a:custGeom>
              <a:rect b="b" l="l" r="r" t="t"/>
              <a:pathLst>
                <a:path extrusionOk="0" h="6360" w="3275">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89"/>
            <p:cNvSpPr/>
            <p:nvPr/>
          </p:nvSpPr>
          <p:spPr>
            <a:xfrm>
              <a:off x="4159332" y="2791379"/>
              <a:ext cx="105903" cy="201962"/>
            </a:xfrm>
            <a:custGeom>
              <a:rect b="b" l="l" r="r" t="t"/>
              <a:pathLst>
                <a:path extrusionOk="0" h="6360" w="3335">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2" name="Google Shape;9242;p89"/>
          <p:cNvGrpSpPr/>
          <p:nvPr/>
        </p:nvGrpSpPr>
        <p:grpSpPr>
          <a:xfrm>
            <a:off x="4656294" y="2745684"/>
            <a:ext cx="381346" cy="368644"/>
            <a:chOff x="4675986" y="2745684"/>
            <a:chExt cx="381346" cy="368644"/>
          </a:xfrm>
        </p:grpSpPr>
        <p:sp>
          <p:nvSpPr>
            <p:cNvPr id="9243" name="Google Shape;9243;p89"/>
            <p:cNvSpPr/>
            <p:nvPr/>
          </p:nvSpPr>
          <p:spPr>
            <a:xfrm>
              <a:off x="4828918" y="2895345"/>
              <a:ext cx="69226" cy="69258"/>
            </a:xfrm>
            <a:custGeom>
              <a:rect b="b" l="l" r="r" t="t"/>
              <a:pathLst>
                <a:path extrusionOk="0" h="2181" w="218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89"/>
            <p:cNvSpPr/>
            <p:nvPr/>
          </p:nvSpPr>
          <p:spPr>
            <a:xfrm>
              <a:off x="4675986" y="2745684"/>
              <a:ext cx="381346" cy="368644"/>
            </a:xfrm>
            <a:custGeom>
              <a:rect b="b" l="l" r="r" t="t"/>
              <a:pathLst>
                <a:path extrusionOk="0" h="11609" w="12009">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5" name="Google Shape;9245;p89"/>
          <p:cNvGrpSpPr/>
          <p:nvPr/>
        </p:nvGrpSpPr>
        <p:grpSpPr>
          <a:xfrm>
            <a:off x="5200924" y="2791061"/>
            <a:ext cx="373185" cy="302466"/>
            <a:chOff x="5220616" y="2791061"/>
            <a:chExt cx="373185" cy="302466"/>
          </a:xfrm>
        </p:grpSpPr>
        <p:sp>
          <p:nvSpPr>
            <p:cNvPr id="9246" name="Google Shape;9246;p89"/>
            <p:cNvSpPr/>
            <p:nvPr/>
          </p:nvSpPr>
          <p:spPr>
            <a:xfrm>
              <a:off x="5220616" y="2791061"/>
              <a:ext cx="373185" cy="302466"/>
            </a:xfrm>
            <a:custGeom>
              <a:rect b="b" l="l" r="r" t="t"/>
              <a:pathLst>
                <a:path extrusionOk="0" h="9525" w="11752">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89"/>
            <p:cNvSpPr/>
            <p:nvPr/>
          </p:nvSpPr>
          <p:spPr>
            <a:xfrm>
              <a:off x="5244432" y="2849268"/>
              <a:ext cx="326314" cy="11368"/>
            </a:xfrm>
            <a:custGeom>
              <a:rect b="b" l="l" r="r" t="t"/>
              <a:pathLst>
                <a:path extrusionOk="0" h="358" w="10276">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89"/>
            <p:cNvSpPr/>
            <p:nvPr/>
          </p:nvSpPr>
          <p:spPr>
            <a:xfrm>
              <a:off x="5261834" y="2896139"/>
              <a:ext cx="46521" cy="11400"/>
            </a:xfrm>
            <a:custGeom>
              <a:rect b="b" l="l" r="r" t="t"/>
              <a:pathLst>
                <a:path extrusionOk="0" h="359" w="1465">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89"/>
            <p:cNvSpPr/>
            <p:nvPr/>
          </p:nvSpPr>
          <p:spPr>
            <a:xfrm>
              <a:off x="5343507" y="2896139"/>
              <a:ext cx="46521" cy="11400"/>
            </a:xfrm>
            <a:custGeom>
              <a:rect b="b" l="l" r="r" t="t"/>
              <a:pathLst>
                <a:path extrusionOk="0" h="359" w="1465">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89"/>
            <p:cNvSpPr/>
            <p:nvPr/>
          </p:nvSpPr>
          <p:spPr>
            <a:xfrm>
              <a:off x="5506823" y="2896139"/>
              <a:ext cx="46172" cy="11400"/>
            </a:xfrm>
            <a:custGeom>
              <a:rect b="b" l="l" r="r" t="t"/>
              <a:pathLst>
                <a:path extrusionOk="0" h="359" w="1454">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89"/>
            <p:cNvSpPr/>
            <p:nvPr/>
          </p:nvSpPr>
          <p:spPr>
            <a:xfrm>
              <a:off x="5261834" y="2942660"/>
              <a:ext cx="46521" cy="11368"/>
            </a:xfrm>
            <a:custGeom>
              <a:rect b="b" l="l" r="r" t="t"/>
              <a:pathLst>
                <a:path extrusionOk="0" h="358" w="1465">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89"/>
            <p:cNvSpPr/>
            <p:nvPr/>
          </p:nvSpPr>
          <p:spPr>
            <a:xfrm>
              <a:off x="5424768" y="2942660"/>
              <a:ext cx="46553" cy="11368"/>
            </a:xfrm>
            <a:custGeom>
              <a:rect b="b" l="l" r="r" t="t"/>
              <a:pathLst>
                <a:path extrusionOk="0" h="358" w="1466">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89"/>
            <p:cNvSpPr/>
            <p:nvPr/>
          </p:nvSpPr>
          <p:spPr>
            <a:xfrm>
              <a:off x="5261834" y="2989149"/>
              <a:ext cx="46521" cy="11400"/>
            </a:xfrm>
            <a:custGeom>
              <a:rect b="b" l="l" r="r" t="t"/>
              <a:pathLst>
                <a:path extrusionOk="0" h="359" w="1465">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89"/>
            <p:cNvSpPr/>
            <p:nvPr/>
          </p:nvSpPr>
          <p:spPr>
            <a:xfrm>
              <a:off x="5343507" y="2989149"/>
              <a:ext cx="46521" cy="11400"/>
            </a:xfrm>
            <a:custGeom>
              <a:rect b="b" l="l" r="r" t="t"/>
              <a:pathLst>
                <a:path extrusionOk="0" h="359" w="1465">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89"/>
            <p:cNvSpPr/>
            <p:nvPr/>
          </p:nvSpPr>
          <p:spPr>
            <a:xfrm>
              <a:off x="5506823" y="2989149"/>
              <a:ext cx="46172" cy="11400"/>
            </a:xfrm>
            <a:custGeom>
              <a:rect b="b" l="l" r="r" t="t"/>
              <a:pathLst>
                <a:path extrusionOk="0" h="359" w="1454">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89"/>
            <p:cNvSpPr/>
            <p:nvPr/>
          </p:nvSpPr>
          <p:spPr>
            <a:xfrm>
              <a:off x="5343507" y="3036051"/>
              <a:ext cx="46521" cy="10987"/>
            </a:xfrm>
            <a:custGeom>
              <a:rect b="b" l="l" r="r" t="t"/>
              <a:pathLst>
                <a:path extrusionOk="0" h="346" w="1465">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89"/>
            <p:cNvSpPr/>
            <p:nvPr/>
          </p:nvSpPr>
          <p:spPr>
            <a:xfrm>
              <a:off x="5424768" y="3036051"/>
              <a:ext cx="46553" cy="10987"/>
            </a:xfrm>
            <a:custGeom>
              <a:rect b="b" l="l" r="r" t="t"/>
              <a:pathLst>
                <a:path extrusionOk="0" h="346" w="1466">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89"/>
            <p:cNvSpPr/>
            <p:nvPr/>
          </p:nvSpPr>
          <p:spPr>
            <a:xfrm>
              <a:off x="5506823" y="3036051"/>
              <a:ext cx="46172" cy="10987"/>
            </a:xfrm>
            <a:custGeom>
              <a:rect b="b" l="l" r="r" t="t"/>
              <a:pathLst>
                <a:path extrusionOk="0" h="346" w="1454">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89"/>
            <p:cNvSpPr/>
            <p:nvPr/>
          </p:nvSpPr>
          <p:spPr>
            <a:xfrm>
              <a:off x="5343126" y="2930752"/>
              <a:ext cx="46902" cy="33851"/>
            </a:xfrm>
            <a:custGeom>
              <a:rect b="b" l="l" r="r" t="t"/>
              <a:pathLst>
                <a:path extrusionOk="0" h="1066" w="1477">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89"/>
            <p:cNvSpPr/>
            <p:nvPr/>
          </p:nvSpPr>
          <p:spPr>
            <a:xfrm>
              <a:off x="5506442" y="2930752"/>
              <a:ext cx="47283" cy="33851"/>
            </a:xfrm>
            <a:custGeom>
              <a:rect b="b" l="l" r="r" t="t"/>
              <a:pathLst>
                <a:path extrusionOk="0" h="1066" w="1489">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89"/>
            <p:cNvSpPr/>
            <p:nvPr/>
          </p:nvSpPr>
          <p:spPr>
            <a:xfrm>
              <a:off x="5424419" y="2977336"/>
              <a:ext cx="47283" cy="34168"/>
            </a:xfrm>
            <a:custGeom>
              <a:rect b="b" l="l" r="r" t="t"/>
              <a:pathLst>
                <a:path extrusionOk="0" h="1076" w="1489">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89"/>
            <p:cNvSpPr/>
            <p:nvPr/>
          </p:nvSpPr>
          <p:spPr>
            <a:xfrm>
              <a:off x="5261453" y="3024143"/>
              <a:ext cx="47283" cy="33851"/>
            </a:xfrm>
            <a:custGeom>
              <a:rect b="b" l="l" r="r" t="t"/>
              <a:pathLst>
                <a:path extrusionOk="0" h="1066" w="1489">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89"/>
            <p:cNvSpPr/>
            <p:nvPr/>
          </p:nvSpPr>
          <p:spPr>
            <a:xfrm>
              <a:off x="5424419" y="2884231"/>
              <a:ext cx="47283" cy="33883"/>
            </a:xfrm>
            <a:custGeom>
              <a:rect b="b" l="l" r="r" t="t"/>
              <a:pathLst>
                <a:path extrusionOk="0" h="1067" w="1489">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4" name="Google Shape;9264;p89"/>
          <p:cNvGrpSpPr/>
          <p:nvPr/>
        </p:nvGrpSpPr>
        <p:grpSpPr>
          <a:xfrm>
            <a:off x="5768969" y="2772517"/>
            <a:ext cx="284366" cy="344097"/>
            <a:chOff x="5864861" y="2772517"/>
            <a:chExt cx="284366" cy="344097"/>
          </a:xfrm>
        </p:grpSpPr>
        <p:sp>
          <p:nvSpPr>
            <p:cNvPr id="9265" name="Google Shape;9265;p89"/>
            <p:cNvSpPr/>
            <p:nvPr/>
          </p:nvSpPr>
          <p:spPr>
            <a:xfrm>
              <a:off x="6089464" y="3014490"/>
              <a:ext cx="15147" cy="15147"/>
            </a:xfrm>
            <a:custGeom>
              <a:rect b="b" l="l" r="r" t="t"/>
              <a:pathLst>
                <a:path extrusionOk="0" h="477" w="477">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89"/>
            <p:cNvSpPr/>
            <p:nvPr/>
          </p:nvSpPr>
          <p:spPr>
            <a:xfrm>
              <a:off x="6051644" y="3070823"/>
              <a:ext cx="13274" cy="13274"/>
            </a:xfrm>
            <a:custGeom>
              <a:rect b="b" l="l" r="r" t="t"/>
              <a:pathLst>
                <a:path extrusionOk="0" h="418" w="418">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89"/>
            <p:cNvSpPr/>
            <p:nvPr/>
          </p:nvSpPr>
          <p:spPr>
            <a:xfrm>
              <a:off x="5943518" y="3005789"/>
              <a:ext cx="13242" cy="12893"/>
            </a:xfrm>
            <a:custGeom>
              <a:rect b="b" l="l" r="r" t="t"/>
              <a:pathLst>
                <a:path extrusionOk="0" h="406" w="417">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89"/>
            <p:cNvSpPr/>
            <p:nvPr/>
          </p:nvSpPr>
          <p:spPr>
            <a:xfrm>
              <a:off x="5965429" y="3070823"/>
              <a:ext cx="13655" cy="13274"/>
            </a:xfrm>
            <a:custGeom>
              <a:rect b="b" l="l" r="r" t="t"/>
              <a:pathLst>
                <a:path extrusionOk="0" h="418" w="43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89"/>
            <p:cNvSpPr/>
            <p:nvPr/>
          </p:nvSpPr>
          <p:spPr>
            <a:xfrm>
              <a:off x="6004392" y="3019412"/>
              <a:ext cx="16290" cy="15909"/>
            </a:xfrm>
            <a:custGeom>
              <a:rect b="b" l="l" r="r" t="t"/>
              <a:pathLst>
                <a:path extrusionOk="0" h="501" w="513">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89"/>
            <p:cNvSpPr/>
            <p:nvPr/>
          </p:nvSpPr>
          <p:spPr>
            <a:xfrm>
              <a:off x="5864861" y="2772517"/>
              <a:ext cx="284366" cy="344097"/>
            </a:xfrm>
            <a:custGeom>
              <a:rect b="b" l="l" r="r" t="t"/>
              <a:pathLst>
                <a:path extrusionOk="0" h="10836" w="8955">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71" name="Google Shape;9271;p89"/>
          <p:cNvSpPr/>
          <p:nvPr/>
        </p:nvSpPr>
        <p:spPr>
          <a:xfrm>
            <a:off x="6321177" y="2770643"/>
            <a:ext cx="343335" cy="343303"/>
          </a:xfrm>
          <a:custGeom>
            <a:rect b="b" l="l" r="r" t="t"/>
            <a:pathLst>
              <a:path extrusionOk="0" h="10811" w="10812">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72" name="Google Shape;9272;p89"/>
          <p:cNvGrpSpPr/>
          <p:nvPr/>
        </p:nvGrpSpPr>
        <p:grpSpPr>
          <a:xfrm>
            <a:off x="6954467" y="2789537"/>
            <a:ext cx="255247" cy="327458"/>
            <a:chOff x="6974158" y="2789537"/>
            <a:chExt cx="255247" cy="327458"/>
          </a:xfrm>
        </p:grpSpPr>
        <p:sp>
          <p:nvSpPr>
            <p:cNvPr id="9273" name="Google Shape;9273;p89"/>
            <p:cNvSpPr/>
            <p:nvPr/>
          </p:nvSpPr>
          <p:spPr>
            <a:xfrm>
              <a:off x="7066407" y="2897282"/>
              <a:ext cx="9876" cy="14798"/>
            </a:xfrm>
            <a:custGeom>
              <a:rect b="b" l="l" r="r" t="t"/>
              <a:pathLst>
                <a:path extrusionOk="0" h="466" w="311">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89"/>
            <p:cNvSpPr/>
            <p:nvPr/>
          </p:nvSpPr>
          <p:spPr>
            <a:xfrm>
              <a:off x="7127662" y="2897282"/>
              <a:ext cx="9495" cy="14798"/>
            </a:xfrm>
            <a:custGeom>
              <a:rect b="b" l="l" r="r" t="t"/>
              <a:pathLst>
                <a:path extrusionOk="0" h="466" w="299">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89"/>
            <p:cNvSpPr/>
            <p:nvPr/>
          </p:nvSpPr>
          <p:spPr>
            <a:xfrm>
              <a:off x="7081935" y="2933292"/>
              <a:ext cx="40837" cy="14703"/>
            </a:xfrm>
            <a:custGeom>
              <a:rect b="b" l="l" r="r" t="t"/>
              <a:pathLst>
                <a:path extrusionOk="0" h="463" w="1286">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89"/>
            <p:cNvSpPr/>
            <p:nvPr/>
          </p:nvSpPr>
          <p:spPr>
            <a:xfrm>
              <a:off x="6974158" y="2789537"/>
              <a:ext cx="255247" cy="327458"/>
            </a:xfrm>
            <a:custGeom>
              <a:rect b="b" l="l" r="r" t="t"/>
              <a:pathLst>
                <a:path extrusionOk="0" h="10312" w="8038">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89"/>
            <p:cNvSpPr/>
            <p:nvPr/>
          </p:nvSpPr>
          <p:spPr>
            <a:xfrm>
              <a:off x="7061135" y="2881785"/>
              <a:ext cx="20069" cy="9495"/>
            </a:xfrm>
            <a:custGeom>
              <a:rect b="b" l="l" r="r" t="t"/>
              <a:pathLst>
                <a:path extrusionOk="0" h="299" w="632">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89"/>
            <p:cNvSpPr/>
            <p:nvPr/>
          </p:nvSpPr>
          <p:spPr>
            <a:xfrm>
              <a:off x="7122740" y="2881785"/>
              <a:ext cx="19688" cy="9495"/>
            </a:xfrm>
            <a:custGeom>
              <a:rect b="b" l="l" r="r" t="t"/>
              <a:pathLst>
                <a:path extrusionOk="0" h="299" w="62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9" name="Google Shape;9279;p89"/>
          <p:cNvGrpSpPr/>
          <p:nvPr/>
        </p:nvGrpSpPr>
        <p:grpSpPr>
          <a:xfrm>
            <a:off x="7511005" y="2790299"/>
            <a:ext cx="244291" cy="326314"/>
            <a:chOff x="7530697" y="2790299"/>
            <a:chExt cx="244291" cy="326314"/>
          </a:xfrm>
        </p:grpSpPr>
        <p:sp>
          <p:nvSpPr>
            <p:cNvPr id="9280" name="Google Shape;9280;p89"/>
            <p:cNvSpPr/>
            <p:nvPr/>
          </p:nvSpPr>
          <p:spPr>
            <a:xfrm>
              <a:off x="7616911" y="2907507"/>
              <a:ext cx="9463" cy="14385"/>
            </a:xfrm>
            <a:custGeom>
              <a:rect b="b" l="l" r="r" t="t"/>
              <a:pathLst>
                <a:path extrusionOk="0" h="453" w="298">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89"/>
            <p:cNvSpPr/>
            <p:nvPr/>
          </p:nvSpPr>
          <p:spPr>
            <a:xfrm>
              <a:off x="7678548" y="2907507"/>
              <a:ext cx="9463" cy="14385"/>
            </a:xfrm>
            <a:custGeom>
              <a:rect b="b" l="l" r="r" t="t"/>
              <a:pathLst>
                <a:path extrusionOk="0" h="453" w="298">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89"/>
            <p:cNvSpPr/>
            <p:nvPr/>
          </p:nvSpPr>
          <p:spPr>
            <a:xfrm>
              <a:off x="7632408" y="2943136"/>
              <a:ext cx="40869" cy="14671"/>
            </a:xfrm>
            <a:custGeom>
              <a:rect b="b" l="l" r="r" t="t"/>
              <a:pathLst>
                <a:path extrusionOk="0" h="462" w="1287">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89"/>
            <p:cNvSpPr/>
            <p:nvPr/>
          </p:nvSpPr>
          <p:spPr>
            <a:xfrm>
              <a:off x="7530697" y="2790299"/>
              <a:ext cx="244291" cy="326314"/>
            </a:xfrm>
            <a:custGeom>
              <a:rect b="b" l="l" r="r" t="t"/>
              <a:pathLst>
                <a:path extrusionOk="0" h="10276" w="7693">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89"/>
            <p:cNvSpPr/>
            <p:nvPr/>
          </p:nvSpPr>
          <p:spPr>
            <a:xfrm>
              <a:off x="7611608" y="2891630"/>
              <a:ext cx="20069" cy="9463"/>
            </a:xfrm>
            <a:custGeom>
              <a:rect b="b" l="l" r="r" t="t"/>
              <a:pathLst>
                <a:path extrusionOk="0" h="298" w="632">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89"/>
            <p:cNvSpPr/>
            <p:nvPr/>
          </p:nvSpPr>
          <p:spPr>
            <a:xfrm>
              <a:off x="7673245" y="2891630"/>
              <a:ext cx="19688" cy="9463"/>
            </a:xfrm>
            <a:custGeom>
              <a:rect b="b" l="l" r="r" t="t"/>
              <a:pathLst>
                <a:path extrusionOk="0" h="298" w="62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6" name="Google Shape;9286;p89"/>
          <p:cNvGrpSpPr/>
          <p:nvPr/>
        </p:nvGrpSpPr>
        <p:grpSpPr>
          <a:xfrm>
            <a:off x="7968499" y="2832248"/>
            <a:ext cx="332348" cy="283985"/>
            <a:chOff x="7988191" y="2832248"/>
            <a:chExt cx="332348" cy="283985"/>
          </a:xfrm>
        </p:grpSpPr>
        <p:sp>
          <p:nvSpPr>
            <p:cNvPr id="9287" name="Google Shape;9287;p89"/>
            <p:cNvSpPr/>
            <p:nvPr/>
          </p:nvSpPr>
          <p:spPr>
            <a:xfrm>
              <a:off x="8046398" y="2894646"/>
              <a:ext cx="40869" cy="45759"/>
            </a:xfrm>
            <a:custGeom>
              <a:rect b="b" l="l" r="r" t="t"/>
              <a:pathLst>
                <a:path extrusionOk="0" h="1441" w="1287">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89"/>
            <p:cNvSpPr/>
            <p:nvPr/>
          </p:nvSpPr>
          <p:spPr>
            <a:xfrm>
              <a:off x="7988191" y="2832248"/>
              <a:ext cx="332348" cy="283985"/>
            </a:xfrm>
            <a:custGeom>
              <a:rect b="b" l="l" r="r" t="t"/>
              <a:pathLst>
                <a:path extrusionOk="0" h="8943" w="10466">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89"/>
            <p:cNvSpPr/>
            <p:nvPr/>
          </p:nvSpPr>
          <p:spPr>
            <a:xfrm>
              <a:off x="8212381" y="2974320"/>
              <a:ext cx="18577" cy="14861"/>
            </a:xfrm>
            <a:custGeom>
              <a:rect b="b" l="l" r="r" t="t"/>
              <a:pathLst>
                <a:path extrusionOk="0" h="468" w="585">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90" name="Google Shape;9290;p89"/>
          <p:cNvSpPr/>
          <p:nvPr/>
        </p:nvSpPr>
        <p:spPr>
          <a:xfrm>
            <a:off x="2478726" y="3245126"/>
            <a:ext cx="365627" cy="292273"/>
          </a:xfrm>
          <a:custGeom>
            <a:rect b="b" l="l" r="r" t="t"/>
            <a:pathLst>
              <a:path extrusionOk="0" h="9204" w="11514">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91" name="Google Shape;9291;p89"/>
          <p:cNvGrpSpPr/>
          <p:nvPr/>
        </p:nvGrpSpPr>
        <p:grpSpPr>
          <a:xfrm>
            <a:off x="3568748" y="3258368"/>
            <a:ext cx="364484" cy="262423"/>
            <a:chOff x="3588440" y="3258368"/>
            <a:chExt cx="364484" cy="262423"/>
          </a:xfrm>
        </p:grpSpPr>
        <p:sp>
          <p:nvSpPr>
            <p:cNvPr id="9292" name="Google Shape;9292;p89"/>
            <p:cNvSpPr/>
            <p:nvPr/>
          </p:nvSpPr>
          <p:spPr>
            <a:xfrm>
              <a:off x="3588440" y="3258368"/>
              <a:ext cx="364484" cy="262423"/>
            </a:xfrm>
            <a:custGeom>
              <a:rect b="b" l="l" r="r" t="t"/>
              <a:pathLst>
                <a:path extrusionOk="0" h="8264" w="11478">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89"/>
            <p:cNvSpPr/>
            <p:nvPr/>
          </p:nvSpPr>
          <p:spPr>
            <a:xfrm>
              <a:off x="3685992" y="3347949"/>
              <a:ext cx="10606" cy="133498"/>
            </a:xfrm>
            <a:custGeom>
              <a:rect b="b" l="l" r="r" t="t"/>
              <a:pathLst>
                <a:path extrusionOk="0" h="4204" w="334">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89"/>
            <p:cNvSpPr/>
            <p:nvPr/>
          </p:nvSpPr>
          <p:spPr>
            <a:xfrm>
              <a:off x="3862549" y="3329785"/>
              <a:ext cx="40107" cy="30675"/>
            </a:xfrm>
            <a:custGeom>
              <a:rect b="b" l="l" r="r" t="t"/>
              <a:pathLst>
                <a:path extrusionOk="0" h="966" w="1263">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89"/>
            <p:cNvSpPr/>
            <p:nvPr/>
          </p:nvSpPr>
          <p:spPr>
            <a:xfrm>
              <a:off x="3703743" y="3323942"/>
              <a:ext cx="183417" cy="182083"/>
            </a:xfrm>
            <a:custGeom>
              <a:rect b="b" l="l" r="r" t="t"/>
              <a:pathLst>
                <a:path extrusionOk="0" h="5734" w="5776">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89"/>
            <p:cNvSpPr/>
            <p:nvPr/>
          </p:nvSpPr>
          <p:spPr>
            <a:xfrm>
              <a:off x="3733624" y="3358174"/>
              <a:ext cx="138039" cy="114667"/>
            </a:xfrm>
            <a:custGeom>
              <a:rect b="b" l="l" r="r" t="t"/>
              <a:pathLst>
                <a:path extrusionOk="0" h="3611" w="4347">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89"/>
            <p:cNvSpPr/>
            <p:nvPr/>
          </p:nvSpPr>
          <p:spPr>
            <a:xfrm>
              <a:off x="3777478" y="3386087"/>
              <a:ext cx="51062" cy="43282"/>
            </a:xfrm>
            <a:custGeom>
              <a:rect b="b" l="l" r="r" t="t"/>
              <a:pathLst>
                <a:path extrusionOk="0" h="1363" w="1608">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98" name="Google Shape;9298;p89"/>
          <p:cNvSpPr/>
          <p:nvPr/>
        </p:nvSpPr>
        <p:spPr>
          <a:xfrm>
            <a:off x="5243634" y="3229852"/>
            <a:ext cx="323298" cy="320789"/>
          </a:xfrm>
          <a:custGeom>
            <a:rect b="b" l="l" r="r" t="t"/>
            <a:pathLst>
              <a:path extrusionOk="0" h="10102" w="10181">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99" name="Google Shape;9299;p89"/>
          <p:cNvGrpSpPr/>
          <p:nvPr/>
        </p:nvGrpSpPr>
        <p:grpSpPr>
          <a:xfrm>
            <a:off x="5746125" y="3227724"/>
            <a:ext cx="364865" cy="324822"/>
            <a:chOff x="5765817" y="3227724"/>
            <a:chExt cx="364865" cy="324822"/>
          </a:xfrm>
        </p:grpSpPr>
        <p:sp>
          <p:nvSpPr>
            <p:cNvPr id="9300" name="Google Shape;9300;p89"/>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89"/>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89"/>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3" name="Google Shape;9303;p89"/>
          <p:cNvGrpSpPr/>
          <p:nvPr/>
        </p:nvGrpSpPr>
        <p:grpSpPr>
          <a:xfrm>
            <a:off x="6208891" y="3237664"/>
            <a:ext cx="446539" cy="303895"/>
            <a:chOff x="6228583" y="3237664"/>
            <a:chExt cx="446539" cy="303895"/>
          </a:xfrm>
        </p:grpSpPr>
        <p:sp>
          <p:nvSpPr>
            <p:cNvPr id="9304" name="Google Shape;9304;p89"/>
            <p:cNvSpPr/>
            <p:nvPr/>
          </p:nvSpPr>
          <p:spPr>
            <a:xfrm>
              <a:off x="6357508" y="3277453"/>
              <a:ext cx="26865" cy="25912"/>
            </a:xfrm>
            <a:custGeom>
              <a:rect b="b" l="l" r="r" t="t"/>
              <a:pathLst>
                <a:path extrusionOk="0" h="816" w="846">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89"/>
            <p:cNvSpPr/>
            <p:nvPr/>
          </p:nvSpPr>
          <p:spPr>
            <a:xfrm>
              <a:off x="6276596" y="3358746"/>
              <a:ext cx="26896" cy="25912"/>
            </a:xfrm>
            <a:custGeom>
              <a:rect b="b" l="l" r="r" t="t"/>
              <a:pathLst>
                <a:path extrusionOk="0" h="816" w="847">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89"/>
            <p:cNvSpPr/>
            <p:nvPr/>
          </p:nvSpPr>
          <p:spPr>
            <a:xfrm>
              <a:off x="6357508" y="3358365"/>
              <a:ext cx="26865" cy="25912"/>
            </a:xfrm>
            <a:custGeom>
              <a:rect b="b" l="l" r="r" t="t"/>
              <a:pathLst>
                <a:path extrusionOk="0" h="816" w="846">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89"/>
            <p:cNvSpPr/>
            <p:nvPr/>
          </p:nvSpPr>
          <p:spPr>
            <a:xfrm>
              <a:off x="6276596" y="3277453"/>
              <a:ext cx="26896" cy="25912"/>
            </a:xfrm>
            <a:custGeom>
              <a:rect b="b" l="l" r="r" t="t"/>
              <a:pathLst>
                <a:path extrusionOk="0" h="816" w="847">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89"/>
            <p:cNvSpPr/>
            <p:nvPr/>
          </p:nvSpPr>
          <p:spPr>
            <a:xfrm>
              <a:off x="6526508" y="3290314"/>
              <a:ext cx="21593" cy="19879"/>
            </a:xfrm>
            <a:custGeom>
              <a:rect b="b" l="l" r="r" t="t"/>
              <a:pathLst>
                <a:path extrusionOk="0" h="626" w="68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89"/>
            <p:cNvSpPr/>
            <p:nvPr/>
          </p:nvSpPr>
          <p:spPr>
            <a:xfrm>
              <a:off x="6465253" y="3352299"/>
              <a:ext cx="20831" cy="19498"/>
            </a:xfrm>
            <a:custGeom>
              <a:rect b="b" l="l" r="r" t="t"/>
              <a:pathLst>
                <a:path extrusionOk="0" h="614" w="656">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89"/>
            <p:cNvSpPr/>
            <p:nvPr/>
          </p:nvSpPr>
          <p:spPr>
            <a:xfrm>
              <a:off x="6526508" y="3352299"/>
              <a:ext cx="21593" cy="19498"/>
            </a:xfrm>
            <a:custGeom>
              <a:rect b="b" l="l" r="r" t="t"/>
              <a:pathLst>
                <a:path extrusionOk="0" h="614" w="68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89"/>
            <p:cNvSpPr/>
            <p:nvPr/>
          </p:nvSpPr>
          <p:spPr>
            <a:xfrm>
              <a:off x="6465253" y="3290314"/>
              <a:ext cx="20831" cy="19879"/>
            </a:xfrm>
            <a:custGeom>
              <a:rect b="b" l="l" r="r" t="t"/>
              <a:pathLst>
                <a:path extrusionOk="0" h="626" w="656">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89"/>
            <p:cNvSpPr/>
            <p:nvPr/>
          </p:nvSpPr>
          <p:spPr>
            <a:xfrm>
              <a:off x="6304573" y="3437180"/>
              <a:ext cx="119145" cy="13274"/>
            </a:xfrm>
            <a:custGeom>
              <a:rect b="b" l="l" r="r" t="t"/>
              <a:pathLst>
                <a:path extrusionOk="0" h="418" w="3752">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89"/>
            <p:cNvSpPr/>
            <p:nvPr/>
          </p:nvSpPr>
          <p:spPr>
            <a:xfrm>
              <a:off x="6304573" y="3500341"/>
              <a:ext cx="25372" cy="13242"/>
            </a:xfrm>
            <a:custGeom>
              <a:rect b="b" l="l" r="r" t="t"/>
              <a:pathLst>
                <a:path extrusionOk="0" h="417" w="799">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89"/>
            <p:cNvSpPr/>
            <p:nvPr/>
          </p:nvSpPr>
          <p:spPr>
            <a:xfrm>
              <a:off x="6346934" y="3500341"/>
              <a:ext cx="76784" cy="13242"/>
            </a:xfrm>
            <a:custGeom>
              <a:rect b="b" l="l" r="r" t="t"/>
              <a:pathLst>
                <a:path extrusionOk="0" h="417" w="2418">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89"/>
            <p:cNvSpPr/>
            <p:nvPr/>
          </p:nvSpPr>
          <p:spPr>
            <a:xfrm>
              <a:off x="6304573" y="3468935"/>
              <a:ext cx="119145" cy="12893"/>
            </a:xfrm>
            <a:custGeom>
              <a:rect b="b" l="l" r="r" t="t"/>
              <a:pathLst>
                <a:path extrusionOk="0" h="406" w="3752">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89"/>
            <p:cNvSpPr/>
            <p:nvPr/>
          </p:nvSpPr>
          <p:spPr>
            <a:xfrm>
              <a:off x="6228583" y="3237664"/>
              <a:ext cx="357688" cy="186338"/>
            </a:xfrm>
            <a:custGeom>
              <a:rect b="b" l="l" r="r" t="t"/>
              <a:pathLst>
                <a:path extrusionOk="0" h="5868" w="11264">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89"/>
            <p:cNvSpPr/>
            <p:nvPr/>
          </p:nvSpPr>
          <p:spPr>
            <a:xfrm>
              <a:off x="6295141" y="3295775"/>
              <a:ext cx="70718" cy="71131"/>
            </a:xfrm>
            <a:custGeom>
              <a:rect b="b" l="l" r="r" t="t"/>
              <a:pathLst>
                <a:path extrusionOk="0" h="2240" w="2227">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89"/>
            <p:cNvSpPr/>
            <p:nvPr/>
          </p:nvSpPr>
          <p:spPr>
            <a:xfrm>
              <a:off x="6482273" y="3306763"/>
              <a:ext cx="48045" cy="48045"/>
            </a:xfrm>
            <a:custGeom>
              <a:rect b="b" l="l" r="r" t="t"/>
              <a:pathLst>
                <a:path extrusionOk="0" h="1513" w="1513">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89"/>
            <p:cNvSpPr/>
            <p:nvPr/>
          </p:nvSpPr>
          <p:spPr>
            <a:xfrm>
              <a:off x="6456584" y="3437180"/>
              <a:ext cx="76784" cy="76403"/>
            </a:xfrm>
            <a:custGeom>
              <a:rect b="b" l="l" r="r" t="t"/>
              <a:pathLst>
                <a:path extrusionOk="0" h="2406" w="2418">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89"/>
            <p:cNvSpPr/>
            <p:nvPr/>
          </p:nvSpPr>
          <p:spPr>
            <a:xfrm>
              <a:off x="6268658" y="3367351"/>
              <a:ext cx="406464" cy="174208"/>
            </a:xfrm>
            <a:custGeom>
              <a:rect b="b" l="l" r="r" t="t"/>
              <a:pathLst>
                <a:path extrusionOk="0" h="5486" w="1280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1" name="Google Shape;9321;p89"/>
          <p:cNvGrpSpPr/>
          <p:nvPr/>
        </p:nvGrpSpPr>
        <p:grpSpPr>
          <a:xfrm>
            <a:off x="846170" y="3207306"/>
            <a:ext cx="364484" cy="364897"/>
            <a:chOff x="865862" y="3207306"/>
            <a:chExt cx="364484" cy="364897"/>
          </a:xfrm>
        </p:grpSpPr>
        <p:sp>
          <p:nvSpPr>
            <p:cNvPr id="9322" name="Google Shape;9322;p89"/>
            <p:cNvSpPr/>
            <p:nvPr/>
          </p:nvSpPr>
          <p:spPr>
            <a:xfrm>
              <a:off x="928229" y="3269323"/>
              <a:ext cx="240131" cy="240100"/>
            </a:xfrm>
            <a:custGeom>
              <a:rect b="b" l="l" r="r" t="t"/>
              <a:pathLst>
                <a:path extrusionOk="0" h="7561" w="7562">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89"/>
            <p:cNvSpPr/>
            <p:nvPr/>
          </p:nvSpPr>
          <p:spPr>
            <a:xfrm>
              <a:off x="956205" y="3297681"/>
              <a:ext cx="184179" cy="184147"/>
            </a:xfrm>
            <a:custGeom>
              <a:rect b="b" l="l" r="r" t="t"/>
              <a:pathLst>
                <a:path extrusionOk="0" h="5799" w="580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89"/>
            <p:cNvSpPr/>
            <p:nvPr/>
          </p:nvSpPr>
          <p:spPr>
            <a:xfrm>
              <a:off x="1042039" y="3207306"/>
              <a:ext cx="12511" cy="47664"/>
            </a:xfrm>
            <a:custGeom>
              <a:rect b="b" l="l" r="r" t="t"/>
              <a:pathLst>
                <a:path extrusionOk="0" h="1501" w="394">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89"/>
            <p:cNvSpPr/>
            <p:nvPr/>
          </p:nvSpPr>
          <p:spPr>
            <a:xfrm>
              <a:off x="1042039" y="3524538"/>
              <a:ext cx="12511" cy="47664"/>
            </a:xfrm>
            <a:custGeom>
              <a:rect b="b" l="l" r="r" t="t"/>
              <a:pathLst>
                <a:path extrusionOk="0" h="1501" w="394">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89"/>
            <p:cNvSpPr/>
            <p:nvPr/>
          </p:nvSpPr>
          <p:spPr>
            <a:xfrm>
              <a:off x="953188" y="3230836"/>
              <a:ext cx="31406" cy="43441"/>
            </a:xfrm>
            <a:custGeom>
              <a:rect b="b" l="l" r="r" t="t"/>
              <a:pathLst>
                <a:path extrusionOk="0" h="1368" w="989">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89"/>
            <p:cNvSpPr/>
            <p:nvPr/>
          </p:nvSpPr>
          <p:spPr>
            <a:xfrm>
              <a:off x="1111614" y="3505485"/>
              <a:ext cx="30644" cy="42520"/>
            </a:xfrm>
            <a:custGeom>
              <a:rect b="b" l="l" r="r" t="t"/>
              <a:pathLst>
                <a:path extrusionOk="0" h="1339" w="965">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89"/>
            <p:cNvSpPr/>
            <p:nvPr/>
          </p:nvSpPr>
          <p:spPr>
            <a:xfrm>
              <a:off x="888916" y="3295998"/>
              <a:ext cx="44648" cy="29691"/>
            </a:xfrm>
            <a:custGeom>
              <a:rect b="b" l="l" r="r" t="t"/>
              <a:pathLst>
                <a:path extrusionOk="0" h="935" w="1406">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89"/>
            <p:cNvSpPr/>
            <p:nvPr/>
          </p:nvSpPr>
          <p:spPr>
            <a:xfrm>
              <a:off x="1162644" y="3454106"/>
              <a:ext cx="45029" cy="30390"/>
            </a:xfrm>
            <a:custGeom>
              <a:rect b="b" l="l" r="r" t="t"/>
              <a:pathLst>
                <a:path extrusionOk="0" h="957" w="1418">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89"/>
            <p:cNvSpPr/>
            <p:nvPr/>
          </p:nvSpPr>
          <p:spPr>
            <a:xfrm>
              <a:off x="865862" y="3383864"/>
              <a:ext cx="47664" cy="12130"/>
            </a:xfrm>
            <a:custGeom>
              <a:rect b="b" l="l" r="r" t="t"/>
              <a:pathLst>
                <a:path extrusionOk="0" h="382" w="1501">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89"/>
            <p:cNvSpPr/>
            <p:nvPr/>
          </p:nvSpPr>
          <p:spPr>
            <a:xfrm>
              <a:off x="1182300" y="3383864"/>
              <a:ext cx="48045" cy="12130"/>
            </a:xfrm>
            <a:custGeom>
              <a:rect b="b" l="l" r="r" t="t"/>
              <a:pathLst>
                <a:path extrusionOk="0" h="382" w="1513">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89"/>
            <p:cNvSpPr/>
            <p:nvPr/>
          </p:nvSpPr>
          <p:spPr>
            <a:xfrm>
              <a:off x="888916" y="3454011"/>
              <a:ext cx="43885" cy="30104"/>
            </a:xfrm>
            <a:custGeom>
              <a:rect b="b" l="l" r="r" t="t"/>
              <a:pathLst>
                <a:path extrusionOk="0" h="948" w="1382">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89"/>
            <p:cNvSpPr/>
            <p:nvPr/>
          </p:nvSpPr>
          <p:spPr>
            <a:xfrm>
              <a:off x="1163025" y="3295648"/>
              <a:ext cx="44648" cy="30040"/>
            </a:xfrm>
            <a:custGeom>
              <a:rect b="b" l="l" r="r" t="t"/>
              <a:pathLst>
                <a:path extrusionOk="0" h="946" w="1406">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89"/>
            <p:cNvSpPr/>
            <p:nvPr/>
          </p:nvSpPr>
          <p:spPr>
            <a:xfrm>
              <a:off x="953188" y="3505835"/>
              <a:ext cx="31787" cy="43282"/>
            </a:xfrm>
            <a:custGeom>
              <a:rect b="b" l="l" r="r" t="t"/>
              <a:pathLst>
                <a:path extrusionOk="0" h="1363" w="1001">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89"/>
            <p:cNvSpPr/>
            <p:nvPr/>
          </p:nvSpPr>
          <p:spPr>
            <a:xfrm>
              <a:off x="1111614" y="3231726"/>
              <a:ext cx="31025" cy="42933"/>
            </a:xfrm>
            <a:custGeom>
              <a:rect b="b" l="l" r="r" t="t"/>
              <a:pathLst>
                <a:path extrusionOk="0" h="1352" w="977">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6" name="Google Shape;9336;p89"/>
          <p:cNvGrpSpPr/>
          <p:nvPr/>
        </p:nvGrpSpPr>
        <p:grpSpPr>
          <a:xfrm>
            <a:off x="1384925" y="3226962"/>
            <a:ext cx="370168" cy="325965"/>
            <a:chOff x="1404617" y="3226962"/>
            <a:chExt cx="370168" cy="325965"/>
          </a:xfrm>
        </p:grpSpPr>
        <p:sp>
          <p:nvSpPr>
            <p:cNvPr id="9337" name="Google Shape;9337;p89"/>
            <p:cNvSpPr/>
            <p:nvPr/>
          </p:nvSpPr>
          <p:spPr>
            <a:xfrm>
              <a:off x="1535067" y="3226962"/>
              <a:ext cx="12130" cy="37090"/>
            </a:xfrm>
            <a:custGeom>
              <a:rect b="b" l="l" r="r" t="t"/>
              <a:pathLst>
                <a:path extrusionOk="0" h="1168" w="382">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89"/>
            <p:cNvSpPr/>
            <p:nvPr/>
          </p:nvSpPr>
          <p:spPr>
            <a:xfrm>
              <a:off x="1472287" y="3243221"/>
              <a:ext cx="25753" cy="34073"/>
            </a:xfrm>
            <a:custGeom>
              <a:rect b="b" l="l" r="r" t="t"/>
              <a:pathLst>
                <a:path extrusionOk="0" h="1073" w="811">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89"/>
            <p:cNvSpPr/>
            <p:nvPr/>
          </p:nvSpPr>
          <p:spPr>
            <a:xfrm>
              <a:off x="1426179" y="3289266"/>
              <a:ext cx="35947" cy="24705"/>
            </a:xfrm>
            <a:custGeom>
              <a:rect b="b" l="l" r="r" t="t"/>
              <a:pathLst>
                <a:path extrusionOk="0" h="778" w="1132">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89"/>
            <p:cNvSpPr/>
            <p:nvPr/>
          </p:nvSpPr>
          <p:spPr>
            <a:xfrm>
              <a:off x="1410682" y="3350997"/>
              <a:ext cx="37439" cy="12511"/>
            </a:xfrm>
            <a:custGeom>
              <a:rect b="b" l="l" r="r" t="t"/>
              <a:pathLst>
                <a:path extrusionOk="0" h="394" w="1179">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89"/>
            <p:cNvSpPr/>
            <p:nvPr/>
          </p:nvSpPr>
          <p:spPr>
            <a:xfrm>
              <a:off x="1426179" y="3400980"/>
              <a:ext cx="35566" cy="24896"/>
            </a:xfrm>
            <a:custGeom>
              <a:rect b="b" l="l" r="r" t="t"/>
              <a:pathLst>
                <a:path extrusionOk="0" h="784" w="112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89"/>
            <p:cNvSpPr/>
            <p:nvPr/>
          </p:nvSpPr>
          <p:spPr>
            <a:xfrm>
              <a:off x="1620138" y="3289043"/>
              <a:ext cx="35566" cy="24928"/>
            </a:xfrm>
            <a:custGeom>
              <a:rect b="b" l="l" r="r" t="t"/>
              <a:pathLst>
                <a:path extrusionOk="0" h="785" w="112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89"/>
            <p:cNvSpPr/>
            <p:nvPr/>
          </p:nvSpPr>
          <p:spPr>
            <a:xfrm>
              <a:off x="1584224" y="3243507"/>
              <a:ext cx="26103" cy="33787"/>
            </a:xfrm>
            <a:custGeom>
              <a:rect b="b" l="l" r="r" t="t"/>
              <a:pathLst>
                <a:path extrusionOk="0" h="1064" w="822">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89"/>
            <p:cNvSpPr/>
            <p:nvPr/>
          </p:nvSpPr>
          <p:spPr>
            <a:xfrm>
              <a:off x="1404617" y="3271197"/>
              <a:ext cx="285859" cy="281349"/>
            </a:xfrm>
            <a:custGeom>
              <a:rect b="b" l="l" r="r" t="t"/>
              <a:pathLst>
                <a:path extrusionOk="0" h="8860" w="9002">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89"/>
            <p:cNvSpPr/>
            <p:nvPr/>
          </p:nvSpPr>
          <p:spPr>
            <a:xfrm>
              <a:off x="1670026" y="3377672"/>
              <a:ext cx="104760" cy="175256"/>
            </a:xfrm>
            <a:custGeom>
              <a:rect b="b" l="l" r="r" t="t"/>
              <a:pathLst>
                <a:path extrusionOk="0" h="5519" w="3299">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6" name="Google Shape;9346;p89"/>
          <p:cNvGrpSpPr/>
          <p:nvPr/>
        </p:nvGrpSpPr>
        <p:grpSpPr>
          <a:xfrm>
            <a:off x="1933711" y="3216094"/>
            <a:ext cx="366389" cy="354481"/>
            <a:chOff x="1954741" y="3212419"/>
            <a:chExt cx="366389" cy="354481"/>
          </a:xfrm>
        </p:grpSpPr>
        <p:sp>
          <p:nvSpPr>
            <p:cNvPr id="9347" name="Google Shape;9347;p89"/>
            <p:cNvSpPr/>
            <p:nvPr/>
          </p:nvSpPr>
          <p:spPr>
            <a:xfrm>
              <a:off x="1964204" y="3212419"/>
              <a:ext cx="356926" cy="354481"/>
            </a:xfrm>
            <a:custGeom>
              <a:rect b="b" l="l" r="r" t="t"/>
              <a:pathLst>
                <a:path extrusionOk="0" h="11163" w="1124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89"/>
            <p:cNvSpPr/>
            <p:nvPr/>
          </p:nvSpPr>
          <p:spPr>
            <a:xfrm>
              <a:off x="2127520" y="3279898"/>
              <a:ext cx="77546" cy="77546"/>
            </a:xfrm>
            <a:custGeom>
              <a:rect b="b" l="l" r="r" t="t"/>
              <a:pathLst>
                <a:path extrusionOk="0" h="2442" w="2442">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89"/>
            <p:cNvSpPr/>
            <p:nvPr/>
          </p:nvSpPr>
          <p:spPr>
            <a:xfrm>
              <a:off x="2202747" y="3365732"/>
              <a:ext cx="38995" cy="38963"/>
            </a:xfrm>
            <a:custGeom>
              <a:rect b="b" l="l" r="r" t="t"/>
              <a:pathLst>
                <a:path extrusionOk="0" h="1227" w="1228">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89"/>
            <p:cNvSpPr/>
            <p:nvPr/>
          </p:nvSpPr>
          <p:spPr>
            <a:xfrm>
              <a:off x="1964553" y="3518473"/>
              <a:ext cx="38995" cy="38614"/>
            </a:xfrm>
            <a:custGeom>
              <a:rect b="b" l="l" r="r" t="t"/>
              <a:pathLst>
                <a:path extrusionOk="0" h="1216" w="1228">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89"/>
            <p:cNvSpPr/>
            <p:nvPr/>
          </p:nvSpPr>
          <p:spPr>
            <a:xfrm>
              <a:off x="2158894" y="3385007"/>
              <a:ext cx="15909" cy="16290"/>
            </a:xfrm>
            <a:custGeom>
              <a:rect b="b" l="l" r="r" t="t"/>
              <a:pathLst>
                <a:path extrusionOk="0" h="513" w="501">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89"/>
            <p:cNvSpPr/>
            <p:nvPr/>
          </p:nvSpPr>
          <p:spPr>
            <a:xfrm>
              <a:off x="1954741" y="3478779"/>
              <a:ext cx="15909" cy="15909"/>
            </a:xfrm>
            <a:custGeom>
              <a:rect b="b" l="l" r="r" t="t"/>
              <a:pathLst>
                <a:path extrusionOk="0" h="501" w="501">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89"/>
            <p:cNvSpPr/>
            <p:nvPr/>
          </p:nvSpPr>
          <p:spPr>
            <a:xfrm>
              <a:off x="2208813" y="3264020"/>
              <a:ext cx="16290" cy="16290"/>
            </a:xfrm>
            <a:custGeom>
              <a:rect b="b" l="l" r="r" t="t"/>
              <a:pathLst>
                <a:path extrusionOk="0" h="513" w="513">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4" name="Google Shape;9354;p89"/>
          <p:cNvGrpSpPr/>
          <p:nvPr/>
        </p:nvGrpSpPr>
        <p:grpSpPr>
          <a:xfrm>
            <a:off x="3023547" y="3215626"/>
            <a:ext cx="366008" cy="348670"/>
            <a:chOff x="3043239" y="3215626"/>
            <a:chExt cx="366008" cy="348670"/>
          </a:xfrm>
        </p:grpSpPr>
        <p:sp>
          <p:nvSpPr>
            <p:cNvPr id="9355" name="Google Shape;9355;p89"/>
            <p:cNvSpPr/>
            <p:nvPr/>
          </p:nvSpPr>
          <p:spPr>
            <a:xfrm>
              <a:off x="3106749" y="3273198"/>
              <a:ext cx="302498" cy="291098"/>
            </a:xfrm>
            <a:custGeom>
              <a:rect b="b" l="l" r="r" t="t"/>
              <a:pathLst>
                <a:path extrusionOk="0" h="9167" w="9526">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89"/>
            <p:cNvSpPr/>
            <p:nvPr/>
          </p:nvSpPr>
          <p:spPr>
            <a:xfrm>
              <a:off x="3043239" y="3215626"/>
              <a:ext cx="209869" cy="255628"/>
            </a:xfrm>
            <a:custGeom>
              <a:rect b="b" l="l" r="r" t="t"/>
              <a:pathLst>
                <a:path extrusionOk="0" h="8050" w="6609">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7" name="Google Shape;9357;p89"/>
          <p:cNvGrpSpPr/>
          <p:nvPr/>
        </p:nvGrpSpPr>
        <p:grpSpPr>
          <a:xfrm>
            <a:off x="4198641" y="3184982"/>
            <a:ext cx="209107" cy="383442"/>
            <a:chOff x="4218333" y="3184982"/>
            <a:chExt cx="209107" cy="383442"/>
          </a:xfrm>
        </p:grpSpPr>
        <p:sp>
          <p:nvSpPr>
            <p:cNvPr id="9358" name="Google Shape;9358;p89"/>
            <p:cNvSpPr/>
            <p:nvPr/>
          </p:nvSpPr>
          <p:spPr>
            <a:xfrm>
              <a:off x="4218333" y="3184982"/>
              <a:ext cx="207963" cy="117652"/>
            </a:xfrm>
            <a:custGeom>
              <a:rect b="b" l="l" r="r" t="t"/>
              <a:pathLst>
                <a:path extrusionOk="0" h="3705" w="6549">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89"/>
            <p:cNvSpPr/>
            <p:nvPr/>
          </p:nvSpPr>
          <p:spPr>
            <a:xfrm>
              <a:off x="4218333" y="3282946"/>
              <a:ext cx="209107" cy="285477"/>
            </a:xfrm>
            <a:custGeom>
              <a:rect b="b" l="l" r="r" t="t"/>
              <a:pathLst>
                <a:path extrusionOk="0" h="8990" w="6585">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60" name="Google Shape;9360;p89"/>
          <p:cNvSpPr/>
          <p:nvPr/>
        </p:nvSpPr>
        <p:spPr>
          <a:xfrm>
            <a:off x="4797127" y="3186157"/>
            <a:ext cx="83230" cy="379536"/>
          </a:xfrm>
          <a:custGeom>
            <a:rect b="b" l="l" r="r" t="t"/>
            <a:pathLst>
              <a:path extrusionOk="0" h="11952" w="2621">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61" name="Google Shape;9361;p89"/>
          <p:cNvGrpSpPr/>
          <p:nvPr/>
        </p:nvGrpSpPr>
        <p:grpSpPr>
          <a:xfrm>
            <a:off x="6876953" y="3216007"/>
            <a:ext cx="322917" cy="347876"/>
            <a:chOff x="6896644" y="3216007"/>
            <a:chExt cx="322917" cy="347876"/>
          </a:xfrm>
        </p:grpSpPr>
        <p:sp>
          <p:nvSpPr>
            <p:cNvPr id="9362" name="Google Shape;9362;p89"/>
            <p:cNvSpPr/>
            <p:nvPr/>
          </p:nvSpPr>
          <p:spPr>
            <a:xfrm>
              <a:off x="6896644" y="3216007"/>
              <a:ext cx="301387" cy="347876"/>
            </a:xfrm>
            <a:custGeom>
              <a:rect b="b" l="l" r="r" t="t"/>
              <a:pathLst>
                <a:path extrusionOk="0" h="10955" w="9491">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89"/>
            <p:cNvSpPr/>
            <p:nvPr/>
          </p:nvSpPr>
          <p:spPr>
            <a:xfrm>
              <a:off x="6954883" y="3306382"/>
              <a:ext cx="42012" cy="41980"/>
            </a:xfrm>
            <a:custGeom>
              <a:rect b="b" l="l" r="r" t="t"/>
              <a:pathLst>
                <a:path extrusionOk="0" h="1322" w="1323">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89"/>
            <p:cNvSpPr/>
            <p:nvPr/>
          </p:nvSpPr>
          <p:spPr>
            <a:xfrm>
              <a:off x="7013122" y="3306382"/>
              <a:ext cx="32168" cy="10225"/>
            </a:xfrm>
            <a:custGeom>
              <a:rect b="b" l="l" r="r" t="t"/>
              <a:pathLst>
                <a:path extrusionOk="0" h="322" w="1013">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89"/>
            <p:cNvSpPr/>
            <p:nvPr/>
          </p:nvSpPr>
          <p:spPr>
            <a:xfrm>
              <a:off x="7013471" y="3333596"/>
              <a:ext cx="105903" cy="10606"/>
            </a:xfrm>
            <a:custGeom>
              <a:rect b="b" l="l" r="r" t="t"/>
              <a:pathLst>
                <a:path extrusionOk="0" h="334" w="3335">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89"/>
            <p:cNvSpPr/>
            <p:nvPr/>
          </p:nvSpPr>
          <p:spPr>
            <a:xfrm>
              <a:off x="6966982" y="3375576"/>
              <a:ext cx="63923" cy="10606"/>
            </a:xfrm>
            <a:custGeom>
              <a:rect b="b" l="l" r="r" t="t"/>
              <a:pathLst>
                <a:path extrusionOk="0" h="334" w="2013">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89"/>
            <p:cNvSpPr/>
            <p:nvPr/>
          </p:nvSpPr>
          <p:spPr>
            <a:xfrm>
              <a:off x="6928781" y="3524157"/>
              <a:ext cx="52237" cy="10225"/>
            </a:xfrm>
            <a:custGeom>
              <a:rect b="b" l="l" r="r" t="t"/>
              <a:pathLst>
                <a:path extrusionOk="0" h="322" w="1645">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89"/>
            <p:cNvSpPr/>
            <p:nvPr/>
          </p:nvSpPr>
          <p:spPr>
            <a:xfrm>
              <a:off x="6945420" y="3314701"/>
              <a:ext cx="274141" cy="248800"/>
            </a:xfrm>
            <a:custGeom>
              <a:rect b="b" l="l" r="r" t="t"/>
              <a:pathLst>
                <a:path extrusionOk="0" h="7835" w="8633">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9" name="Google Shape;9369;p89"/>
          <p:cNvGrpSpPr/>
          <p:nvPr/>
        </p:nvGrpSpPr>
        <p:grpSpPr>
          <a:xfrm>
            <a:off x="7409674" y="3223183"/>
            <a:ext cx="334634" cy="333904"/>
            <a:chOff x="7429366" y="3223183"/>
            <a:chExt cx="334634" cy="333904"/>
          </a:xfrm>
        </p:grpSpPr>
        <p:sp>
          <p:nvSpPr>
            <p:cNvPr id="9370" name="Google Shape;9370;p89"/>
            <p:cNvSpPr/>
            <p:nvPr/>
          </p:nvSpPr>
          <p:spPr>
            <a:xfrm>
              <a:off x="7429366" y="3223183"/>
              <a:ext cx="334634" cy="333904"/>
            </a:xfrm>
            <a:custGeom>
              <a:rect b="b" l="l" r="r" t="t"/>
              <a:pathLst>
                <a:path extrusionOk="0" h="10515" w="10538">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89"/>
            <p:cNvSpPr/>
            <p:nvPr/>
          </p:nvSpPr>
          <p:spPr>
            <a:xfrm>
              <a:off x="7613514" y="3251541"/>
              <a:ext cx="74878" cy="74529"/>
            </a:xfrm>
            <a:custGeom>
              <a:rect b="b" l="l" r="r" t="t"/>
              <a:pathLst>
                <a:path extrusionOk="0" h="2347" w="2358">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72" name="Google Shape;9372;p89"/>
          <p:cNvSpPr/>
          <p:nvPr/>
        </p:nvSpPr>
        <p:spPr>
          <a:xfrm>
            <a:off x="8059604" y="3207306"/>
            <a:ext cx="229906" cy="364135"/>
          </a:xfrm>
          <a:custGeom>
            <a:rect b="b" l="l" r="r" t="t"/>
            <a:pathLst>
              <a:path extrusionOk="0" h="11467" w="724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73" name="Google Shape;9373;p89"/>
          <p:cNvGrpSpPr/>
          <p:nvPr/>
        </p:nvGrpSpPr>
        <p:grpSpPr>
          <a:xfrm>
            <a:off x="5196764" y="3725484"/>
            <a:ext cx="356196" cy="265631"/>
            <a:chOff x="5216456" y="3725484"/>
            <a:chExt cx="356196" cy="265631"/>
          </a:xfrm>
        </p:grpSpPr>
        <p:sp>
          <p:nvSpPr>
            <p:cNvPr id="9374" name="Google Shape;9374;p89"/>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89"/>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6" name="Google Shape;9376;p89"/>
          <p:cNvGrpSpPr/>
          <p:nvPr/>
        </p:nvGrpSpPr>
        <p:grpSpPr>
          <a:xfrm>
            <a:off x="6829701" y="3733994"/>
            <a:ext cx="355053" cy="248038"/>
            <a:chOff x="6849393" y="3733994"/>
            <a:chExt cx="355053" cy="248038"/>
          </a:xfrm>
        </p:grpSpPr>
        <p:sp>
          <p:nvSpPr>
            <p:cNvPr id="9377" name="Google Shape;9377;p89"/>
            <p:cNvSpPr/>
            <p:nvPr/>
          </p:nvSpPr>
          <p:spPr>
            <a:xfrm>
              <a:off x="6849393" y="3733994"/>
              <a:ext cx="355053" cy="248038"/>
            </a:xfrm>
            <a:custGeom>
              <a:rect b="b" l="l" r="r" t="t"/>
              <a:pathLst>
                <a:path extrusionOk="0" h="7811" w="11181">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89"/>
            <p:cNvSpPr/>
            <p:nvPr/>
          </p:nvSpPr>
          <p:spPr>
            <a:xfrm>
              <a:off x="7080411" y="3758192"/>
              <a:ext cx="100219" cy="129687"/>
            </a:xfrm>
            <a:custGeom>
              <a:rect b="b" l="l" r="r" t="t"/>
              <a:pathLst>
                <a:path extrusionOk="0" h="4084" w="3156">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89"/>
            <p:cNvSpPr/>
            <p:nvPr/>
          </p:nvSpPr>
          <p:spPr>
            <a:xfrm>
              <a:off x="6873209" y="3757811"/>
              <a:ext cx="100219" cy="130068"/>
            </a:xfrm>
            <a:custGeom>
              <a:rect b="b" l="l" r="r" t="t"/>
              <a:pathLst>
                <a:path extrusionOk="0" h="4096" w="3156">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89"/>
            <p:cNvSpPr/>
            <p:nvPr/>
          </p:nvSpPr>
          <p:spPr>
            <a:xfrm>
              <a:off x="6962060" y="3758192"/>
              <a:ext cx="129338" cy="129338"/>
            </a:xfrm>
            <a:custGeom>
              <a:rect b="b" l="l" r="r" t="t"/>
              <a:pathLst>
                <a:path extrusionOk="0" h="4073" w="4073">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89"/>
            <p:cNvSpPr/>
            <p:nvPr/>
          </p:nvSpPr>
          <p:spPr>
            <a:xfrm>
              <a:off x="6997244" y="3781627"/>
              <a:ext cx="59382" cy="82436"/>
            </a:xfrm>
            <a:custGeom>
              <a:rect b="b" l="l" r="r" t="t"/>
              <a:pathLst>
                <a:path extrusionOk="0" h="2596" w="187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2" name="Google Shape;9382;p89"/>
          <p:cNvGrpSpPr/>
          <p:nvPr/>
        </p:nvGrpSpPr>
        <p:grpSpPr>
          <a:xfrm>
            <a:off x="7899305" y="3714687"/>
            <a:ext cx="392111" cy="280206"/>
            <a:chOff x="7918997" y="3714687"/>
            <a:chExt cx="392111" cy="280206"/>
          </a:xfrm>
        </p:grpSpPr>
        <p:sp>
          <p:nvSpPr>
            <p:cNvPr id="9383" name="Google Shape;9383;p89"/>
            <p:cNvSpPr/>
            <p:nvPr/>
          </p:nvSpPr>
          <p:spPr>
            <a:xfrm>
              <a:off x="7918997" y="3781246"/>
              <a:ext cx="309675" cy="213648"/>
            </a:xfrm>
            <a:custGeom>
              <a:rect b="b" l="l" r="r" t="t"/>
              <a:pathLst>
                <a:path extrusionOk="0" h="6728" w="9752">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89"/>
            <p:cNvSpPr/>
            <p:nvPr/>
          </p:nvSpPr>
          <p:spPr>
            <a:xfrm>
              <a:off x="8080439" y="3862920"/>
              <a:ext cx="68083" cy="68083"/>
            </a:xfrm>
            <a:custGeom>
              <a:rect b="b" l="l" r="r" t="t"/>
              <a:pathLst>
                <a:path extrusionOk="0" h="2144" w="2144">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89"/>
            <p:cNvSpPr/>
            <p:nvPr/>
          </p:nvSpPr>
          <p:spPr>
            <a:xfrm>
              <a:off x="8000290" y="3885593"/>
              <a:ext cx="45410" cy="45410"/>
            </a:xfrm>
            <a:custGeom>
              <a:rect b="b" l="l" r="r" t="t"/>
              <a:pathLst>
                <a:path extrusionOk="0" h="1430" w="143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89"/>
            <p:cNvSpPr/>
            <p:nvPr/>
          </p:nvSpPr>
          <p:spPr>
            <a:xfrm>
              <a:off x="8006323" y="3714687"/>
              <a:ext cx="304784" cy="277920"/>
            </a:xfrm>
            <a:custGeom>
              <a:rect b="b" l="l" r="r" t="t"/>
              <a:pathLst>
                <a:path extrusionOk="0" h="8752" w="9598">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89"/>
            <p:cNvSpPr/>
            <p:nvPr/>
          </p:nvSpPr>
          <p:spPr>
            <a:xfrm>
              <a:off x="8183643" y="3885593"/>
              <a:ext cx="45410" cy="45410"/>
            </a:xfrm>
            <a:custGeom>
              <a:rect b="b" l="l" r="r" t="t"/>
              <a:pathLst>
                <a:path extrusionOk="0" h="1430" w="143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88" name="Google Shape;9388;p89"/>
          <p:cNvSpPr/>
          <p:nvPr/>
        </p:nvSpPr>
        <p:spPr>
          <a:xfrm>
            <a:off x="847662" y="3694364"/>
            <a:ext cx="355434" cy="326981"/>
          </a:xfrm>
          <a:custGeom>
            <a:rect b="b" l="l" r="r" t="t"/>
            <a:pathLst>
              <a:path extrusionOk="0" h="10297" w="11193">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89" name="Google Shape;9389;p89"/>
          <p:cNvGrpSpPr/>
          <p:nvPr/>
        </p:nvGrpSpPr>
        <p:grpSpPr>
          <a:xfrm>
            <a:off x="1389085" y="3680964"/>
            <a:ext cx="357720" cy="355148"/>
            <a:chOff x="1408777" y="3680964"/>
            <a:chExt cx="357720" cy="355148"/>
          </a:xfrm>
        </p:grpSpPr>
        <p:sp>
          <p:nvSpPr>
            <p:cNvPr id="9390" name="Google Shape;9390;p89"/>
            <p:cNvSpPr/>
            <p:nvPr/>
          </p:nvSpPr>
          <p:spPr>
            <a:xfrm>
              <a:off x="1510488"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89"/>
            <p:cNvSpPr/>
            <p:nvPr/>
          </p:nvSpPr>
          <p:spPr>
            <a:xfrm>
              <a:off x="1627315"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89"/>
            <p:cNvSpPr/>
            <p:nvPr/>
          </p:nvSpPr>
          <p:spPr>
            <a:xfrm>
              <a:off x="1525604" y="3908806"/>
              <a:ext cx="123305" cy="33152"/>
            </a:xfrm>
            <a:custGeom>
              <a:rect b="b" l="l" r="r" t="t"/>
              <a:pathLst>
                <a:path extrusionOk="0" h="1044" w="3883">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89"/>
            <p:cNvSpPr/>
            <p:nvPr/>
          </p:nvSpPr>
          <p:spPr>
            <a:xfrm>
              <a:off x="1408777" y="3680964"/>
              <a:ext cx="298338" cy="296528"/>
            </a:xfrm>
            <a:custGeom>
              <a:rect b="b" l="l" r="r" t="t"/>
              <a:pathLst>
                <a:path extrusionOk="0" h="9338" w="9395">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89"/>
            <p:cNvSpPr/>
            <p:nvPr/>
          </p:nvSpPr>
          <p:spPr>
            <a:xfrm>
              <a:off x="1468508" y="3739075"/>
              <a:ext cx="297989" cy="297036"/>
            </a:xfrm>
            <a:custGeom>
              <a:rect b="b" l="l" r="r" t="t"/>
              <a:pathLst>
                <a:path extrusionOk="0" h="9354" w="9384">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5" name="Google Shape;9395;p89"/>
          <p:cNvGrpSpPr/>
          <p:nvPr/>
        </p:nvGrpSpPr>
        <p:grpSpPr>
          <a:xfrm>
            <a:off x="1933144" y="3680964"/>
            <a:ext cx="357720" cy="355148"/>
            <a:chOff x="1952836" y="3680964"/>
            <a:chExt cx="357720" cy="355148"/>
          </a:xfrm>
        </p:grpSpPr>
        <p:sp>
          <p:nvSpPr>
            <p:cNvPr id="9396" name="Google Shape;9396;p89"/>
            <p:cNvSpPr/>
            <p:nvPr/>
          </p:nvSpPr>
          <p:spPr>
            <a:xfrm>
              <a:off x="2054166" y="3814144"/>
              <a:ext cx="38233" cy="49188"/>
            </a:xfrm>
            <a:custGeom>
              <a:rect b="b" l="l" r="r" t="t"/>
              <a:pathLst>
                <a:path extrusionOk="0" h="1549" w="1204">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89"/>
            <p:cNvSpPr/>
            <p:nvPr/>
          </p:nvSpPr>
          <p:spPr>
            <a:xfrm>
              <a:off x="2170992" y="3814144"/>
              <a:ext cx="37852" cy="49188"/>
            </a:xfrm>
            <a:custGeom>
              <a:rect b="b" l="l" r="r" t="t"/>
              <a:pathLst>
                <a:path extrusionOk="0" h="1549" w="1192">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89"/>
            <p:cNvSpPr/>
            <p:nvPr/>
          </p:nvSpPr>
          <p:spPr>
            <a:xfrm>
              <a:off x="2070043" y="3908647"/>
              <a:ext cx="122924" cy="33311"/>
            </a:xfrm>
            <a:custGeom>
              <a:rect b="b" l="l" r="r" t="t"/>
              <a:pathLst>
                <a:path extrusionOk="0" h="1049" w="3871">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89"/>
            <p:cNvSpPr/>
            <p:nvPr/>
          </p:nvSpPr>
          <p:spPr>
            <a:xfrm>
              <a:off x="1952836" y="3680964"/>
              <a:ext cx="298338" cy="296528"/>
            </a:xfrm>
            <a:custGeom>
              <a:rect b="b" l="l" r="r" t="t"/>
              <a:pathLst>
                <a:path extrusionOk="0" h="9338" w="9395">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89"/>
            <p:cNvSpPr/>
            <p:nvPr/>
          </p:nvSpPr>
          <p:spPr>
            <a:xfrm>
              <a:off x="2012217" y="3739075"/>
              <a:ext cx="298338" cy="297036"/>
            </a:xfrm>
            <a:custGeom>
              <a:rect b="b" l="l" r="r" t="t"/>
              <a:pathLst>
                <a:path extrusionOk="0" h="9354" w="9395">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1" name="Google Shape;9401;p89"/>
          <p:cNvGrpSpPr/>
          <p:nvPr/>
        </p:nvGrpSpPr>
        <p:grpSpPr>
          <a:xfrm>
            <a:off x="2477202" y="3680964"/>
            <a:ext cx="357720" cy="355148"/>
            <a:chOff x="2496894" y="3680964"/>
            <a:chExt cx="357720" cy="355148"/>
          </a:xfrm>
        </p:grpSpPr>
        <p:sp>
          <p:nvSpPr>
            <p:cNvPr id="9402" name="Google Shape;9402;p89"/>
            <p:cNvSpPr/>
            <p:nvPr/>
          </p:nvSpPr>
          <p:spPr>
            <a:xfrm>
              <a:off x="2598224"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89"/>
            <p:cNvSpPr/>
            <p:nvPr/>
          </p:nvSpPr>
          <p:spPr>
            <a:xfrm>
              <a:off x="2715051"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89"/>
            <p:cNvSpPr/>
            <p:nvPr/>
          </p:nvSpPr>
          <p:spPr>
            <a:xfrm>
              <a:off x="2496894" y="3680964"/>
              <a:ext cx="297989" cy="296528"/>
            </a:xfrm>
            <a:custGeom>
              <a:rect b="b" l="l" r="r" t="t"/>
              <a:pathLst>
                <a:path extrusionOk="0" h="9338" w="9384">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89"/>
            <p:cNvSpPr/>
            <p:nvPr/>
          </p:nvSpPr>
          <p:spPr>
            <a:xfrm>
              <a:off x="2555895" y="3739075"/>
              <a:ext cx="298719" cy="297036"/>
            </a:xfrm>
            <a:custGeom>
              <a:rect b="b" l="l" r="r" t="t"/>
              <a:pathLst>
                <a:path extrusionOk="0" h="9354" w="9407">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89"/>
            <p:cNvSpPr/>
            <p:nvPr/>
          </p:nvSpPr>
          <p:spPr>
            <a:xfrm>
              <a:off x="2569867" y="3875336"/>
              <a:ext cx="211393" cy="99139"/>
            </a:xfrm>
            <a:custGeom>
              <a:rect b="b" l="l" r="r" t="t"/>
              <a:pathLst>
                <a:path extrusionOk="0" h="3122" w="6657">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7" name="Google Shape;9407;p89"/>
          <p:cNvGrpSpPr/>
          <p:nvPr/>
        </p:nvGrpSpPr>
        <p:grpSpPr>
          <a:xfrm>
            <a:off x="3021292" y="3681059"/>
            <a:ext cx="356164" cy="355815"/>
            <a:chOff x="3040984" y="3681059"/>
            <a:chExt cx="356164" cy="355815"/>
          </a:xfrm>
        </p:grpSpPr>
        <p:sp>
          <p:nvSpPr>
            <p:cNvPr id="9408" name="Google Shape;9408;p89"/>
            <p:cNvSpPr/>
            <p:nvPr/>
          </p:nvSpPr>
          <p:spPr>
            <a:xfrm>
              <a:off x="3040984" y="3681059"/>
              <a:ext cx="356164" cy="355815"/>
            </a:xfrm>
            <a:custGeom>
              <a:rect b="b" l="l" r="r" t="t"/>
              <a:pathLst>
                <a:path extrusionOk="0" h="11205" w="11216">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89"/>
            <p:cNvSpPr/>
            <p:nvPr/>
          </p:nvSpPr>
          <p:spPr>
            <a:xfrm>
              <a:off x="3183120" y="3921508"/>
              <a:ext cx="59414" cy="59382"/>
            </a:xfrm>
            <a:custGeom>
              <a:rect b="b" l="l" r="r" t="t"/>
              <a:pathLst>
                <a:path extrusionOk="0" h="1870" w="1871">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89"/>
            <p:cNvSpPr/>
            <p:nvPr/>
          </p:nvSpPr>
          <p:spPr>
            <a:xfrm>
              <a:off x="3149110" y="3735868"/>
              <a:ext cx="141056" cy="174716"/>
            </a:xfrm>
            <a:custGeom>
              <a:rect b="b" l="l" r="r" t="t"/>
              <a:pathLst>
                <a:path extrusionOk="0" h="5502" w="4442">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1" name="Google Shape;9411;p89"/>
          <p:cNvGrpSpPr/>
          <p:nvPr/>
        </p:nvGrpSpPr>
        <p:grpSpPr>
          <a:xfrm>
            <a:off x="3564589" y="3699191"/>
            <a:ext cx="358069" cy="317995"/>
            <a:chOff x="3584280" y="3699191"/>
            <a:chExt cx="358069" cy="317995"/>
          </a:xfrm>
        </p:grpSpPr>
        <p:sp>
          <p:nvSpPr>
            <p:cNvPr id="9412" name="Google Shape;9412;p89"/>
            <p:cNvSpPr/>
            <p:nvPr/>
          </p:nvSpPr>
          <p:spPr>
            <a:xfrm>
              <a:off x="3584280" y="3699191"/>
              <a:ext cx="358069" cy="317995"/>
            </a:xfrm>
            <a:custGeom>
              <a:rect b="b" l="l" r="r" t="t"/>
              <a:pathLst>
                <a:path extrusionOk="0" h="10014" w="11276">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89"/>
            <p:cNvSpPr/>
            <p:nvPr/>
          </p:nvSpPr>
          <p:spPr>
            <a:xfrm>
              <a:off x="3613400" y="3727167"/>
              <a:ext cx="299831" cy="261661"/>
            </a:xfrm>
            <a:custGeom>
              <a:rect b="b" l="l" r="r" t="t"/>
              <a:pathLst>
                <a:path extrusionOk="0" h="8240" w="9442">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89"/>
            <p:cNvSpPr/>
            <p:nvPr/>
          </p:nvSpPr>
          <p:spPr>
            <a:xfrm>
              <a:off x="3735879" y="3910171"/>
              <a:ext cx="54873" cy="54841"/>
            </a:xfrm>
            <a:custGeom>
              <a:rect b="b" l="l" r="r" t="t"/>
              <a:pathLst>
                <a:path extrusionOk="0" h="1727" w="1728">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89"/>
            <p:cNvSpPr/>
            <p:nvPr/>
          </p:nvSpPr>
          <p:spPr>
            <a:xfrm>
              <a:off x="3738896" y="3788422"/>
              <a:ext cx="49188" cy="114604"/>
            </a:xfrm>
            <a:custGeom>
              <a:rect b="b" l="l" r="r" t="t"/>
              <a:pathLst>
                <a:path extrusionOk="0" h="3609" w="1549">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6" name="Google Shape;9416;p89"/>
          <p:cNvGrpSpPr/>
          <p:nvPr/>
        </p:nvGrpSpPr>
        <p:grpSpPr>
          <a:xfrm>
            <a:off x="4109790" y="3681059"/>
            <a:ext cx="355402" cy="354291"/>
            <a:chOff x="4129482" y="3681059"/>
            <a:chExt cx="355402" cy="354291"/>
          </a:xfrm>
        </p:grpSpPr>
        <p:sp>
          <p:nvSpPr>
            <p:cNvPr id="9417" name="Google Shape;9417;p89"/>
            <p:cNvSpPr/>
            <p:nvPr/>
          </p:nvSpPr>
          <p:spPr>
            <a:xfrm>
              <a:off x="4313979" y="3719578"/>
              <a:ext cx="133117" cy="225016"/>
            </a:xfrm>
            <a:custGeom>
              <a:rect b="b" l="l" r="r" t="t"/>
              <a:pathLst>
                <a:path extrusionOk="0" h="7086" w="4192">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89"/>
            <p:cNvSpPr/>
            <p:nvPr/>
          </p:nvSpPr>
          <p:spPr>
            <a:xfrm>
              <a:off x="4220968" y="3719197"/>
              <a:ext cx="106284" cy="132387"/>
            </a:xfrm>
            <a:custGeom>
              <a:rect b="b" l="l" r="r" t="t"/>
              <a:pathLst>
                <a:path extrusionOk="0" h="4169" w="3347">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89"/>
            <p:cNvSpPr/>
            <p:nvPr/>
          </p:nvSpPr>
          <p:spPr>
            <a:xfrm>
              <a:off x="4167270" y="3772545"/>
              <a:ext cx="226127" cy="225746"/>
            </a:xfrm>
            <a:custGeom>
              <a:rect b="b" l="l" r="r" t="t"/>
              <a:pathLst>
                <a:path extrusionOk="0" h="7109" w="7121">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89"/>
            <p:cNvSpPr/>
            <p:nvPr/>
          </p:nvSpPr>
          <p:spPr>
            <a:xfrm>
              <a:off x="4129482" y="3681059"/>
              <a:ext cx="355402" cy="354291"/>
            </a:xfrm>
            <a:custGeom>
              <a:rect b="b" l="l" r="r" t="t"/>
              <a:pathLst>
                <a:path extrusionOk="0" h="11157" w="11192">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1" name="Google Shape;9421;p89"/>
          <p:cNvGrpSpPr/>
          <p:nvPr/>
        </p:nvGrpSpPr>
        <p:grpSpPr>
          <a:xfrm>
            <a:off x="4653849" y="3680297"/>
            <a:ext cx="355434" cy="355815"/>
            <a:chOff x="4673540" y="3680297"/>
            <a:chExt cx="355434" cy="355815"/>
          </a:xfrm>
        </p:grpSpPr>
        <p:sp>
          <p:nvSpPr>
            <p:cNvPr id="9422" name="Google Shape;9422;p89"/>
            <p:cNvSpPr/>
            <p:nvPr/>
          </p:nvSpPr>
          <p:spPr>
            <a:xfrm>
              <a:off x="4673540" y="3680297"/>
              <a:ext cx="355434" cy="355815"/>
            </a:xfrm>
            <a:custGeom>
              <a:rect b="b" l="l" r="r" t="t"/>
              <a:pathLst>
                <a:path extrusionOk="0" h="11205" w="11193">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89"/>
            <p:cNvSpPr/>
            <p:nvPr/>
          </p:nvSpPr>
          <p:spPr>
            <a:xfrm>
              <a:off x="4805864" y="3736630"/>
              <a:ext cx="93042" cy="92661"/>
            </a:xfrm>
            <a:custGeom>
              <a:rect b="b" l="l" r="r" t="t"/>
              <a:pathLst>
                <a:path extrusionOk="0" h="2918" w="293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89"/>
            <p:cNvSpPr/>
            <p:nvPr/>
          </p:nvSpPr>
          <p:spPr>
            <a:xfrm>
              <a:off x="4779380" y="3841358"/>
              <a:ext cx="143723" cy="138801"/>
            </a:xfrm>
            <a:custGeom>
              <a:rect b="b" l="l" r="r" t="t"/>
              <a:pathLst>
                <a:path extrusionOk="0" h="4371" w="4526">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5" name="Google Shape;9425;p89"/>
          <p:cNvGrpSpPr/>
          <p:nvPr/>
        </p:nvGrpSpPr>
        <p:grpSpPr>
          <a:xfrm>
            <a:off x="5759716" y="3699191"/>
            <a:ext cx="317645" cy="318757"/>
            <a:chOff x="5779408" y="3699191"/>
            <a:chExt cx="317645" cy="318757"/>
          </a:xfrm>
        </p:grpSpPr>
        <p:sp>
          <p:nvSpPr>
            <p:cNvPr id="9426" name="Google Shape;9426;p89"/>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89"/>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28" name="Google Shape;9428;p89"/>
          <p:cNvSpPr/>
          <p:nvPr/>
        </p:nvSpPr>
        <p:spPr>
          <a:xfrm>
            <a:off x="6284881" y="3694459"/>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29" name="Google Shape;9429;p89"/>
          <p:cNvGrpSpPr/>
          <p:nvPr/>
        </p:nvGrpSpPr>
        <p:grpSpPr>
          <a:xfrm>
            <a:off x="7370743" y="3680868"/>
            <a:ext cx="372073" cy="355243"/>
            <a:chOff x="7390435" y="3680868"/>
            <a:chExt cx="372073" cy="355243"/>
          </a:xfrm>
        </p:grpSpPr>
        <p:sp>
          <p:nvSpPr>
            <p:cNvPr id="9430" name="Google Shape;9430;p89"/>
            <p:cNvSpPr/>
            <p:nvPr/>
          </p:nvSpPr>
          <p:spPr>
            <a:xfrm>
              <a:off x="7390435" y="3744950"/>
              <a:ext cx="294178" cy="291162"/>
            </a:xfrm>
            <a:custGeom>
              <a:rect b="b" l="l" r="r" t="t"/>
              <a:pathLst>
                <a:path extrusionOk="0" h="9169" w="9264">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89"/>
            <p:cNvSpPr/>
            <p:nvPr/>
          </p:nvSpPr>
          <p:spPr>
            <a:xfrm>
              <a:off x="7408948" y="3772259"/>
              <a:ext cx="259407" cy="236257"/>
            </a:xfrm>
            <a:custGeom>
              <a:rect b="b" l="l" r="r" t="t"/>
              <a:pathLst>
                <a:path extrusionOk="0" h="7440" w="8169">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89"/>
            <p:cNvSpPr/>
            <p:nvPr/>
          </p:nvSpPr>
          <p:spPr>
            <a:xfrm>
              <a:off x="7487986" y="3680868"/>
              <a:ext cx="274522" cy="259565"/>
            </a:xfrm>
            <a:custGeom>
              <a:rect b="b" l="l" r="r" t="t"/>
              <a:pathLst>
                <a:path extrusionOk="0" h="8174" w="8645">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89"/>
            <p:cNvSpPr/>
            <p:nvPr/>
          </p:nvSpPr>
          <p:spPr>
            <a:xfrm>
              <a:off x="7691758" y="3789502"/>
              <a:ext cx="34073" cy="102918"/>
            </a:xfrm>
            <a:custGeom>
              <a:rect b="b" l="l" r="r" t="t"/>
              <a:pathLst>
                <a:path extrusionOk="0" h="3241" w="1073">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89"/>
            <p:cNvSpPr/>
            <p:nvPr/>
          </p:nvSpPr>
          <p:spPr>
            <a:xfrm>
              <a:off x="7536000" y="3708082"/>
              <a:ext cx="173192" cy="72052"/>
            </a:xfrm>
            <a:custGeom>
              <a:rect b="b" l="l" r="r" t="t"/>
              <a:pathLst>
                <a:path extrusionOk="0" h="2269" w="5454">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89"/>
            <p:cNvSpPr/>
            <p:nvPr/>
          </p:nvSpPr>
          <p:spPr>
            <a:xfrm>
              <a:off x="7501228" y="3819415"/>
              <a:ext cx="75640" cy="141437"/>
            </a:xfrm>
            <a:custGeom>
              <a:rect b="b" l="l" r="r" t="t"/>
              <a:pathLst>
                <a:path extrusionOk="0" h="4454" w="2382">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6" name="Google Shape;9436;p89"/>
          <p:cNvGrpSpPr/>
          <p:nvPr/>
        </p:nvGrpSpPr>
        <p:grpSpPr>
          <a:xfrm>
            <a:off x="1656276" y="4125629"/>
            <a:ext cx="374709" cy="374010"/>
            <a:chOff x="1421638" y="4125629"/>
            <a:chExt cx="374709" cy="374010"/>
          </a:xfrm>
        </p:grpSpPr>
        <p:sp>
          <p:nvSpPr>
            <p:cNvPr id="9437" name="Google Shape;9437;p89"/>
            <p:cNvSpPr/>
            <p:nvPr/>
          </p:nvSpPr>
          <p:spPr>
            <a:xfrm>
              <a:off x="1421638" y="4265954"/>
              <a:ext cx="374709" cy="233685"/>
            </a:xfrm>
            <a:custGeom>
              <a:rect b="b" l="l" r="r" t="t"/>
              <a:pathLst>
                <a:path extrusionOk="0" h="7359" w="1180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89"/>
            <p:cNvSpPr/>
            <p:nvPr/>
          </p:nvSpPr>
          <p:spPr>
            <a:xfrm>
              <a:off x="1428052" y="4125629"/>
              <a:ext cx="356958" cy="215585"/>
            </a:xfrm>
            <a:custGeom>
              <a:rect b="b" l="l" r="r" t="t"/>
              <a:pathLst>
                <a:path extrusionOk="0" h="6789" w="11241">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9" name="Google Shape;9439;p89"/>
          <p:cNvGrpSpPr/>
          <p:nvPr/>
        </p:nvGrpSpPr>
        <p:grpSpPr>
          <a:xfrm>
            <a:off x="2207892" y="4156304"/>
            <a:ext cx="357720" cy="342192"/>
            <a:chOff x="1973254" y="4156304"/>
            <a:chExt cx="357720" cy="342192"/>
          </a:xfrm>
        </p:grpSpPr>
        <p:sp>
          <p:nvSpPr>
            <p:cNvPr id="9440" name="Google Shape;9440;p89"/>
            <p:cNvSpPr/>
            <p:nvPr/>
          </p:nvSpPr>
          <p:spPr>
            <a:xfrm>
              <a:off x="2129044" y="4156304"/>
              <a:ext cx="18926" cy="97964"/>
            </a:xfrm>
            <a:custGeom>
              <a:rect b="b" l="l" r="r" t="t"/>
              <a:pathLst>
                <a:path extrusionOk="0" h="3085" w="596">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89"/>
            <p:cNvSpPr/>
            <p:nvPr/>
          </p:nvSpPr>
          <p:spPr>
            <a:xfrm>
              <a:off x="2174771" y="4156304"/>
              <a:ext cx="18958" cy="97964"/>
            </a:xfrm>
            <a:custGeom>
              <a:rect b="b" l="l" r="r" t="t"/>
              <a:pathLst>
                <a:path extrusionOk="0" h="3085" w="597">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89"/>
            <p:cNvSpPr/>
            <p:nvPr/>
          </p:nvSpPr>
          <p:spPr>
            <a:xfrm>
              <a:off x="1992529" y="4460644"/>
              <a:ext cx="338445" cy="37852"/>
            </a:xfrm>
            <a:custGeom>
              <a:rect b="b" l="l" r="r" t="t"/>
              <a:pathLst>
                <a:path extrusionOk="0" h="1192" w="10658">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89"/>
            <p:cNvSpPr/>
            <p:nvPr/>
          </p:nvSpPr>
          <p:spPr>
            <a:xfrm>
              <a:off x="1996340" y="4288627"/>
              <a:ext cx="60525" cy="69226"/>
            </a:xfrm>
            <a:custGeom>
              <a:rect b="b" l="l" r="r" t="t"/>
              <a:pathLst>
                <a:path extrusionOk="0" h="2180" w="1906">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89"/>
            <p:cNvSpPr/>
            <p:nvPr/>
          </p:nvSpPr>
          <p:spPr>
            <a:xfrm>
              <a:off x="1973254" y="4265954"/>
              <a:ext cx="306658" cy="184147"/>
            </a:xfrm>
            <a:custGeom>
              <a:rect b="b" l="l" r="r" t="t"/>
              <a:pathLst>
                <a:path extrusionOk="0" h="5799" w="9657">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89"/>
            <p:cNvSpPr/>
            <p:nvPr/>
          </p:nvSpPr>
          <p:spPr>
            <a:xfrm>
              <a:off x="2155877" y="4319620"/>
              <a:ext cx="93423" cy="99488"/>
            </a:xfrm>
            <a:custGeom>
              <a:rect b="b" l="l" r="r" t="t"/>
              <a:pathLst>
                <a:path extrusionOk="0" h="3133" w="2942">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6" name="Google Shape;9446;p89"/>
          <p:cNvGrpSpPr/>
          <p:nvPr/>
        </p:nvGrpSpPr>
        <p:grpSpPr>
          <a:xfrm>
            <a:off x="2758397" y="4135505"/>
            <a:ext cx="341049" cy="340318"/>
            <a:chOff x="2523759" y="4135505"/>
            <a:chExt cx="341049" cy="340318"/>
          </a:xfrm>
        </p:grpSpPr>
        <p:sp>
          <p:nvSpPr>
            <p:cNvPr id="9447" name="Google Shape;9447;p89"/>
            <p:cNvSpPr/>
            <p:nvPr/>
          </p:nvSpPr>
          <p:spPr>
            <a:xfrm>
              <a:off x="2523759" y="4135505"/>
              <a:ext cx="341049" cy="340318"/>
            </a:xfrm>
            <a:custGeom>
              <a:rect b="b" l="l" r="r" t="t"/>
              <a:pathLst>
                <a:path extrusionOk="0" h="10717" w="1074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89"/>
            <p:cNvSpPr/>
            <p:nvPr/>
          </p:nvSpPr>
          <p:spPr>
            <a:xfrm>
              <a:off x="2561547" y="4278815"/>
              <a:ext cx="36709" cy="37058"/>
            </a:xfrm>
            <a:custGeom>
              <a:rect b="b" l="l" r="r" t="t"/>
              <a:pathLst>
                <a:path extrusionOk="0" h="1167" w="1156">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9" name="Google Shape;9449;p89"/>
          <p:cNvGrpSpPr/>
          <p:nvPr/>
        </p:nvGrpSpPr>
        <p:grpSpPr>
          <a:xfrm>
            <a:off x="3275241" y="4130360"/>
            <a:ext cx="392079" cy="350353"/>
            <a:chOff x="3040603" y="4130360"/>
            <a:chExt cx="392079" cy="350353"/>
          </a:xfrm>
        </p:grpSpPr>
        <p:sp>
          <p:nvSpPr>
            <p:cNvPr id="9450" name="Google Shape;9450;p89"/>
            <p:cNvSpPr/>
            <p:nvPr/>
          </p:nvSpPr>
          <p:spPr>
            <a:xfrm>
              <a:off x="3081059" y="4144523"/>
              <a:ext cx="62780" cy="66241"/>
            </a:xfrm>
            <a:custGeom>
              <a:rect b="b" l="l" r="r" t="t"/>
              <a:pathLst>
                <a:path extrusionOk="0" h="2086" w="1977">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89"/>
            <p:cNvSpPr/>
            <p:nvPr/>
          </p:nvSpPr>
          <p:spPr>
            <a:xfrm>
              <a:off x="3040603" y="4192981"/>
              <a:ext cx="58620" cy="55222"/>
            </a:xfrm>
            <a:custGeom>
              <a:rect b="b" l="l" r="r" t="t"/>
              <a:pathLst>
                <a:path extrusionOk="0" h="1739" w="1846">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89"/>
            <p:cNvSpPr/>
            <p:nvPr/>
          </p:nvSpPr>
          <p:spPr>
            <a:xfrm>
              <a:off x="3147967" y="4130360"/>
              <a:ext cx="55984" cy="69067"/>
            </a:xfrm>
            <a:custGeom>
              <a:rect b="b" l="l" r="r" t="t"/>
              <a:pathLst>
                <a:path extrusionOk="0" h="2175" w="1763">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89"/>
            <p:cNvSpPr/>
            <p:nvPr/>
          </p:nvSpPr>
          <p:spPr>
            <a:xfrm>
              <a:off x="3205443" y="4158082"/>
              <a:ext cx="52586" cy="59890"/>
            </a:xfrm>
            <a:custGeom>
              <a:rect b="b" l="l" r="r" t="t"/>
              <a:pathLst>
                <a:path extrusionOk="0" h="1886" w="1656">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89"/>
            <p:cNvSpPr/>
            <p:nvPr/>
          </p:nvSpPr>
          <p:spPr>
            <a:xfrm>
              <a:off x="3092777" y="4212002"/>
              <a:ext cx="144453" cy="102759"/>
            </a:xfrm>
            <a:custGeom>
              <a:rect b="b" l="l" r="r" t="t"/>
              <a:pathLst>
                <a:path extrusionOk="0" h="3236" w="4549">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89"/>
            <p:cNvSpPr/>
            <p:nvPr/>
          </p:nvSpPr>
          <p:spPr>
            <a:xfrm>
              <a:off x="3283307" y="4290469"/>
              <a:ext cx="55254" cy="70782"/>
            </a:xfrm>
            <a:custGeom>
              <a:rect b="b" l="l" r="r" t="t"/>
              <a:pathLst>
                <a:path extrusionOk="0" h="2229" w="174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89"/>
            <p:cNvSpPr/>
            <p:nvPr/>
          </p:nvSpPr>
          <p:spPr>
            <a:xfrm>
              <a:off x="3221702" y="4306728"/>
              <a:ext cx="54460" cy="62462"/>
            </a:xfrm>
            <a:custGeom>
              <a:rect b="b" l="l" r="r" t="t"/>
              <a:pathLst>
                <a:path extrusionOk="0" h="1967" w="1715">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89"/>
            <p:cNvSpPr/>
            <p:nvPr/>
          </p:nvSpPr>
          <p:spPr>
            <a:xfrm>
              <a:off x="3333606" y="4316667"/>
              <a:ext cx="66940" cy="62748"/>
            </a:xfrm>
            <a:custGeom>
              <a:rect b="b" l="l" r="r" t="t"/>
              <a:pathLst>
                <a:path extrusionOk="0" h="1976" w="2108">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89"/>
            <p:cNvSpPr/>
            <p:nvPr/>
          </p:nvSpPr>
          <p:spPr>
            <a:xfrm>
              <a:off x="3371046" y="4372587"/>
              <a:ext cx="61636" cy="51792"/>
            </a:xfrm>
            <a:custGeom>
              <a:rect b="b" l="l" r="r" t="t"/>
              <a:pathLst>
                <a:path extrusionOk="0" h="1631" w="1941">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89"/>
            <p:cNvSpPr/>
            <p:nvPr/>
          </p:nvSpPr>
          <p:spPr>
            <a:xfrm>
              <a:off x="3227735" y="4370904"/>
              <a:ext cx="142961" cy="109809"/>
            </a:xfrm>
            <a:custGeom>
              <a:rect b="b" l="l" r="r" t="t"/>
              <a:pathLst>
                <a:path extrusionOk="0" h="3458" w="4502">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0" name="Google Shape;9460;p89"/>
          <p:cNvGrpSpPr/>
          <p:nvPr/>
        </p:nvGrpSpPr>
        <p:grpSpPr>
          <a:xfrm>
            <a:off x="3896782" y="4135505"/>
            <a:ext cx="232955" cy="340318"/>
            <a:chOff x="3662144" y="4135505"/>
            <a:chExt cx="232955" cy="340318"/>
          </a:xfrm>
        </p:grpSpPr>
        <p:sp>
          <p:nvSpPr>
            <p:cNvPr id="9461" name="Google Shape;9461;p89"/>
            <p:cNvSpPr/>
            <p:nvPr/>
          </p:nvSpPr>
          <p:spPr>
            <a:xfrm>
              <a:off x="3662144" y="4135505"/>
              <a:ext cx="163761" cy="340318"/>
            </a:xfrm>
            <a:custGeom>
              <a:rect b="b" l="l" r="r" t="t"/>
              <a:pathLst>
                <a:path extrusionOk="0" h="10717" w="5157">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89"/>
            <p:cNvSpPr/>
            <p:nvPr/>
          </p:nvSpPr>
          <p:spPr>
            <a:xfrm>
              <a:off x="3689771" y="4162719"/>
              <a:ext cx="109650" cy="285859"/>
            </a:xfrm>
            <a:custGeom>
              <a:rect b="b" l="l" r="r" t="t"/>
              <a:pathLst>
                <a:path extrusionOk="0" h="9002" w="3453">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89"/>
            <p:cNvSpPr/>
            <p:nvPr/>
          </p:nvSpPr>
          <p:spPr>
            <a:xfrm>
              <a:off x="3838352" y="4182375"/>
              <a:ext cx="56746" cy="94947"/>
            </a:xfrm>
            <a:custGeom>
              <a:rect b="b" l="l" r="r" t="t"/>
              <a:pathLst>
                <a:path extrusionOk="0" h="2990" w="1787">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89"/>
            <p:cNvSpPr/>
            <p:nvPr/>
          </p:nvSpPr>
          <p:spPr>
            <a:xfrm>
              <a:off x="3813012" y="4151763"/>
              <a:ext cx="32930" cy="32930"/>
            </a:xfrm>
            <a:custGeom>
              <a:rect b="b" l="l" r="r" t="t"/>
              <a:pathLst>
                <a:path extrusionOk="0" h="1037" w="1037">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5" name="Google Shape;9465;p89"/>
          <p:cNvGrpSpPr/>
          <p:nvPr/>
        </p:nvGrpSpPr>
        <p:grpSpPr>
          <a:xfrm>
            <a:off x="4383776" y="4121151"/>
            <a:ext cx="344065" cy="368644"/>
            <a:chOff x="4149138" y="4121151"/>
            <a:chExt cx="344065" cy="368644"/>
          </a:xfrm>
        </p:grpSpPr>
        <p:sp>
          <p:nvSpPr>
            <p:cNvPr id="9466" name="Google Shape;9466;p89"/>
            <p:cNvSpPr/>
            <p:nvPr/>
          </p:nvSpPr>
          <p:spPr>
            <a:xfrm>
              <a:off x="4205853" y="4182724"/>
              <a:ext cx="225746" cy="307071"/>
            </a:xfrm>
            <a:custGeom>
              <a:rect b="b" l="l" r="r" t="t"/>
              <a:pathLst>
                <a:path extrusionOk="0" h="9670" w="7109">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89"/>
            <p:cNvSpPr/>
            <p:nvPr/>
          </p:nvSpPr>
          <p:spPr>
            <a:xfrm>
              <a:off x="4444777" y="4287484"/>
              <a:ext cx="48426" cy="11400"/>
            </a:xfrm>
            <a:custGeom>
              <a:rect b="b" l="l" r="r" t="t"/>
              <a:pathLst>
                <a:path extrusionOk="0" h="359" w="1525">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89"/>
            <p:cNvSpPr/>
            <p:nvPr/>
          </p:nvSpPr>
          <p:spPr>
            <a:xfrm>
              <a:off x="4149138" y="4287484"/>
              <a:ext cx="48426" cy="11400"/>
            </a:xfrm>
            <a:custGeom>
              <a:rect b="b" l="l" r="r" t="t"/>
              <a:pathLst>
                <a:path extrusionOk="0" h="359" w="1525">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89"/>
            <p:cNvSpPr/>
            <p:nvPr/>
          </p:nvSpPr>
          <p:spPr>
            <a:xfrm>
              <a:off x="4315471" y="4121151"/>
              <a:ext cx="11400" cy="48045"/>
            </a:xfrm>
            <a:custGeom>
              <a:rect b="b" l="l" r="r" t="t"/>
              <a:pathLst>
                <a:path extrusionOk="0" h="1513" w="359">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89"/>
            <p:cNvSpPr/>
            <p:nvPr/>
          </p:nvSpPr>
          <p:spPr>
            <a:xfrm>
              <a:off x="4378632" y="4159575"/>
              <a:ext cx="22705" cy="27754"/>
            </a:xfrm>
            <a:custGeom>
              <a:rect b="b" l="l" r="r" t="t"/>
              <a:pathLst>
                <a:path extrusionOk="0" h="874" w="715">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89"/>
            <p:cNvSpPr/>
            <p:nvPr/>
          </p:nvSpPr>
          <p:spPr>
            <a:xfrm>
              <a:off x="4240243" y="4399103"/>
              <a:ext cx="22705" cy="27563"/>
            </a:xfrm>
            <a:custGeom>
              <a:rect b="b" l="l" r="r" t="t"/>
              <a:pathLst>
                <a:path extrusionOk="0" h="868" w="715">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89"/>
            <p:cNvSpPr/>
            <p:nvPr/>
          </p:nvSpPr>
          <p:spPr>
            <a:xfrm>
              <a:off x="4240243" y="4159130"/>
              <a:ext cx="22705" cy="28198"/>
            </a:xfrm>
            <a:custGeom>
              <a:rect b="b" l="l" r="r" t="t"/>
              <a:pathLst>
                <a:path extrusionOk="0" h="888" w="715">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89"/>
            <p:cNvSpPr/>
            <p:nvPr/>
          </p:nvSpPr>
          <p:spPr>
            <a:xfrm>
              <a:off x="4378632" y="4399230"/>
              <a:ext cx="22705" cy="28198"/>
            </a:xfrm>
            <a:custGeom>
              <a:rect b="b" l="l" r="r" t="t"/>
              <a:pathLst>
                <a:path extrusionOk="0" h="888" w="715">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89"/>
            <p:cNvSpPr/>
            <p:nvPr/>
          </p:nvSpPr>
          <p:spPr>
            <a:xfrm>
              <a:off x="4426264" y="4351851"/>
              <a:ext cx="29532" cy="21117"/>
            </a:xfrm>
            <a:custGeom>
              <a:rect b="b" l="l" r="r" t="t"/>
              <a:pathLst>
                <a:path extrusionOk="0" h="665" w="93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89"/>
            <p:cNvSpPr/>
            <p:nvPr/>
          </p:nvSpPr>
          <p:spPr>
            <a:xfrm>
              <a:off x="4186196" y="4213463"/>
              <a:ext cx="29500" cy="21117"/>
            </a:xfrm>
            <a:custGeom>
              <a:rect b="b" l="l" r="r" t="t"/>
              <a:pathLst>
                <a:path extrusionOk="0" h="665" w="929">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89"/>
            <p:cNvSpPr/>
            <p:nvPr/>
          </p:nvSpPr>
          <p:spPr>
            <a:xfrm>
              <a:off x="4425883" y="4213590"/>
              <a:ext cx="29913" cy="21371"/>
            </a:xfrm>
            <a:custGeom>
              <a:rect b="b" l="l" r="r" t="t"/>
              <a:pathLst>
                <a:path extrusionOk="0" h="673" w="942">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89"/>
            <p:cNvSpPr/>
            <p:nvPr/>
          </p:nvSpPr>
          <p:spPr>
            <a:xfrm>
              <a:off x="4186196" y="4351978"/>
              <a:ext cx="29500" cy="21371"/>
            </a:xfrm>
            <a:custGeom>
              <a:rect b="b" l="l" r="r" t="t"/>
              <a:pathLst>
                <a:path extrusionOk="0" h="673" w="929">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78" name="Google Shape;9478;p89"/>
          <p:cNvSpPr/>
          <p:nvPr/>
        </p:nvSpPr>
        <p:spPr>
          <a:xfrm>
            <a:off x="4926692" y="4135409"/>
            <a:ext cx="344097" cy="340033"/>
          </a:xfrm>
          <a:custGeom>
            <a:rect b="b" l="l" r="r" t="t"/>
            <a:pathLst>
              <a:path extrusionOk="0" h="10708" w="10836">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79" name="Google Shape;9479;p89"/>
          <p:cNvGrpSpPr/>
          <p:nvPr/>
        </p:nvGrpSpPr>
        <p:grpSpPr>
          <a:xfrm>
            <a:off x="5440900" y="4174817"/>
            <a:ext cx="397763" cy="262804"/>
            <a:chOff x="5206262" y="4174817"/>
            <a:chExt cx="397763" cy="262804"/>
          </a:xfrm>
        </p:grpSpPr>
        <p:sp>
          <p:nvSpPr>
            <p:cNvPr id="9480" name="Google Shape;9480;p89"/>
            <p:cNvSpPr/>
            <p:nvPr/>
          </p:nvSpPr>
          <p:spPr>
            <a:xfrm>
              <a:off x="5206262" y="4177104"/>
              <a:ext cx="397763" cy="260518"/>
            </a:xfrm>
            <a:custGeom>
              <a:rect b="b" l="l" r="r" t="t"/>
              <a:pathLst>
                <a:path extrusionOk="0" h="8204" w="12526">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89"/>
            <p:cNvSpPr/>
            <p:nvPr/>
          </p:nvSpPr>
          <p:spPr>
            <a:xfrm>
              <a:off x="5434231" y="4174817"/>
              <a:ext cx="167539" cy="70369"/>
            </a:xfrm>
            <a:custGeom>
              <a:rect b="b" l="l" r="r" t="t"/>
              <a:pathLst>
                <a:path extrusionOk="0" h="2216" w="5276">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89"/>
            <p:cNvSpPr/>
            <p:nvPr/>
          </p:nvSpPr>
          <p:spPr>
            <a:xfrm>
              <a:off x="5360877" y="4298852"/>
              <a:ext cx="15147" cy="15147"/>
            </a:xfrm>
            <a:custGeom>
              <a:rect b="b" l="l" r="r" t="t"/>
              <a:pathLst>
                <a:path extrusionOk="0" h="477" w="477">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89"/>
            <p:cNvSpPr/>
            <p:nvPr/>
          </p:nvSpPr>
          <p:spPr>
            <a:xfrm>
              <a:off x="5329503" y="4298852"/>
              <a:ext cx="15147" cy="15147"/>
            </a:xfrm>
            <a:custGeom>
              <a:rect b="b" l="l" r="r" t="t"/>
              <a:pathLst>
                <a:path extrusionOk="0" h="477" w="477">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89"/>
            <p:cNvSpPr/>
            <p:nvPr/>
          </p:nvSpPr>
          <p:spPr>
            <a:xfrm>
              <a:off x="5298511" y="4299202"/>
              <a:ext cx="14766" cy="15179"/>
            </a:xfrm>
            <a:custGeom>
              <a:rect b="b" l="l" r="r" t="t"/>
              <a:pathLst>
                <a:path extrusionOk="0" h="478" w="465">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89"/>
            <p:cNvSpPr/>
            <p:nvPr/>
          </p:nvSpPr>
          <p:spPr>
            <a:xfrm>
              <a:off x="5267137" y="4298852"/>
              <a:ext cx="15147" cy="15147"/>
            </a:xfrm>
            <a:custGeom>
              <a:rect b="b" l="l" r="r" t="t"/>
              <a:pathLst>
                <a:path extrusionOk="0" h="477" w="477">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89"/>
            <p:cNvSpPr/>
            <p:nvPr/>
          </p:nvSpPr>
          <p:spPr>
            <a:xfrm>
              <a:off x="5492470" y="4298852"/>
              <a:ext cx="15147" cy="15147"/>
            </a:xfrm>
            <a:custGeom>
              <a:rect b="b" l="l" r="r" t="t"/>
              <a:pathLst>
                <a:path extrusionOk="0" h="477" w="477">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7" name="Google Shape;9487;p89"/>
          <p:cNvGrpSpPr/>
          <p:nvPr/>
        </p:nvGrpSpPr>
        <p:grpSpPr>
          <a:xfrm>
            <a:off x="5962254" y="4204699"/>
            <a:ext cx="440505" cy="290018"/>
            <a:chOff x="5727616" y="4204699"/>
            <a:chExt cx="440505" cy="290018"/>
          </a:xfrm>
        </p:grpSpPr>
        <p:sp>
          <p:nvSpPr>
            <p:cNvPr id="9488" name="Google Shape;9488;p89"/>
            <p:cNvSpPr/>
            <p:nvPr/>
          </p:nvSpPr>
          <p:spPr>
            <a:xfrm>
              <a:off x="5727616" y="4204699"/>
              <a:ext cx="440505" cy="290018"/>
            </a:xfrm>
            <a:custGeom>
              <a:rect b="b" l="l" r="r" t="t"/>
              <a:pathLst>
                <a:path extrusionOk="0" h="9133" w="13872">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89"/>
            <p:cNvSpPr/>
            <p:nvPr/>
          </p:nvSpPr>
          <p:spPr>
            <a:xfrm>
              <a:off x="5779789" y="4416409"/>
              <a:ext cx="52205" cy="51475"/>
            </a:xfrm>
            <a:custGeom>
              <a:rect b="b" l="l" r="r" t="t"/>
              <a:pathLst>
                <a:path extrusionOk="0" h="1621" w="1644">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89"/>
            <p:cNvSpPr/>
            <p:nvPr/>
          </p:nvSpPr>
          <p:spPr>
            <a:xfrm>
              <a:off x="6048627" y="4416409"/>
              <a:ext cx="52205" cy="51856"/>
            </a:xfrm>
            <a:custGeom>
              <a:rect b="b" l="l" r="r" t="t"/>
              <a:pathLst>
                <a:path extrusionOk="0" h="1633" w="1644">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89"/>
            <p:cNvSpPr/>
            <p:nvPr/>
          </p:nvSpPr>
          <p:spPr>
            <a:xfrm>
              <a:off x="6000995" y="4365379"/>
              <a:ext cx="122892" cy="58016"/>
            </a:xfrm>
            <a:custGeom>
              <a:rect b="b" l="l" r="r" t="t"/>
              <a:pathLst>
                <a:path extrusionOk="0" h="1827" w="387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89"/>
            <p:cNvSpPr/>
            <p:nvPr/>
          </p:nvSpPr>
          <p:spPr>
            <a:xfrm>
              <a:off x="5816847" y="4230039"/>
              <a:ext cx="124797" cy="193610"/>
            </a:xfrm>
            <a:custGeom>
              <a:rect b="b" l="l" r="r" t="t"/>
              <a:pathLst>
                <a:path extrusionOk="0" h="6097" w="393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89"/>
            <p:cNvSpPr/>
            <p:nvPr/>
          </p:nvSpPr>
          <p:spPr>
            <a:xfrm>
              <a:off x="5954474" y="4230039"/>
              <a:ext cx="120256" cy="102854"/>
            </a:xfrm>
            <a:custGeom>
              <a:rect b="b" l="l" r="r" t="t"/>
              <a:pathLst>
                <a:path extrusionOk="0" h="3239" w="3787">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89"/>
            <p:cNvSpPr/>
            <p:nvPr/>
          </p:nvSpPr>
          <p:spPr>
            <a:xfrm>
              <a:off x="5876198" y="4333243"/>
              <a:ext cx="39376" cy="13274"/>
            </a:xfrm>
            <a:custGeom>
              <a:rect b="b" l="l" r="r" t="t"/>
              <a:pathLst>
                <a:path extrusionOk="0" h="418" w="124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89"/>
            <p:cNvSpPr/>
            <p:nvPr/>
          </p:nvSpPr>
          <p:spPr>
            <a:xfrm>
              <a:off x="5979433" y="4333243"/>
              <a:ext cx="39344" cy="13274"/>
            </a:xfrm>
            <a:custGeom>
              <a:rect b="b" l="l" r="r" t="t"/>
              <a:pathLst>
                <a:path extrusionOk="0" h="418" w="1239">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6" name="Google Shape;9496;p89"/>
          <p:cNvGrpSpPr/>
          <p:nvPr/>
        </p:nvGrpSpPr>
        <p:grpSpPr>
          <a:xfrm>
            <a:off x="6644701" y="4135124"/>
            <a:ext cx="159950" cy="364516"/>
            <a:chOff x="6410063" y="4135124"/>
            <a:chExt cx="159950" cy="364516"/>
          </a:xfrm>
        </p:grpSpPr>
        <p:sp>
          <p:nvSpPr>
            <p:cNvPr id="9497" name="Google Shape;9497;p89"/>
            <p:cNvSpPr/>
            <p:nvPr/>
          </p:nvSpPr>
          <p:spPr>
            <a:xfrm>
              <a:off x="6493991" y="4299202"/>
              <a:ext cx="36328" cy="200438"/>
            </a:xfrm>
            <a:custGeom>
              <a:rect b="b" l="l" r="r" t="t"/>
              <a:pathLst>
                <a:path extrusionOk="0" h="6312" w="1144">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89"/>
            <p:cNvSpPr/>
            <p:nvPr/>
          </p:nvSpPr>
          <p:spPr>
            <a:xfrm>
              <a:off x="6454297" y="4135124"/>
              <a:ext cx="71099" cy="71131"/>
            </a:xfrm>
            <a:custGeom>
              <a:rect b="b" l="l" r="r" t="t"/>
              <a:pathLst>
                <a:path extrusionOk="0" h="2240" w="2239">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89"/>
            <p:cNvSpPr/>
            <p:nvPr/>
          </p:nvSpPr>
          <p:spPr>
            <a:xfrm>
              <a:off x="6410063" y="4252712"/>
              <a:ext cx="94566" cy="246927"/>
            </a:xfrm>
            <a:custGeom>
              <a:rect b="b" l="l" r="r" t="t"/>
              <a:pathLst>
                <a:path extrusionOk="0" h="7776" w="2978">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89"/>
            <p:cNvSpPr/>
            <p:nvPr/>
          </p:nvSpPr>
          <p:spPr>
            <a:xfrm>
              <a:off x="6410063" y="4212638"/>
              <a:ext cx="159950" cy="150519"/>
            </a:xfrm>
            <a:custGeom>
              <a:rect b="b" l="l" r="r" t="t"/>
              <a:pathLst>
                <a:path extrusionOk="0" h="4740" w="5037">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1" name="Google Shape;9501;p89"/>
          <p:cNvGrpSpPr/>
          <p:nvPr/>
        </p:nvGrpSpPr>
        <p:grpSpPr>
          <a:xfrm>
            <a:off x="7159290" y="4135505"/>
            <a:ext cx="214378" cy="364135"/>
            <a:chOff x="6924652" y="4135505"/>
            <a:chExt cx="214378" cy="364135"/>
          </a:xfrm>
        </p:grpSpPr>
        <p:sp>
          <p:nvSpPr>
            <p:cNvPr id="9502" name="Google Shape;9502;p89"/>
            <p:cNvSpPr/>
            <p:nvPr/>
          </p:nvSpPr>
          <p:spPr>
            <a:xfrm>
              <a:off x="6996482" y="4135505"/>
              <a:ext cx="70718" cy="71099"/>
            </a:xfrm>
            <a:custGeom>
              <a:rect b="b" l="l" r="r" t="t"/>
              <a:pathLst>
                <a:path extrusionOk="0" h="2239" w="2227">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89"/>
            <p:cNvSpPr/>
            <p:nvPr/>
          </p:nvSpPr>
          <p:spPr>
            <a:xfrm>
              <a:off x="7018012" y="4345183"/>
              <a:ext cx="88882" cy="154456"/>
            </a:xfrm>
            <a:custGeom>
              <a:rect b="b" l="l" r="r" t="t"/>
              <a:pathLst>
                <a:path extrusionOk="0" h="4864" w="2799">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89"/>
            <p:cNvSpPr/>
            <p:nvPr/>
          </p:nvSpPr>
          <p:spPr>
            <a:xfrm>
              <a:off x="6948850" y="4212638"/>
              <a:ext cx="190181" cy="149884"/>
            </a:xfrm>
            <a:custGeom>
              <a:rect b="b" l="l" r="r" t="t"/>
              <a:pathLst>
                <a:path extrusionOk="0" h="4720" w="5989">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89"/>
            <p:cNvSpPr/>
            <p:nvPr/>
          </p:nvSpPr>
          <p:spPr>
            <a:xfrm>
              <a:off x="6924652" y="4252331"/>
              <a:ext cx="103617" cy="245815"/>
            </a:xfrm>
            <a:custGeom>
              <a:rect b="b" l="l" r="r" t="t"/>
              <a:pathLst>
                <a:path extrusionOk="0" h="7741" w="3263">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6" name="Google Shape;9506;p89"/>
          <p:cNvGrpSpPr/>
          <p:nvPr/>
        </p:nvGrpSpPr>
        <p:grpSpPr>
          <a:xfrm>
            <a:off x="7619389" y="4147984"/>
            <a:ext cx="380012" cy="351274"/>
            <a:chOff x="7384751" y="4147984"/>
            <a:chExt cx="380012" cy="351274"/>
          </a:xfrm>
        </p:grpSpPr>
        <p:sp>
          <p:nvSpPr>
            <p:cNvPr id="9507" name="Google Shape;9507;p89"/>
            <p:cNvSpPr/>
            <p:nvPr/>
          </p:nvSpPr>
          <p:spPr>
            <a:xfrm>
              <a:off x="7385513" y="4225879"/>
              <a:ext cx="379250" cy="273379"/>
            </a:xfrm>
            <a:custGeom>
              <a:rect b="b" l="l" r="r" t="t"/>
              <a:pathLst>
                <a:path extrusionOk="0" h="8609" w="11943">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89"/>
            <p:cNvSpPr/>
            <p:nvPr/>
          </p:nvSpPr>
          <p:spPr>
            <a:xfrm>
              <a:off x="7384751" y="4147984"/>
              <a:ext cx="380012" cy="228382"/>
            </a:xfrm>
            <a:custGeom>
              <a:rect b="b" l="l" r="r" t="t"/>
              <a:pathLst>
                <a:path extrusionOk="0" h="7192" w="11967">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89"/>
            <p:cNvSpPr/>
            <p:nvPr/>
          </p:nvSpPr>
          <p:spPr>
            <a:xfrm>
              <a:off x="7507642" y="4228134"/>
              <a:ext cx="37852" cy="37852"/>
            </a:xfrm>
            <a:custGeom>
              <a:rect b="b" l="l" r="r" t="t"/>
              <a:pathLst>
                <a:path extrusionOk="0" h="1192" w="1192">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89"/>
            <p:cNvSpPr/>
            <p:nvPr/>
          </p:nvSpPr>
          <p:spPr>
            <a:xfrm>
              <a:off x="7573820" y="4228134"/>
              <a:ext cx="37820" cy="37852"/>
            </a:xfrm>
            <a:custGeom>
              <a:rect b="b" l="l" r="r" t="t"/>
              <a:pathLst>
                <a:path extrusionOk="0" h="1192" w="1191">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89"/>
            <p:cNvSpPr/>
            <p:nvPr/>
          </p:nvSpPr>
          <p:spPr>
            <a:xfrm>
              <a:off x="7640728" y="4228134"/>
              <a:ext cx="37852" cy="37852"/>
            </a:xfrm>
            <a:custGeom>
              <a:rect b="b" l="l" r="r" t="t"/>
              <a:pathLst>
                <a:path extrusionOk="0" h="1192" w="1192">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12" name="Google Shape;9512;p89"/>
          <p:cNvSpPr txBox="1"/>
          <p:nvPr/>
        </p:nvSpPr>
        <p:spPr>
          <a:xfrm>
            <a:off x="716700" y="1188000"/>
            <a:ext cx="7710600" cy="761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chemeClr val="dk1"/>
              </a:buClr>
              <a:buSzPts val="1100"/>
              <a:buFont typeface="Arial"/>
              <a:buNone/>
            </a:pPr>
            <a:r>
              <a:rPr lang="en" sz="1100">
                <a:solidFill>
                  <a:schemeClr val="lt1"/>
                </a:solidFill>
              </a:rPr>
              <a:t>You can </a:t>
            </a:r>
            <a:r>
              <a:rPr b="1" lang="en" sz="1100">
                <a:solidFill>
                  <a:schemeClr val="hlink"/>
                </a:solidFill>
              </a:rPr>
              <a:t>resize </a:t>
            </a:r>
            <a:r>
              <a:rPr lang="en" sz="1100">
                <a:solidFill>
                  <a:schemeClr val="lt1"/>
                </a:solidFill>
              </a:rPr>
              <a:t>these icons without losing quality.</a:t>
            </a:r>
            <a:endParaRPr sz="1100">
              <a:solidFill>
                <a:schemeClr val="lt1"/>
              </a:solidFill>
            </a:endParaRPr>
          </a:p>
          <a:p>
            <a:pPr indent="0" lvl="0" marL="0" rtl="0" algn="ctr">
              <a:lnSpc>
                <a:spcPct val="100000"/>
              </a:lnSpc>
              <a:spcBef>
                <a:spcPts val="0"/>
              </a:spcBef>
              <a:spcAft>
                <a:spcPts val="0"/>
              </a:spcAft>
              <a:buClr>
                <a:schemeClr val="dk1"/>
              </a:buClr>
              <a:buSzPts val="1100"/>
              <a:buFont typeface="Arial"/>
              <a:buNone/>
            </a:pPr>
            <a:r>
              <a:rPr lang="en" sz="1100">
                <a:solidFill>
                  <a:schemeClr val="lt1"/>
                </a:solidFill>
              </a:rPr>
              <a:t>You can </a:t>
            </a:r>
            <a:r>
              <a:rPr b="1" lang="en" sz="1100">
                <a:solidFill>
                  <a:schemeClr val="hlink"/>
                </a:solidFill>
              </a:rPr>
              <a:t>change the stroke and fill color</a:t>
            </a:r>
            <a:r>
              <a:rPr lang="en" sz="1100">
                <a:solidFill>
                  <a:schemeClr val="lt1"/>
                </a:solidFill>
              </a:rPr>
              <a:t>; just select the icon and click on the </a:t>
            </a:r>
            <a:r>
              <a:rPr b="1" lang="en" sz="1100">
                <a:solidFill>
                  <a:schemeClr val="hlink"/>
                </a:solidFill>
              </a:rPr>
              <a:t>paint bucket/pen</a:t>
            </a:r>
            <a:r>
              <a:rPr lang="en" sz="1100">
                <a:solidFill>
                  <a:schemeClr val="lt1"/>
                </a:solidFill>
              </a:rPr>
              <a:t>.</a:t>
            </a:r>
            <a:endParaRPr sz="1100">
              <a:solidFill>
                <a:schemeClr val="lt1"/>
              </a:solidFill>
            </a:endParaRPr>
          </a:p>
          <a:p>
            <a:pPr indent="0" lvl="0" marL="0" rtl="0" algn="ctr">
              <a:lnSpc>
                <a:spcPct val="100000"/>
              </a:lnSpc>
              <a:spcBef>
                <a:spcPts val="0"/>
              </a:spcBef>
              <a:spcAft>
                <a:spcPts val="0"/>
              </a:spcAft>
              <a:buNone/>
            </a:pPr>
            <a:r>
              <a:rPr lang="en" sz="1100">
                <a:solidFill>
                  <a:schemeClr val="lt1"/>
                </a:solidFill>
              </a:rPr>
              <a:t>In Google Slides, you can also use </a:t>
            </a:r>
            <a:r>
              <a:rPr b="1" lang="en" sz="1100">
                <a:solidFill>
                  <a:schemeClr val="hlink"/>
                </a:solidFill>
                <a:uFill>
                  <a:noFill/>
                </a:uFill>
                <a:hlinkClick r:id="rId3"/>
              </a:rPr>
              <a:t>Flaticon’s extension</a:t>
            </a:r>
            <a:r>
              <a:rPr lang="en" sz="1100">
                <a:solidFill>
                  <a:schemeClr val="lt1"/>
                </a:solidFill>
              </a:rPr>
              <a:t>, allowing you to customize and add even more icons.</a:t>
            </a:r>
            <a:br>
              <a:rPr lang="en" sz="1100">
                <a:solidFill>
                  <a:srgbClr val="435D74"/>
                </a:solidFill>
              </a:rPr>
            </a:br>
            <a:endParaRPr sz="1100">
              <a:solidFill>
                <a:srgbClr val="435D74"/>
              </a:solidFill>
            </a:endParaRPr>
          </a:p>
        </p:txBody>
      </p:sp>
      <p:sp>
        <p:nvSpPr>
          <p:cNvPr id="9513" name="Google Shape;9513;p89"/>
          <p:cNvSpPr txBox="1"/>
          <p:nvPr>
            <p:ph type="title"/>
          </p:nvPr>
        </p:nvSpPr>
        <p:spPr>
          <a:xfrm>
            <a:off x="716775" y="510900"/>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...and our sets of editable icons</a:t>
            </a:r>
            <a:endParaRPr/>
          </a:p>
        </p:txBody>
      </p:sp>
      <p:grpSp>
        <p:nvGrpSpPr>
          <p:cNvPr id="9514" name="Google Shape;9514;p89"/>
          <p:cNvGrpSpPr/>
          <p:nvPr/>
        </p:nvGrpSpPr>
        <p:grpSpPr>
          <a:xfrm>
            <a:off x="1105215" y="4124000"/>
            <a:ext cx="374177" cy="374263"/>
            <a:chOff x="775325" y="4143525"/>
            <a:chExt cx="468776" cy="468884"/>
          </a:xfrm>
        </p:grpSpPr>
        <p:sp>
          <p:nvSpPr>
            <p:cNvPr id="9515" name="Google Shape;9515;p89"/>
            <p:cNvSpPr/>
            <p:nvPr/>
          </p:nvSpPr>
          <p:spPr>
            <a:xfrm>
              <a:off x="851953" y="4143525"/>
              <a:ext cx="392147" cy="390479"/>
            </a:xfrm>
            <a:custGeom>
              <a:rect b="b" l="l" r="r" t="t"/>
              <a:pathLst>
                <a:path extrusionOk="0" h="36273" w="36428">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89"/>
            <p:cNvSpPr/>
            <p:nvPr/>
          </p:nvSpPr>
          <p:spPr>
            <a:xfrm>
              <a:off x="775325" y="4505404"/>
              <a:ext cx="108339" cy="107004"/>
            </a:xfrm>
            <a:custGeom>
              <a:rect b="b" l="l" r="r" t="t"/>
              <a:pathLst>
                <a:path extrusionOk="0" h="9940" w="10064">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89"/>
            <p:cNvSpPr/>
            <p:nvPr/>
          </p:nvSpPr>
          <p:spPr>
            <a:xfrm>
              <a:off x="775325" y="4437806"/>
              <a:ext cx="75430" cy="74085"/>
            </a:xfrm>
            <a:custGeom>
              <a:rect b="b" l="l" r="r" t="t"/>
              <a:pathLst>
                <a:path extrusionOk="0" h="6882" w="7007">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89"/>
            <p:cNvSpPr/>
            <p:nvPr/>
          </p:nvSpPr>
          <p:spPr>
            <a:xfrm>
              <a:off x="875829" y="4538289"/>
              <a:ext cx="75409" cy="74085"/>
            </a:xfrm>
            <a:custGeom>
              <a:rect b="b" l="l" r="r" t="t"/>
              <a:pathLst>
                <a:path extrusionOk="0" h="6882" w="7005">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6" name="Shape 316"/>
        <p:cNvGrpSpPr/>
        <p:nvPr/>
      </p:nvGrpSpPr>
      <p:grpSpPr>
        <a:xfrm>
          <a:off x="0" y="0"/>
          <a:ext cx="0" cy="0"/>
          <a:chOff x="0" y="0"/>
          <a:chExt cx="0" cy="0"/>
        </a:xfrm>
      </p:grpSpPr>
      <p:pic>
        <p:nvPicPr>
          <p:cNvPr id="317" name="Google Shape;317;p45"/>
          <p:cNvPicPr preferRelativeResize="0"/>
          <p:nvPr>
            <p:ph idx="3" type="pic"/>
          </p:nvPr>
        </p:nvPicPr>
        <p:blipFill rotWithShape="1">
          <a:blip r:embed="rId3">
            <a:alphaModFix/>
          </a:blip>
          <a:srcRect b="30414" l="0" r="0" t="4148"/>
          <a:stretch/>
        </p:blipFill>
        <p:spPr>
          <a:xfrm rot="10800000">
            <a:off x="5148450" y="-12900"/>
            <a:ext cx="3478800" cy="3415500"/>
          </a:xfrm>
          <a:prstGeom prst="round2SameRect">
            <a:avLst>
              <a:gd fmla="val 16667" name="adj1"/>
              <a:gd fmla="val 0" name="adj2"/>
            </a:avLst>
          </a:prstGeom>
        </p:spPr>
      </p:pic>
      <p:sp>
        <p:nvSpPr>
          <p:cNvPr id="318" name="Google Shape;318;p45"/>
          <p:cNvSpPr txBox="1"/>
          <p:nvPr>
            <p:ph type="title"/>
          </p:nvPr>
        </p:nvSpPr>
        <p:spPr>
          <a:xfrm>
            <a:off x="712948" y="2333275"/>
            <a:ext cx="4256400" cy="841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Introduction</a:t>
            </a:r>
            <a:endParaRPr/>
          </a:p>
        </p:txBody>
      </p:sp>
      <p:sp>
        <p:nvSpPr>
          <p:cNvPr id="319" name="Google Shape;319;p45"/>
          <p:cNvSpPr txBox="1"/>
          <p:nvPr>
            <p:ph idx="2" type="title"/>
          </p:nvPr>
        </p:nvSpPr>
        <p:spPr>
          <a:xfrm>
            <a:off x="712938" y="1245125"/>
            <a:ext cx="1354500" cy="841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01</a:t>
            </a:r>
            <a:endParaRPr/>
          </a:p>
        </p:txBody>
      </p:sp>
      <p:sp>
        <p:nvSpPr>
          <p:cNvPr id="320" name="Google Shape;320;p45"/>
          <p:cNvSpPr txBox="1"/>
          <p:nvPr>
            <p:ph idx="1" type="subTitle"/>
          </p:nvPr>
        </p:nvSpPr>
        <p:spPr>
          <a:xfrm>
            <a:off x="712948" y="3086000"/>
            <a:ext cx="4256400" cy="375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enter a subtitle here if you need it</a:t>
            </a:r>
            <a:endParaRPr/>
          </a:p>
        </p:txBody>
      </p:sp>
      <p:cxnSp>
        <p:nvCxnSpPr>
          <p:cNvPr id="321" name="Google Shape;321;p45"/>
          <p:cNvCxnSpPr/>
          <p:nvPr/>
        </p:nvCxnSpPr>
        <p:spPr>
          <a:xfrm>
            <a:off x="712938" y="2228075"/>
            <a:ext cx="530100" cy="0"/>
          </a:xfrm>
          <a:prstGeom prst="straightConnector1">
            <a:avLst/>
          </a:prstGeom>
          <a:noFill/>
          <a:ln cap="flat" cmpd="sng" w="38100">
            <a:solidFill>
              <a:schemeClr val="dk2"/>
            </a:solidFill>
            <a:prstDash val="solid"/>
            <a:round/>
            <a:headEnd len="med" w="med" type="none"/>
            <a:tailEnd len="med" w="med" type="none"/>
          </a:ln>
        </p:spPr>
      </p:cxnSp>
      <p:sp>
        <p:nvSpPr>
          <p:cNvPr id="322" name="Google Shape;322;p45"/>
          <p:cNvSpPr/>
          <p:nvPr/>
        </p:nvSpPr>
        <p:spPr>
          <a:xfrm>
            <a:off x="-3749" y="4547525"/>
            <a:ext cx="9744793" cy="940376"/>
          </a:xfrm>
          <a:prstGeom prst="rect">
            <a:avLst/>
          </a:prstGeom>
        </p:spPr>
        <p:txBody>
          <a:bodyPr>
            <a:prstTxWarp prst="textPlain"/>
          </a:bodyPr>
          <a:lstStyle/>
          <a:p>
            <a:pPr lvl="0" algn="ctr"/>
            <a:r>
              <a:rPr b="1" i="0">
                <a:ln>
                  <a:noFill/>
                </a:ln>
                <a:solidFill>
                  <a:srgbClr val="5BBE91">
                    <a:alpha val="27219"/>
                  </a:srgbClr>
                </a:solidFill>
                <a:latin typeface="Rubik"/>
              </a:rPr>
              <a:t>INTRODUCTION</a:t>
            </a:r>
          </a:p>
        </p:txBody>
      </p:sp>
      <p:sp>
        <p:nvSpPr>
          <p:cNvPr id="323" name="Google Shape;323;p45"/>
          <p:cNvSpPr/>
          <p:nvPr/>
        </p:nvSpPr>
        <p:spPr>
          <a:xfrm>
            <a:off x="713225" y="3543952"/>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45"/>
          <p:cNvSpPr/>
          <p:nvPr/>
        </p:nvSpPr>
        <p:spPr>
          <a:xfrm>
            <a:off x="1280800" y="3543952"/>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45"/>
          <p:cNvSpPr/>
          <p:nvPr/>
        </p:nvSpPr>
        <p:spPr>
          <a:xfrm>
            <a:off x="1848375" y="3543952"/>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45"/>
          <p:cNvSpPr/>
          <p:nvPr/>
        </p:nvSpPr>
        <p:spPr>
          <a:xfrm>
            <a:off x="1367925" y="3649027"/>
            <a:ext cx="270638" cy="234746"/>
          </a:xfrm>
          <a:custGeom>
            <a:rect b="b" l="l" r="r" t="t"/>
            <a:pathLst>
              <a:path extrusionOk="0" h="10432" w="12027">
                <a:moveTo>
                  <a:pt x="10955" y="382"/>
                </a:moveTo>
                <a:lnTo>
                  <a:pt x="11431" y="405"/>
                </a:lnTo>
                <a:lnTo>
                  <a:pt x="6597" y="5359"/>
                </a:lnTo>
                <a:lnTo>
                  <a:pt x="6287" y="5049"/>
                </a:lnTo>
                <a:lnTo>
                  <a:pt x="10955" y="382"/>
                </a:lnTo>
                <a:close/>
                <a:moveTo>
                  <a:pt x="9336" y="1"/>
                </a:moveTo>
                <a:cubicBezTo>
                  <a:pt x="8573" y="48"/>
                  <a:pt x="7954" y="691"/>
                  <a:pt x="7430" y="1263"/>
                </a:cubicBezTo>
                <a:cubicBezTo>
                  <a:pt x="7311" y="1382"/>
                  <a:pt x="7192" y="1501"/>
                  <a:pt x="7097" y="1620"/>
                </a:cubicBezTo>
                <a:lnTo>
                  <a:pt x="6383" y="2311"/>
                </a:lnTo>
                <a:cubicBezTo>
                  <a:pt x="6335" y="2382"/>
                  <a:pt x="6335" y="2501"/>
                  <a:pt x="6383" y="2573"/>
                </a:cubicBezTo>
                <a:cubicBezTo>
                  <a:pt x="6418" y="2596"/>
                  <a:pt x="6466" y="2608"/>
                  <a:pt x="6514" y="2608"/>
                </a:cubicBezTo>
                <a:cubicBezTo>
                  <a:pt x="6561" y="2608"/>
                  <a:pt x="6609" y="2596"/>
                  <a:pt x="6645" y="2573"/>
                </a:cubicBezTo>
                <a:lnTo>
                  <a:pt x="7335" y="1858"/>
                </a:lnTo>
                <a:cubicBezTo>
                  <a:pt x="7454" y="1739"/>
                  <a:pt x="7573" y="1644"/>
                  <a:pt x="7669" y="1501"/>
                </a:cubicBezTo>
                <a:cubicBezTo>
                  <a:pt x="8169" y="977"/>
                  <a:pt x="8740" y="382"/>
                  <a:pt x="9359" y="358"/>
                </a:cubicBezTo>
                <a:lnTo>
                  <a:pt x="10479" y="382"/>
                </a:lnTo>
                <a:lnTo>
                  <a:pt x="5930" y="4930"/>
                </a:lnTo>
                <a:cubicBezTo>
                  <a:pt x="5859" y="5002"/>
                  <a:pt x="5859" y="5097"/>
                  <a:pt x="5930" y="5168"/>
                </a:cubicBezTo>
                <a:lnTo>
                  <a:pt x="6359" y="5621"/>
                </a:lnTo>
                <a:lnTo>
                  <a:pt x="6168" y="5787"/>
                </a:lnTo>
                <a:cubicBezTo>
                  <a:pt x="6019" y="5713"/>
                  <a:pt x="5796" y="5629"/>
                  <a:pt x="5557" y="5629"/>
                </a:cubicBezTo>
                <a:cubicBezTo>
                  <a:pt x="5413" y="5629"/>
                  <a:pt x="5263" y="5659"/>
                  <a:pt x="5120" y="5740"/>
                </a:cubicBezTo>
                <a:lnTo>
                  <a:pt x="4287" y="4906"/>
                </a:lnTo>
                <a:lnTo>
                  <a:pt x="6073" y="3120"/>
                </a:lnTo>
                <a:cubicBezTo>
                  <a:pt x="6144" y="3073"/>
                  <a:pt x="6144" y="2954"/>
                  <a:pt x="6073" y="2882"/>
                </a:cubicBezTo>
                <a:cubicBezTo>
                  <a:pt x="6037" y="2846"/>
                  <a:pt x="5996" y="2829"/>
                  <a:pt x="5954" y="2829"/>
                </a:cubicBezTo>
                <a:cubicBezTo>
                  <a:pt x="5912" y="2829"/>
                  <a:pt x="5871" y="2846"/>
                  <a:pt x="5835" y="2882"/>
                </a:cubicBezTo>
                <a:lnTo>
                  <a:pt x="2096" y="6621"/>
                </a:lnTo>
                <a:cubicBezTo>
                  <a:pt x="2024" y="6692"/>
                  <a:pt x="2024" y="6811"/>
                  <a:pt x="2096" y="6859"/>
                </a:cubicBezTo>
                <a:cubicBezTo>
                  <a:pt x="2132" y="6895"/>
                  <a:pt x="2173" y="6913"/>
                  <a:pt x="2215" y="6913"/>
                </a:cubicBezTo>
                <a:cubicBezTo>
                  <a:pt x="2257" y="6913"/>
                  <a:pt x="2298" y="6895"/>
                  <a:pt x="2334" y="6859"/>
                </a:cubicBezTo>
                <a:lnTo>
                  <a:pt x="4049" y="5144"/>
                </a:lnTo>
                <a:lnTo>
                  <a:pt x="5549" y="6645"/>
                </a:lnTo>
                <a:lnTo>
                  <a:pt x="5263" y="6931"/>
                </a:lnTo>
                <a:cubicBezTo>
                  <a:pt x="5190" y="6910"/>
                  <a:pt x="5117" y="6899"/>
                  <a:pt x="5043" y="6899"/>
                </a:cubicBezTo>
                <a:cubicBezTo>
                  <a:pt x="4781" y="6899"/>
                  <a:pt x="4513" y="7033"/>
                  <a:pt x="4215" y="7312"/>
                </a:cubicBezTo>
                <a:cubicBezTo>
                  <a:pt x="3787" y="7431"/>
                  <a:pt x="3310" y="7788"/>
                  <a:pt x="2858" y="8336"/>
                </a:cubicBezTo>
                <a:cubicBezTo>
                  <a:pt x="2453" y="8860"/>
                  <a:pt x="2167" y="9455"/>
                  <a:pt x="2096" y="9955"/>
                </a:cubicBezTo>
                <a:cubicBezTo>
                  <a:pt x="1898" y="10036"/>
                  <a:pt x="1709" y="10071"/>
                  <a:pt x="1535" y="10071"/>
                </a:cubicBezTo>
                <a:cubicBezTo>
                  <a:pt x="1145" y="10071"/>
                  <a:pt x="832" y="9892"/>
                  <a:pt x="667" y="9645"/>
                </a:cubicBezTo>
                <a:cubicBezTo>
                  <a:pt x="453" y="9336"/>
                  <a:pt x="405" y="8812"/>
                  <a:pt x="905" y="8288"/>
                </a:cubicBezTo>
                <a:lnTo>
                  <a:pt x="1763" y="7431"/>
                </a:lnTo>
                <a:cubicBezTo>
                  <a:pt x="1834" y="7383"/>
                  <a:pt x="1834" y="7264"/>
                  <a:pt x="1763" y="7193"/>
                </a:cubicBezTo>
                <a:cubicBezTo>
                  <a:pt x="1727" y="7157"/>
                  <a:pt x="1685" y="7139"/>
                  <a:pt x="1643" y="7139"/>
                </a:cubicBezTo>
                <a:cubicBezTo>
                  <a:pt x="1602" y="7139"/>
                  <a:pt x="1560" y="7157"/>
                  <a:pt x="1524" y="7193"/>
                </a:cubicBezTo>
                <a:lnTo>
                  <a:pt x="667" y="8050"/>
                </a:lnTo>
                <a:cubicBezTo>
                  <a:pt x="119" y="8598"/>
                  <a:pt x="0" y="9312"/>
                  <a:pt x="381" y="9836"/>
                </a:cubicBezTo>
                <a:cubicBezTo>
                  <a:pt x="572" y="10122"/>
                  <a:pt x="858" y="10312"/>
                  <a:pt x="1191" y="10384"/>
                </a:cubicBezTo>
                <a:cubicBezTo>
                  <a:pt x="1310" y="10407"/>
                  <a:pt x="1429" y="10431"/>
                  <a:pt x="1548" y="10431"/>
                </a:cubicBezTo>
                <a:cubicBezTo>
                  <a:pt x="1810" y="10431"/>
                  <a:pt x="2072" y="10360"/>
                  <a:pt x="2334" y="10241"/>
                </a:cubicBezTo>
                <a:cubicBezTo>
                  <a:pt x="2382" y="10217"/>
                  <a:pt x="2429" y="10145"/>
                  <a:pt x="2429" y="10098"/>
                </a:cubicBezTo>
                <a:cubicBezTo>
                  <a:pt x="2477" y="9645"/>
                  <a:pt x="2739" y="9074"/>
                  <a:pt x="3144" y="8550"/>
                </a:cubicBezTo>
                <a:cubicBezTo>
                  <a:pt x="3525" y="8050"/>
                  <a:pt x="3977" y="7716"/>
                  <a:pt x="4334" y="7645"/>
                </a:cubicBezTo>
                <a:cubicBezTo>
                  <a:pt x="4382" y="7645"/>
                  <a:pt x="4406" y="7621"/>
                  <a:pt x="4430" y="7597"/>
                </a:cubicBezTo>
                <a:cubicBezTo>
                  <a:pt x="4703" y="7324"/>
                  <a:pt x="4900" y="7246"/>
                  <a:pt x="5051" y="7246"/>
                </a:cubicBezTo>
                <a:cubicBezTo>
                  <a:pt x="5123" y="7246"/>
                  <a:pt x="5185" y="7265"/>
                  <a:pt x="5239" y="7288"/>
                </a:cubicBezTo>
                <a:cubicBezTo>
                  <a:pt x="5259" y="7294"/>
                  <a:pt x="5278" y="7297"/>
                  <a:pt x="5296" y="7297"/>
                </a:cubicBezTo>
                <a:cubicBezTo>
                  <a:pt x="5347" y="7297"/>
                  <a:pt x="5395" y="7275"/>
                  <a:pt x="5430" y="7240"/>
                </a:cubicBezTo>
                <a:lnTo>
                  <a:pt x="5906" y="6764"/>
                </a:lnTo>
                <a:cubicBezTo>
                  <a:pt x="5978" y="6716"/>
                  <a:pt x="5978" y="6597"/>
                  <a:pt x="5906" y="6526"/>
                </a:cubicBezTo>
                <a:lnTo>
                  <a:pt x="5382" y="6002"/>
                </a:lnTo>
                <a:cubicBezTo>
                  <a:pt x="5438" y="5985"/>
                  <a:pt x="5495" y="5977"/>
                  <a:pt x="5553" y="5977"/>
                </a:cubicBezTo>
                <a:cubicBezTo>
                  <a:pt x="5742" y="5977"/>
                  <a:pt x="5938" y="6059"/>
                  <a:pt x="6121" y="6168"/>
                </a:cubicBezTo>
                <a:cubicBezTo>
                  <a:pt x="6144" y="6168"/>
                  <a:pt x="6168" y="6192"/>
                  <a:pt x="6192" y="6192"/>
                </a:cubicBezTo>
                <a:cubicBezTo>
                  <a:pt x="6240" y="6192"/>
                  <a:pt x="6287" y="6168"/>
                  <a:pt x="6335" y="6121"/>
                </a:cubicBezTo>
                <a:lnTo>
                  <a:pt x="6716" y="5740"/>
                </a:lnTo>
                <a:lnTo>
                  <a:pt x="11955" y="358"/>
                </a:lnTo>
                <a:cubicBezTo>
                  <a:pt x="12003" y="310"/>
                  <a:pt x="12027" y="239"/>
                  <a:pt x="12003" y="167"/>
                </a:cubicBezTo>
                <a:cubicBezTo>
                  <a:pt x="11979" y="96"/>
                  <a:pt x="11908" y="72"/>
                  <a:pt x="11836" y="72"/>
                </a:cubicBezTo>
                <a:lnTo>
                  <a:pt x="935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7" name="Google Shape;327;p45"/>
          <p:cNvGrpSpPr/>
          <p:nvPr/>
        </p:nvGrpSpPr>
        <p:grpSpPr>
          <a:xfrm>
            <a:off x="1978556" y="3633222"/>
            <a:ext cx="171514" cy="266362"/>
            <a:chOff x="1965250" y="2633325"/>
            <a:chExt cx="190550" cy="295925"/>
          </a:xfrm>
        </p:grpSpPr>
        <p:sp>
          <p:nvSpPr>
            <p:cNvPr id="328" name="Google Shape;328;p45"/>
            <p:cNvSpPr/>
            <p:nvPr/>
          </p:nvSpPr>
          <p:spPr>
            <a:xfrm>
              <a:off x="1965250" y="2633325"/>
              <a:ext cx="190550" cy="295925"/>
            </a:xfrm>
            <a:custGeom>
              <a:rect b="b" l="l" r="r" t="t"/>
              <a:pathLst>
                <a:path extrusionOk="0" h="11837" w="7622">
                  <a:moveTo>
                    <a:pt x="3811" y="382"/>
                  </a:moveTo>
                  <a:cubicBezTo>
                    <a:pt x="4383" y="382"/>
                    <a:pt x="4859" y="834"/>
                    <a:pt x="4859" y="1430"/>
                  </a:cubicBezTo>
                  <a:cubicBezTo>
                    <a:pt x="4859" y="1454"/>
                    <a:pt x="4859" y="1501"/>
                    <a:pt x="4859" y="1525"/>
                  </a:cubicBezTo>
                  <a:lnTo>
                    <a:pt x="4692" y="1525"/>
                  </a:lnTo>
                  <a:cubicBezTo>
                    <a:pt x="4573" y="1335"/>
                    <a:pt x="4359" y="1215"/>
                    <a:pt x="4121" y="1215"/>
                  </a:cubicBezTo>
                  <a:lnTo>
                    <a:pt x="3502" y="1215"/>
                  </a:lnTo>
                  <a:cubicBezTo>
                    <a:pt x="3263" y="1215"/>
                    <a:pt x="3049" y="1335"/>
                    <a:pt x="2954" y="1525"/>
                  </a:cubicBezTo>
                  <a:lnTo>
                    <a:pt x="2763" y="1525"/>
                  </a:lnTo>
                  <a:cubicBezTo>
                    <a:pt x="2763" y="1501"/>
                    <a:pt x="2763" y="1454"/>
                    <a:pt x="2763" y="1430"/>
                  </a:cubicBezTo>
                  <a:cubicBezTo>
                    <a:pt x="2763" y="834"/>
                    <a:pt x="3240" y="382"/>
                    <a:pt x="3811" y="382"/>
                  </a:cubicBezTo>
                  <a:close/>
                  <a:moveTo>
                    <a:pt x="4145" y="1549"/>
                  </a:moveTo>
                  <a:cubicBezTo>
                    <a:pt x="4287" y="1549"/>
                    <a:pt x="4407" y="1644"/>
                    <a:pt x="4430" y="1763"/>
                  </a:cubicBezTo>
                  <a:cubicBezTo>
                    <a:pt x="4454" y="1787"/>
                    <a:pt x="4454" y="1835"/>
                    <a:pt x="4454" y="1858"/>
                  </a:cubicBezTo>
                  <a:lnTo>
                    <a:pt x="4454" y="2168"/>
                  </a:lnTo>
                  <a:lnTo>
                    <a:pt x="3192" y="2168"/>
                  </a:lnTo>
                  <a:lnTo>
                    <a:pt x="3192" y="1858"/>
                  </a:lnTo>
                  <a:cubicBezTo>
                    <a:pt x="3192" y="1835"/>
                    <a:pt x="3192" y="1787"/>
                    <a:pt x="3192" y="1763"/>
                  </a:cubicBezTo>
                  <a:cubicBezTo>
                    <a:pt x="3240" y="1644"/>
                    <a:pt x="3359" y="1549"/>
                    <a:pt x="3478" y="1549"/>
                  </a:cubicBezTo>
                  <a:close/>
                  <a:moveTo>
                    <a:pt x="5573" y="2501"/>
                  </a:moveTo>
                  <a:cubicBezTo>
                    <a:pt x="5597" y="2501"/>
                    <a:pt x="5645" y="2549"/>
                    <a:pt x="5645" y="2573"/>
                  </a:cubicBezTo>
                  <a:lnTo>
                    <a:pt x="5645" y="3073"/>
                  </a:lnTo>
                  <a:cubicBezTo>
                    <a:pt x="5645" y="3121"/>
                    <a:pt x="5597" y="3144"/>
                    <a:pt x="5573" y="3144"/>
                  </a:cubicBezTo>
                  <a:lnTo>
                    <a:pt x="4264" y="3144"/>
                  </a:lnTo>
                  <a:cubicBezTo>
                    <a:pt x="4168" y="3144"/>
                    <a:pt x="4097" y="3216"/>
                    <a:pt x="4097" y="3311"/>
                  </a:cubicBezTo>
                  <a:cubicBezTo>
                    <a:pt x="4073" y="3406"/>
                    <a:pt x="4145" y="3502"/>
                    <a:pt x="4264" y="3502"/>
                  </a:cubicBezTo>
                  <a:lnTo>
                    <a:pt x="4597" y="3502"/>
                  </a:lnTo>
                  <a:lnTo>
                    <a:pt x="4597" y="3930"/>
                  </a:lnTo>
                  <a:lnTo>
                    <a:pt x="3049" y="3930"/>
                  </a:lnTo>
                  <a:lnTo>
                    <a:pt x="3049" y="3502"/>
                  </a:lnTo>
                  <a:lnTo>
                    <a:pt x="3454" y="3502"/>
                  </a:lnTo>
                  <a:cubicBezTo>
                    <a:pt x="3525" y="3502"/>
                    <a:pt x="3621" y="3430"/>
                    <a:pt x="3621" y="3359"/>
                  </a:cubicBezTo>
                  <a:cubicBezTo>
                    <a:pt x="3644" y="3240"/>
                    <a:pt x="3549" y="3144"/>
                    <a:pt x="3454" y="3144"/>
                  </a:cubicBezTo>
                  <a:lnTo>
                    <a:pt x="2073" y="3144"/>
                  </a:lnTo>
                  <a:cubicBezTo>
                    <a:pt x="2025" y="3144"/>
                    <a:pt x="2001" y="3121"/>
                    <a:pt x="2001" y="3073"/>
                  </a:cubicBezTo>
                  <a:lnTo>
                    <a:pt x="2001" y="2573"/>
                  </a:lnTo>
                  <a:cubicBezTo>
                    <a:pt x="2001" y="2549"/>
                    <a:pt x="2025" y="2501"/>
                    <a:pt x="2073" y="2501"/>
                  </a:cubicBezTo>
                  <a:close/>
                  <a:moveTo>
                    <a:pt x="3954" y="7502"/>
                  </a:moveTo>
                  <a:cubicBezTo>
                    <a:pt x="4121" y="7645"/>
                    <a:pt x="4430" y="7955"/>
                    <a:pt x="4287" y="8503"/>
                  </a:cubicBezTo>
                  <a:lnTo>
                    <a:pt x="3644" y="8503"/>
                  </a:lnTo>
                  <a:cubicBezTo>
                    <a:pt x="3502" y="7955"/>
                    <a:pt x="3811" y="7645"/>
                    <a:pt x="3954" y="7502"/>
                  </a:cubicBezTo>
                  <a:close/>
                  <a:moveTo>
                    <a:pt x="3764" y="6097"/>
                  </a:moveTo>
                  <a:cubicBezTo>
                    <a:pt x="4478" y="6550"/>
                    <a:pt x="4740" y="7050"/>
                    <a:pt x="4859" y="7407"/>
                  </a:cubicBezTo>
                  <a:cubicBezTo>
                    <a:pt x="4978" y="7788"/>
                    <a:pt x="4954" y="8193"/>
                    <a:pt x="4835" y="8503"/>
                  </a:cubicBezTo>
                  <a:lnTo>
                    <a:pt x="4621" y="8503"/>
                  </a:lnTo>
                  <a:cubicBezTo>
                    <a:pt x="4788" y="7788"/>
                    <a:pt x="4359" y="7336"/>
                    <a:pt x="4049" y="7169"/>
                  </a:cubicBezTo>
                  <a:lnTo>
                    <a:pt x="4025" y="7145"/>
                  </a:lnTo>
                  <a:lnTo>
                    <a:pt x="3883" y="7145"/>
                  </a:lnTo>
                  <a:cubicBezTo>
                    <a:pt x="3883" y="7145"/>
                    <a:pt x="3883" y="7169"/>
                    <a:pt x="3883" y="7169"/>
                  </a:cubicBezTo>
                  <a:cubicBezTo>
                    <a:pt x="3573" y="7336"/>
                    <a:pt x="3144" y="7788"/>
                    <a:pt x="3287" y="8503"/>
                  </a:cubicBezTo>
                  <a:lnTo>
                    <a:pt x="3049" y="8503"/>
                  </a:lnTo>
                  <a:cubicBezTo>
                    <a:pt x="2859" y="7860"/>
                    <a:pt x="3097" y="7479"/>
                    <a:pt x="3359" y="7074"/>
                  </a:cubicBezTo>
                  <a:cubicBezTo>
                    <a:pt x="3549" y="6788"/>
                    <a:pt x="3740" y="6478"/>
                    <a:pt x="3764" y="6097"/>
                  </a:cubicBezTo>
                  <a:close/>
                  <a:moveTo>
                    <a:pt x="5002" y="8836"/>
                  </a:moveTo>
                  <a:cubicBezTo>
                    <a:pt x="5026" y="8836"/>
                    <a:pt x="5026" y="8860"/>
                    <a:pt x="5026" y="8884"/>
                  </a:cubicBezTo>
                  <a:lnTo>
                    <a:pt x="5026" y="9336"/>
                  </a:lnTo>
                  <a:lnTo>
                    <a:pt x="2716" y="9336"/>
                  </a:lnTo>
                  <a:lnTo>
                    <a:pt x="2716" y="8884"/>
                  </a:lnTo>
                  <a:cubicBezTo>
                    <a:pt x="2716" y="8860"/>
                    <a:pt x="2763" y="8836"/>
                    <a:pt x="2763" y="8836"/>
                  </a:cubicBezTo>
                  <a:close/>
                  <a:moveTo>
                    <a:pt x="6074" y="3002"/>
                  </a:moveTo>
                  <a:cubicBezTo>
                    <a:pt x="6740" y="3002"/>
                    <a:pt x="7288" y="3525"/>
                    <a:pt x="7288" y="4168"/>
                  </a:cubicBezTo>
                  <a:lnTo>
                    <a:pt x="7288" y="8907"/>
                  </a:lnTo>
                  <a:cubicBezTo>
                    <a:pt x="7288" y="9312"/>
                    <a:pt x="7050" y="9693"/>
                    <a:pt x="6693" y="9908"/>
                  </a:cubicBezTo>
                  <a:cubicBezTo>
                    <a:pt x="6574" y="9693"/>
                    <a:pt x="6359" y="9527"/>
                    <a:pt x="6121" y="9431"/>
                  </a:cubicBezTo>
                  <a:cubicBezTo>
                    <a:pt x="6288" y="9288"/>
                    <a:pt x="6383" y="9050"/>
                    <a:pt x="6383" y="8812"/>
                  </a:cubicBezTo>
                  <a:lnTo>
                    <a:pt x="6383" y="7145"/>
                  </a:lnTo>
                  <a:cubicBezTo>
                    <a:pt x="6383" y="7050"/>
                    <a:pt x="6335" y="6979"/>
                    <a:pt x="6240" y="6979"/>
                  </a:cubicBezTo>
                  <a:cubicBezTo>
                    <a:pt x="6228" y="6975"/>
                    <a:pt x="6216" y="6974"/>
                    <a:pt x="6204" y="6974"/>
                  </a:cubicBezTo>
                  <a:cubicBezTo>
                    <a:pt x="6122" y="6974"/>
                    <a:pt x="6050" y="7042"/>
                    <a:pt x="6050" y="7145"/>
                  </a:cubicBezTo>
                  <a:lnTo>
                    <a:pt x="6050" y="8812"/>
                  </a:lnTo>
                  <a:cubicBezTo>
                    <a:pt x="6050" y="9098"/>
                    <a:pt x="5812" y="9336"/>
                    <a:pt x="5526" y="9336"/>
                  </a:cubicBezTo>
                  <a:lnTo>
                    <a:pt x="5383" y="9336"/>
                  </a:lnTo>
                  <a:lnTo>
                    <a:pt x="5383" y="8884"/>
                  </a:lnTo>
                  <a:cubicBezTo>
                    <a:pt x="5383" y="8741"/>
                    <a:pt x="5288" y="8598"/>
                    <a:pt x="5169" y="8550"/>
                  </a:cubicBezTo>
                  <a:cubicBezTo>
                    <a:pt x="5311" y="8169"/>
                    <a:pt x="5311" y="7717"/>
                    <a:pt x="5192" y="7288"/>
                  </a:cubicBezTo>
                  <a:cubicBezTo>
                    <a:pt x="5049" y="6812"/>
                    <a:pt x="4668" y="6145"/>
                    <a:pt x="3668" y="5621"/>
                  </a:cubicBezTo>
                  <a:cubicBezTo>
                    <a:pt x="3637" y="5621"/>
                    <a:pt x="3605" y="5611"/>
                    <a:pt x="3573" y="5611"/>
                  </a:cubicBezTo>
                  <a:cubicBezTo>
                    <a:pt x="3557" y="5611"/>
                    <a:pt x="3541" y="5613"/>
                    <a:pt x="3525" y="5621"/>
                  </a:cubicBezTo>
                  <a:cubicBezTo>
                    <a:pt x="3430" y="5645"/>
                    <a:pt x="3382" y="5716"/>
                    <a:pt x="3406" y="5812"/>
                  </a:cubicBezTo>
                  <a:cubicBezTo>
                    <a:pt x="3478" y="6240"/>
                    <a:pt x="3287" y="6526"/>
                    <a:pt x="3073" y="6859"/>
                  </a:cubicBezTo>
                  <a:cubicBezTo>
                    <a:pt x="2787" y="7288"/>
                    <a:pt x="2501" y="7741"/>
                    <a:pt x="2692" y="8503"/>
                  </a:cubicBezTo>
                  <a:cubicBezTo>
                    <a:pt x="2501" y="8526"/>
                    <a:pt x="2358" y="8693"/>
                    <a:pt x="2358" y="8884"/>
                  </a:cubicBezTo>
                  <a:lnTo>
                    <a:pt x="2358" y="9336"/>
                  </a:lnTo>
                  <a:lnTo>
                    <a:pt x="2192" y="9336"/>
                  </a:lnTo>
                  <a:cubicBezTo>
                    <a:pt x="1930" y="9336"/>
                    <a:pt x="1692" y="9098"/>
                    <a:pt x="1692" y="8812"/>
                  </a:cubicBezTo>
                  <a:lnTo>
                    <a:pt x="1692" y="4788"/>
                  </a:lnTo>
                  <a:cubicBezTo>
                    <a:pt x="1692" y="4502"/>
                    <a:pt x="1930" y="4287"/>
                    <a:pt x="2192" y="4287"/>
                  </a:cubicBezTo>
                  <a:lnTo>
                    <a:pt x="5859" y="4287"/>
                  </a:lnTo>
                  <a:cubicBezTo>
                    <a:pt x="5954" y="4287"/>
                    <a:pt x="6050" y="4359"/>
                    <a:pt x="6050" y="4478"/>
                  </a:cubicBezTo>
                  <a:lnTo>
                    <a:pt x="6050" y="6407"/>
                  </a:lnTo>
                  <a:cubicBezTo>
                    <a:pt x="6050" y="6431"/>
                    <a:pt x="6050" y="6431"/>
                    <a:pt x="6074" y="6455"/>
                  </a:cubicBezTo>
                  <a:cubicBezTo>
                    <a:pt x="6122" y="6503"/>
                    <a:pt x="6174" y="6524"/>
                    <a:pt x="6220" y="6524"/>
                  </a:cubicBezTo>
                  <a:cubicBezTo>
                    <a:pt x="6311" y="6524"/>
                    <a:pt x="6383" y="6445"/>
                    <a:pt x="6383" y="6336"/>
                  </a:cubicBezTo>
                  <a:lnTo>
                    <a:pt x="6383" y="4788"/>
                  </a:lnTo>
                  <a:cubicBezTo>
                    <a:pt x="6383" y="4335"/>
                    <a:pt x="6002" y="3930"/>
                    <a:pt x="5526" y="3930"/>
                  </a:cubicBezTo>
                  <a:lnTo>
                    <a:pt x="4930" y="3930"/>
                  </a:lnTo>
                  <a:lnTo>
                    <a:pt x="4930" y="3478"/>
                  </a:lnTo>
                  <a:lnTo>
                    <a:pt x="5550" y="3478"/>
                  </a:lnTo>
                  <a:cubicBezTo>
                    <a:pt x="5788" y="3478"/>
                    <a:pt x="5978" y="3287"/>
                    <a:pt x="5978" y="3049"/>
                  </a:cubicBezTo>
                  <a:lnTo>
                    <a:pt x="5978" y="3002"/>
                  </a:lnTo>
                  <a:close/>
                  <a:moveTo>
                    <a:pt x="1644" y="2978"/>
                  </a:moveTo>
                  <a:lnTo>
                    <a:pt x="1644" y="3073"/>
                  </a:lnTo>
                  <a:cubicBezTo>
                    <a:pt x="1644" y="3311"/>
                    <a:pt x="1835" y="3502"/>
                    <a:pt x="2073" y="3502"/>
                  </a:cubicBezTo>
                  <a:lnTo>
                    <a:pt x="2692" y="3502"/>
                  </a:lnTo>
                  <a:lnTo>
                    <a:pt x="2692" y="3930"/>
                  </a:lnTo>
                  <a:lnTo>
                    <a:pt x="2239" y="3930"/>
                  </a:lnTo>
                  <a:cubicBezTo>
                    <a:pt x="1763" y="3930"/>
                    <a:pt x="1382" y="4311"/>
                    <a:pt x="1382" y="4788"/>
                  </a:cubicBezTo>
                  <a:lnTo>
                    <a:pt x="1382" y="8836"/>
                  </a:lnTo>
                  <a:cubicBezTo>
                    <a:pt x="1382" y="9074"/>
                    <a:pt x="1477" y="9288"/>
                    <a:pt x="1644" y="9455"/>
                  </a:cubicBezTo>
                  <a:cubicBezTo>
                    <a:pt x="1382" y="9550"/>
                    <a:pt x="1168" y="9741"/>
                    <a:pt x="1049" y="9979"/>
                  </a:cubicBezTo>
                  <a:cubicBezTo>
                    <a:pt x="620" y="9789"/>
                    <a:pt x="358" y="9384"/>
                    <a:pt x="358" y="8907"/>
                  </a:cubicBezTo>
                  <a:lnTo>
                    <a:pt x="358" y="4168"/>
                  </a:lnTo>
                  <a:cubicBezTo>
                    <a:pt x="358" y="3525"/>
                    <a:pt x="882" y="2978"/>
                    <a:pt x="1549" y="2978"/>
                  </a:cubicBezTo>
                  <a:close/>
                  <a:moveTo>
                    <a:pt x="5645" y="9670"/>
                  </a:moveTo>
                  <a:cubicBezTo>
                    <a:pt x="6002" y="9670"/>
                    <a:pt x="6335" y="9908"/>
                    <a:pt x="6455" y="10217"/>
                  </a:cubicBezTo>
                  <a:cubicBezTo>
                    <a:pt x="6455" y="10217"/>
                    <a:pt x="6455" y="10241"/>
                    <a:pt x="6478" y="10241"/>
                  </a:cubicBezTo>
                  <a:cubicBezTo>
                    <a:pt x="6502" y="10336"/>
                    <a:pt x="6550" y="10455"/>
                    <a:pt x="6550" y="10574"/>
                  </a:cubicBezTo>
                  <a:lnTo>
                    <a:pt x="6550" y="11432"/>
                  </a:lnTo>
                  <a:cubicBezTo>
                    <a:pt x="6550" y="11456"/>
                    <a:pt x="6502" y="11479"/>
                    <a:pt x="6478" y="11479"/>
                  </a:cubicBezTo>
                  <a:lnTo>
                    <a:pt x="1239" y="11479"/>
                  </a:lnTo>
                  <a:lnTo>
                    <a:pt x="1239" y="9789"/>
                  </a:lnTo>
                  <a:cubicBezTo>
                    <a:pt x="1239" y="9741"/>
                    <a:pt x="1287" y="9670"/>
                    <a:pt x="1358" y="9670"/>
                  </a:cubicBezTo>
                  <a:close/>
                  <a:moveTo>
                    <a:pt x="3811" y="1"/>
                  </a:moveTo>
                  <a:cubicBezTo>
                    <a:pt x="3025" y="1"/>
                    <a:pt x="2382" y="620"/>
                    <a:pt x="2382" y="1430"/>
                  </a:cubicBezTo>
                  <a:cubicBezTo>
                    <a:pt x="2382" y="1525"/>
                    <a:pt x="2382" y="1644"/>
                    <a:pt x="2430" y="1763"/>
                  </a:cubicBezTo>
                  <a:cubicBezTo>
                    <a:pt x="2430" y="1835"/>
                    <a:pt x="2501" y="1882"/>
                    <a:pt x="2597" y="1906"/>
                  </a:cubicBezTo>
                  <a:lnTo>
                    <a:pt x="2835" y="1906"/>
                  </a:lnTo>
                  <a:lnTo>
                    <a:pt x="2835" y="2168"/>
                  </a:lnTo>
                  <a:lnTo>
                    <a:pt x="2073" y="2168"/>
                  </a:lnTo>
                  <a:cubicBezTo>
                    <a:pt x="1835" y="2168"/>
                    <a:pt x="1644" y="2359"/>
                    <a:pt x="1644" y="2573"/>
                  </a:cubicBezTo>
                  <a:lnTo>
                    <a:pt x="1644" y="2644"/>
                  </a:lnTo>
                  <a:lnTo>
                    <a:pt x="1525" y="2644"/>
                  </a:lnTo>
                  <a:cubicBezTo>
                    <a:pt x="691" y="2644"/>
                    <a:pt x="1" y="3335"/>
                    <a:pt x="1" y="4168"/>
                  </a:cubicBezTo>
                  <a:lnTo>
                    <a:pt x="1" y="8907"/>
                  </a:lnTo>
                  <a:cubicBezTo>
                    <a:pt x="1" y="9527"/>
                    <a:pt x="358" y="10074"/>
                    <a:pt x="906" y="10313"/>
                  </a:cubicBezTo>
                  <a:cubicBezTo>
                    <a:pt x="906" y="10408"/>
                    <a:pt x="882" y="10503"/>
                    <a:pt x="882" y="10598"/>
                  </a:cubicBezTo>
                  <a:lnTo>
                    <a:pt x="882" y="11432"/>
                  </a:lnTo>
                  <a:cubicBezTo>
                    <a:pt x="882" y="11670"/>
                    <a:pt x="1072" y="11837"/>
                    <a:pt x="1287" y="11837"/>
                  </a:cubicBezTo>
                  <a:lnTo>
                    <a:pt x="6478" y="11837"/>
                  </a:lnTo>
                  <a:cubicBezTo>
                    <a:pt x="6693" y="11837"/>
                    <a:pt x="6883" y="11670"/>
                    <a:pt x="6883" y="11432"/>
                  </a:cubicBezTo>
                  <a:lnTo>
                    <a:pt x="6883" y="10598"/>
                  </a:lnTo>
                  <a:cubicBezTo>
                    <a:pt x="6883" y="10479"/>
                    <a:pt x="6859" y="10360"/>
                    <a:pt x="6836" y="10241"/>
                  </a:cubicBezTo>
                  <a:cubicBezTo>
                    <a:pt x="7312" y="9979"/>
                    <a:pt x="7621" y="9479"/>
                    <a:pt x="7621" y="8907"/>
                  </a:cubicBezTo>
                  <a:lnTo>
                    <a:pt x="7621" y="4168"/>
                  </a:lnTo>
                  <a:cubicBezTo>
                    <a:pt x="7621" y="3335"/>
                    <a:pt x="6931" y="2644"/>
                    <a:pt x="6074" y="2644"/>
                  </a:cubicBezTo>
                  <a:lnTo>
                    <a:pt x="5978" y="2644"/>
                  </a:lnTo>
                  <a:lnTo>
                    <a:pt x="5978" y="2573"/>
                  </a:lnTo>
                  <a:cubicBezTo>
                    <a:pt x="5978" y="2359"/>
                    <a:pt x="5788" y="2168"/>
                    <a:pt x="5573" y="2168"/>
                  </a:cubicBezTo>
                  <a:lnTo>
                    <a:pt x="4811" y="2168"/>
                  </a:lnTo>
                  <a:lnTo>
                    <a:pt x="4811" y="1882"/>
                  </a:lnTo>
                  <a:lnTo>
                    <a:pt x="5026" y="1882"/>
                  </a:lnTo>
                  <a:cubicBezTo>
                    <a:pt x="5121" y="1882"/>
                    <a:pt x="5192" y="1835"/>
                    <a:pt x="5192" y="1763"/>
                  </a:cubicBezTo>
                  <a:cubicBezTo>
                    <a:pt x="5240" y="1644"/>
                    <a:pt x="5240" y="1525"/>
                    <a:pt x="5240" y="1430"/>
                  </a:cubicBezTo>
                  <a:cubicBezTo>
                    <a:pt x="5240" y="620"/>
                    <a:pt x="4597" y="1"/>
                    <a:pt x="38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45"/>
            <p:cNvSpPr/>
            <p:nvPr/>
          </p:nvSpPr>
          <p:spPr>
            <a:xfrm>
              <a:off x="2045025" y="2881000"/>
              <a:ext cx="33975" cy="33975"/>
            </a:xfrm>
            <a:custGeom>
              <a:rect b="b" l="l" r="r" t="t"/>
              <a:pathLst>
                <a:path extrusionOk="0" h="1359" w="1359">
                  <a:moveTo>
                    <a:pt x="692" y="358"/>
                  </a:moveTo>
                  <a:cubicBezTo>
                    <a:pt x="882" y="358"/>
                    <a:pt x="1025" y="501"/>
                    <a:pt x="1025" y="691"/>
                  </a:cubicBezTo>
                  <a:cubicBezTo>
                    <a:pt x="1025" y="858"/>
                    <a:pt x="882" y="1025"/>
                    <a:pt x="692" y="1025"/>
                  </a:cubicBezTo>
                  <a:cubicBezTo>
                    <a:pt x="501" y="1025"/>
                    <a:pt x="358" y="858"/>
                    <a:pt x="358" y="691"/>
                  </a:cubicBezTo>
                  <a:cubicBezTo>
                    <a:pt x="358" y="501"/>
                    <a:pt x="501" y="358"/>
                    <a:pt x="692" y="358"/>
                  </a:cubicBezTo>
                  <a:close/>
                  <a:moveTo>
                    <a:pt x="692" y="1"/>
                  </a:moveTo>
                  <a:cubicBezTo>
                    <a:pt x="311" y="1"/>
                    <a:pt x="1" y="310"/>
                    <a:pt x="1" y="691"/>
                  </a:cubicBezTo>
                  <a:cubicBezTo>
                    <a:pt x="1" y="1049"/>
                    <a:pt x="311" y="1358"/>
                    <a:pt x="692" y="1358"/>
                  </a:cubicBezTo>
                  <a:cubicBezTo>
                    <a:pt x="1073" y="1358"/>
                    <a:pt x="1358" y="1049"/>
                    <a:pt x="1358" y="691"/>
                  </a:cubicBezTo>
                  <a:cubicBezTo>
                    <a:pt x="1358" y="310"/>
                    <a:pt x="1073" y="1"/>
                    <a:pt x="6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0" name="Google Shape;330;p45"/>
          <p:cNvGrpSpPr/>
          <p:nvPr/>
        </p:nvGrpSpPr>
        <p:grpSpPr>
          <a:xfrm>
            <a:off x="801084" y="3632950"/>
            <a:ext cx="256168" cy="266880"/>
            <a:chOff x="1919425" y="2186225"/>
            <a:chExt cx="284600" cy="296500"/>
          </a:xfrm>
        </p:grpSpPr>
        <p:sp>
          <p:nvSpPr>
            <p:cNvPr id="331" name="Google Shape;331;p45"/>
            <p:cNvSpPr/>
            <p:nvPr/>
          </p:nvSpPr>
          <p:spPr>
            <a:xfrm>
              <a:off x="1961675" y="2300525"/>
              <a:ext cx="62550" cy="8375"/>
            </a:xfrm>
            <a:custGeom>
              <a:rect b="b" l="l" r="r" t="t"/>
              <a:pathLst>
                <a:path extrusionOk="0" h="335" w="2502">
                  <a:moveTo>
                    <a:pt x="191" y="1"/>
                  </a:moveTo>
                  <a:cubicBezTo>
                    <a:pt x="96" y="1"/>
                    <a:pt x="1" y="48"/>
                    <a:pt x="1" y="144"/>
                  </a:cubicBezTo>
                  <a:cubicBezTo>
                    <a:pt x="1" y="263"/>
                    <a:pt x="72" y="334"/>
                    <a:pt x="168" y="334"/>
                  </a:cubicBezTo>
                  <a:lnTo>
                    <a:pt x="2311" y="334"/>
                  </a:lnTo>
                  <a:cubicBezTo>
                    <a:pt x="2406" y="334"/>
                    <a:pt x="2478" y="286"/>
                    <a:pt x="2501" y="191"/>
                  </a:cubicBezTo>
                  <a:cubicBezTo>
                    <a:pt x="2501" y="96"/>
                    <a:pt x="2430" y="1"/>
                    <a:pt x="23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45"/>
            <p:cNvSpPr/>
            <p:nvPr/>
          </p:nvSpPr>
          <p:spPr>
            <a:xfrm>
              <a:off x="2095650" y="2278500"/>
              <a:ext cx="63125" cy="8350"/>
            </a:xfrm>
            <a:custGeom>
              <a:rect b="b" l="l" r="r" t="t"/>
              <a:pathLst>
                <a:path extrusionOk="0" h="334" w="2525">
                  <a:moveTo>
                    <a:pt x="191" y="1"/>
                  </a:moveTo>
                  <a:cubicBezTo>
                    <a:pt x="95" y="1"/>
                    <a:pt x="0" y="96"/>
                    <a:pt x="24" y="191"/>
                  </a:cubicBezTo>
                  <a:cubicBezTo>
                    <a:pt x="24" y="286"/>
                    <a:pt x="119" y="334"/>
                    <a:pt x="191" y="334"/>
                  </a:cubicBezTo>
                  <a:lnTo>
                    <a:pt x="2334" y="334"/>
                  </a:lnTo>
                  <a:cubicBezTo>
                    <a:pt x="2429" y="334"/>
                    <a:pt x="2501" y="286"/>
                    <a:pt x="2501" y="191"/>
                  </a:cubicBezTo>
                  <a:cubicBezTo>
                    <a:pt x="2525" y="96"/>
                    <a:pt x="2429" y="1"/>
                    <a:pt x="23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45"/>
            <p:cNvSpPr/>
            <p:nvPr/>
          </p:nvSpPr>
          <p:spPr>
            <a:xfrm>
              <a:off x="1919425" y="2186225"/>
              <a:ext cx="284600" cy="296500"/>
            </a:xfrm>
            <a:custGeom>
              <a:rect b="b" l="l" r="r" t="t"/>
              <a:pathLst>
                <a:path extrusionOk="0" h="11860" w="11384">
                  <a:moveTo>
                    <a:pt x="5716" y="358"/>
                  </a:moveTo>
                  <a:cubicBezTo>
                    <a:pt x="6168" y="358"/>
                    <a:pt x="6525" y="715"/>
                    <a:pt x="6525" y="1143"/>
                  </a:cubicBezTo>
                  <a:cubicBezTo>
                    <a:pt x="6525" y="1596"/>
                    <a:pt x="6168" y="1929"/>
                    <a:pt x="5716" y="1929"/>
                  </a:cubicBezTo>
                  <a:cubicBezTo>
                    <a:pt x="5263" y="1929"/>
                    <a:pt x="4906" y="1596"/>
                    <a:pt x="4906" y="1143"/>
                  </a:cubicBezTo>
                  <a:cubicBezTo>
                    <a:pt x="4906" y="715"/>
                    <a:pt x="5263" y="358"/>
                    <a:pt x="5716" y="358"/>
                  </a:cubicBezTo>
                  <a:close/>
                  <a:moveTo>
                    <a:pt x="4906" y="3834"/>
                  </a:moveTo>
                  <a:lnTo>
                    <a:pt x="4906" y="5597"/>
                  </a:lnTo>
                  <a:lnTo>
                    <a:pt x="1286" y="5597"/>
                  </a:lnTo>
                  <a:lnTo>
                    <a:pt x="453" y="4716"/>
                  </a:lnTo>
                  <a:lnTo>
                    <a:pt x="1286" y="3834"/>
                  </a:lnTo>
                  <a:close/>
                  <a:moveTo>
                    <a:pt x="6668" y="9740"/>
                  </a:moveTo>
                  <a:cubicBezTo>
                    <a:pt x="6716" y="9740"/>
                    <a:pt x="6740" y="9788"/>
                    <a:pt x="6740" y="9836"/>
                  </a:cubicBezTo>
                  <a:lnTo>
                    <a:pt x="6740" y="10431"/>
                  </a:lnTo>
                  <a:lnTo>
                    <a:pt x="4668" y="10431"/>
                  </a:lnTo>
                  <a:lnTo>
                    <a:pt x="4668" y="9836"/>
                  </a:lnTo>
                  <a:cubicBezTo>
                    <a:pt x="4668" y="9788"/>
                    <a:pt x="4692" y="9740"/>
                    <a:pt x="4739" y="9740"/>
                  </a:cubicBezTo>
                  <a:close/>
                  <a:moveTo>
                    <a:pt x="7954" y="10764"/>
                  </a:moveTo>
                  <a:cubicBezTo>
                    <a:pt x="8145" y="10764"/>
                    <a:pt x="8311" y="10931"/>
                    <a:pt x="8311" y="11145"/>
                  </a:cubicBezTo>
                  <a:lnTo>
                    <a:pt x="8311" y="11503"/>
                  </a:lnTo>
                  <a:lnTo>
                    <a:pt x="3096" y="11503"/>
                  </a:lnTo>
                  <a:lnTo>
                    <a:pt x="3096" y="11145"/>
                  </a:lnTo>
                  <a:cubicBezTo>
                    <a:pt x="3096" y="10931"/>
                    <a:pt x="3263" y="10764"/>
                    <a:pt x="3453" y="10764"/>
                  </a:cubicBezTo>
                  <a:close/>
                  <a:moveTo>
                    <a:pt x="8621" y="9002"/>
                  </a:moveTo>
                  <a:cubicBezTo>
                    <a:pt x="8811" y="9002"/>
                    <a:pt x="8978" y="9097"/>
                    <a:pt x="9073" y="9240"/>
                  </a:cubicBezTo>
                  <a:cubicBezTo>
                    <a:pt x="9097" y="9312"/>
                    <a:pt x="9169" y="9336"/>
                    <a:pt x="9240" y="9336"/>
                  </a:cubicBezTo>
                  <a:lnTo>
                    <a:pt x="9288" y="9336"/>
                  </a:lnTo>
                  <a:cubicBezTo>
                    <a:pt x="9645" y="9336"/>
                    <a:pt x="9931" y="9621"/>
                    <a:pt x="9931" y="9955"/>
                  </a:cubicBezTo>
                  <a:cubicBezTo>
                    <a:pt x="9931" y="10002"/>
                    <a:pt x="9931" y="10050"/>
                    <a:pt x="9907" y="10121"/>
                  </a:cubicBezTo>
                  <a:cubicBezTo>
                    <a:pt x="9883" y="10193"/>
                    <a:pt x="9931" y="10288"/>
                    <a:pt x="10002" y="10336"/>
                  </a:cubicBezTo>
                  <a:cubicBezTo>
                    <a:pt x="10359" y="10455"/>
                    <a:pt x="10574" y="10788"/>
                    <a:pt x="10574" y="11169"/>
                  </a:cubicBezTo>
                  <a:cubicBezTo>
                    <a:pt x="10574" y="11288"/>
                    <a:pt x="10550" y="11407"/>
                    <a:pt x="10526" y="11503"/>
                  </a:cubicBezTo>
                  <a:lnTo>
                    <a:pt x="8669" y="11503"/>
                  </a:lnTo>
                  <a:lnTo>
                    <a:pt x="8669" y="11145"/>
                  </a:lnTo>
                  <a:cubicBezTo>
                    <a:pt x="8669" y="10741"/>
                    <a:pt x="8335" y="10431"/>
                    <a:pt x="7954" y="10431"/>
                  </a:cubicBezTo>
                  <a:lnTo>
                    <a:pt x="7097" y="10431"/>
                  </a:lnTo>
                  <a:lnTo>
                    <a:pt x="7097" y="9836"/>
                  </a:lnTo>
                  <a:cubicBezTo>
                    <a:pt x="7097" y="9812"/>
                    <a:pt x="7097" y="9788"/>
                    <a:pt x="7097" y="9764"/>
                  </a:cubicBezTo>
                  <a:cubicBezTo>
                    <a:pt x="7335" y="9621"/>
                    <a:pt x="7621" y="9550"/>
                    <a:pt x="7930" y="9550"/>
                  </a:cubicBezTo>
                  <a:cubicBezTo>
                    <a:pt x="8002" y="9550"/>
                    <a:pt x="8073" y="9478"/>
                    <a:pt x="8097" y="9407"/>
                  </a:cubicBezTo>
                  <a:cubicBezTo>
                    <a:pt x="8145" y="9169"/>
                    <a:pt x="8359" y="9002"/>
                    <a:pt x="8621" y="9002"/>
                  </a:cubicBezTo>
                  <a:close/>
                  <a:moveTo>
                    <a:pt x="5692" y="0"/>
                  </a:moveTo>
                  <a:cubicBezTo>
                    <a:pt x="5049" y="0"/>
                    <a:pt x="4549" y="524"/>
                    <a:pt x="4549" y="1143"/>
                  </a:cubicBezTo>
                  <a:cubicBezTo>
                    <a:pt x="4549" y="1477"/>
                    <a:pt x="4668" y="1763"/>
                    <a:pt x="4882" y="1953"/>
                  </a:cubicBezTo>
                  <a:lnTo>
                    <a:pt x="4882" y="3501"/>
                  </a:lnTo>
                  <a:lnTo>
                    <a:pt x="1191" y="3501"/>
                  </a:lnTo>
                  <a:cubicBezTo>
                    <a:pt x="1143" y="3501"/>
                    <a:pt x="1096" y="3525"/>
                    <a:pt x="1072" y="3572"/>
                  </a:cubicBezTo>
                  <a:lnTo>
                    <a:pt x="72" y="4620"/>
                  </a:lnTo>
                  <a:cubicBezTo>
                    <a:pt x="0" y="4692"/>
                    <a:pt x="0" y="4787"/>
                    <a:pt x="72" y="4858"/>
                  </a:cubicBezTo>
                  <a:lnTo>
                    <a:pt x="1072" y="5906"/>
                  </a:lnTo>
                  <a:cubicBezTo>
                    <a:pt x="1096" y="5954"/>
                    <a:pt x="1143" y="5954"/>
                    <a:pt x="1191" y="5954"/>
                  </a:cubicBezTo>
                  <a:lnTo>
                    <a:pt x="4906" y="5954"/>
                  </a:lnTo>
                  <a:lnTo>
                    <a:pt x="4906" y="9407"/>
                  </a:lnTo>
                  <a:lnTo>
                    <a:pt x="4763" y="9407"/>
                  </a:lnTo>
                  <a:cubicBezTo>
                    <a:pt x="4525" y="9407"/>
                    <a:pt x="4334" y="9598"/>
                    <a:pt x="4334" y="9836"/>
                  </a:cubicBezTo>
                  <a:lnTo>
                    <a:pt x="4334" y="10431"/>
                  </a:lnTo>
                  <a:lnTo>
                    <a:pt x="3477" y="10431"/>
                  </a:lnTo>
                  <a:cubicBezTo>
                    <a:pt x="3096" y="10431"/>
                    <a:pt x="2763" y="10764"/>
                    <a:pt x="2763" y="11145"/>
                  </a:cubicBezTo>
                  <a:lnTo>
                    <a:pt x="2763" y="11526"/>
                  </a:lnTo>
                  <a:lnTo>
                    <a:pt x="715" y="11526"/>
                  </a:lnTo>
                  <a:cubicBezTo>
                    <a:pt x="643" y="11526"/>
                    <a:pt x="548" y="11574"/>
                    <a:pt x="548" y="11669"/>
                  </a:cubicBezTo>
                  <a:cubicBezTo>
                    <a:pt x="524" y="11788"/>
                    <a:pt x="619" y="11860"/>
                    <a:pt x="715" y="11860"/>
                  </a:cubicBezTo>
                  <a:lnTo>
                    <a:pt x="11169" y="11860"/>
                  </a:lnTo>
                  <a:cubicBezTo>
                    <a:pt x="11264" y="11860"/>
                    <a:pt x="11336" y="11812"/>
                    <a:pt x="11360" y="11717"/>
                  </a:cubicBezTo>
                  <a:cubicBezTo>
                    <a:pt x="11360" y="11622"/>
                    <a:pt x="11288" y="11526"/>
                    <a:pt x="11193" y="11526"/>
                  </a:cubicBezTo>
                  <a:lnTo>
                    <a:pt x="11193" y="11503"/>
                  </a:lnTo>
                  <a:lnTo>
                    <a:pt x="10860" y="11503"/>
                  </a:lnTo>
                  <a:cubicBezTo>
                    <a:pt x="10883" y="11407"/>
                    <a:pt x="10907" y="11288"/>
                    <a:pt x="10907" y="11169"/>
                  </a:cubicBezTo>
                  <a:cubicBezTo>
                    <a:pt x="10907" y="10693"/>
                    <a:pt x="10645" y="10264"/>
                    <a:pt x="10264" y="10050"/>
                  </a:cubicBezTo>
                  <a:cubicBezTo>
                    <a:pt x="10264" y="10026"/>
                    <a:pt x="10264" y="9979"/>
                    <a:pt x="10264" y="9931"/>
                  </a:cubicBezTo>
                  <a:cubicBezTo>
                    <a:pt x="10264" y="9407"/>
                    <a:pt x="9835" y="8978"/>
                    <a:pt x="9288" y="8978"/>
                  </a:cubicBezTo>
                  <a:cubicBezTo>
                    <a:pt x="9145" y="8764"/>
                    <a:pt x="8883" y="8645"/>
                    <a:pt x="8597" y="8645"/>
                  </a:cubicBezTo>
                  <a:cubicBezTo>
                    <a:pt x="8240" y="8645"/>
                    <a:pt x="7907" y="8859"/>
                    <a:pt x="7787" y="9193"/>
                  </a:cubicBezTo>
                  <a:cubicBezTo>
                    <a:pt x="7478" y="9216"/>
                    <a:pt x="7168" y="9312"/>
                    <a:pt x="6882" y="9478"/>
                  </a:cubicBezTo>
                  <a:cubicBezTo>
                    <a:pt x="6811" y="9431"/>
                    <a:pt x="6740" y="9407"/>
                    <a:pt x="6668" y="9407"/>
                  </a:cubicBezTo>
                  <a:lnTo>
                    <a:pt x="6501" y="9407"/>
                  </a:lnTo>
                  <a:lnTo>
                    <a:pt x="6501" y="7692"/>
                  </a:lnTo>
                  <a:cubicBezTo>
                    <a:pt x="6501" y="7597"/>
                    <a:pt x="6454" y="7526"/>
                    <a:pt x="6359" y="7502"/>
                  </a:cubicBezTo>
                  <a:cubicBezTo>
                    <a:pt x="6263" y="7502"/>
                    <a:pt x="6168" y="7573"/>
                    <a:pt x="6168" y="7669"/>
                  </a:cubicBezTo>
                  <a:lnTo>
                    <a:pt x="6168" y="9407"/>
                  </a:lnTo>
                  <a:lnTo>
                    <a:pt x="5239" y="9407"/>
                  </a:lnTo>
                  <a:lnTo>
                    <a:pt x="5239" y="2191"/>
                  </a:lnTo>
                  <a:cubicBezTo>
                    <a:pt x="5382" y="2263"/>
                    <a:pt x="5525" y="2286"/>
                    <a:pt x="5692" y="2286"/>
                  </a:cubicBezTo>
                  <a:cubicBezTo>
                    <a:pt x="5858" y="2286"/>
                    <a:pt x="6025" y="2263"/>
                    <a:pt x="6168" y="2191"/>
                  </a:cubicBezTo>
                  <a:lnTo>
                    <a:pt x="6168" y="6883"/>
                  </a:lnTo>
                  <a:cubicBezTo>
                    <a:pt x="6168" y="6954"/>
                    <a:pt x="6216" y="7026"/>
                    <a:pt x="6311" y="7049"/>
                  </a:cubicBezTo>
                  <a:cubicBezTo>
                    <a:pt x="6323" y="7052"/>
                    <a:pt x="6336" y="7054"/>
                    <a:pt x="6348" y="7054"/>
                  </a:cubicBezTo>
                  <a:cubicBezTo>
                    <a:pt x="6429" y="7054"/>
                    <a:pt x="6501" y="6986"/>
                    <a:pt x="6501" y="6883"/>
                  </a:cubicBezTo>
                  <a:lnTo>
                    <a:pt x="6501" y="5097"/>
                  </a:lnTo>
                  <a:lnTo>
                    <a:pt x="10193" y="5097"/>
                  </a:lnTo>
                  <a:cubicBezTo>
                    <a:pt x="10240" y="5097"/>
                    <a:pt x="10288" y="5073"/>
                    <a:pt x="10312" y="5049"/>
                  </a:cubicBezTo>
                  <a:lnTo>
                    <a:pt x="11312" y="4001"/>
                  </a:lnTo>
                  <a:cubicBezTo>
                    <a:pt x="11383" y="3930"/>
                    <a:pt x="11383" y="3834"/>
                    <a:pt x="11312" y="3763"/>
                  </a:cubicBezTo>
                  <a:lnTo>
                    <a:pt x="10312" y="2691"/>
                  </a:lnTo>
                  <a:cubicBezTo>
                    <a:pt x="10288" y="2668"/>
                    <a:pt x="10240" y="2644"/>
                    <a:pt x="10193" y="2644"/>
                  </a:cubicBezTo>
                  <a:lnTo>
                    <a:pt x="8883" y="2644"/>
                  </a:lnTo>
                  <a:cubicBezTo>
                    <a:pt x="8788" y="2644"/>
                    <a:pt x="8692" y="2715"/>
                    <a:pt x="8692" y="2810"/>
                  </a:cubicBezTo>
                  <a:cubicBezTo>
                    <a:pt x="8692" y="2906"/>
                    <a:pt x="8764" y="3001"/>
                    <a:pt x="8859" y="3001"/>
                  </a:cubicBezTo>
                  <a:lnTo>
                    <a:pt x="10145" y="3001"/>
                  </a:lnTo>
                  <a:lnTo>
                    <a:pt x="10979" y="3882"/>
                  </a:lnTo>
                  <a:lnTo>
                    <a:pt x="10145" y="4763"/>
                  </a:lnTo>
                  <a:lnTo>
                    <a:pt x="6501" y="4763"/>
                  </a:lnTo>
                  <a:lnTo>
                    <a:pt x="6501" y="3001"/>
                  </a:lnTo>
                  <a:lnTo>
                    <a:pt x="8049" y="3001"/>
                  </a:lnTo>
                  <a:cubicBezTo>
                    <a:pt x="8145" y="3001"/>
                    <a:pt x="8216" y="2929"/>
                    <a:pt x="8240" y="2858"/>
                  </a:cubicBezTo>
                  <a:cubicBezTo>
                    <a:pt x="8240" y="2739"/>
                    <a:pt x="8168" y="2644"/>
                    <a:pt x="8049" y="2644"/>
                  </a:cubicBezTo>
                  <a:lnTo>
                    <a:pt x="6501" y="2644"/>
                  </a:lnTo>
                  <a:lnTo>
                    <a:pt x="6501" y="1953"/>
                  </a:lnTo>
                  <a:cubicBezTo>
                    <a:pt x="6740" y="1763"/>
                    <a:pt x="6859" y="1453"/>
                    <a:pt x="6859" y="1143"/>
                  </a:cubicBezTo>
                  <a:cubicBezTo>
                    <a:pt x="6859" y="524"/>
                    <a:pt x="6335" y="0"/>
                    <a:pt x="56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522" name="Shape 9522"/>
        <p:cNvGrpSpPr/>
        <p:nvPr/>
      </p:nvGrpSpPr>
      <p:grpSpPr>
        <a:xfrm>
          <a:off x="0" y="0"/>
          <a:ext cx="0" cy="0"/>
          <a:chOff x="0" y="0"/>
          <a:chExt cx="0" cy="0"/>
        </a:xfrm>
      </p:grpSpPr>
      <p:grpSp>
        <p:nvGrpSpPr>
          <p:cNvPr id="9523" name="Google Shape;9523;p90"/>
          <p:cNvGrpSpPr/>
          <p:nvPr/>
        </p:nvGrpSpPr>
        <p:grpSpPr>
          <a:xfrm>
            <a:off x="1989449" y="4101269"/>
            <a:ext cx="374774" cy="346073"/>
            <a:chOff x="1989449" y="4282269"/>
            <a:chExt cx="374774" cy="346073"/>
          </a:xfrm>
        </p:grpSpPr>
        <p:sp>
          <p:nvSpPr>
            <p:cNvPr id="9524" name="Google Shape;9524;p90"/>
            <p:cNvSpPr/>
            <p:nvPr/>
          </p:nvSpPr>
          <p:spPr>
            <a:xfrm>
              <a:off x="2067590" y="4506432"/>
              <a:ext cx="78172" cy="70941"/>
            </a:xfrm>
            <a:custGeom>
              <a:rect b="b" l="l" r="r" t="t"/>
              <a:pathLst>
                <a:path extrusionOk="0" h="2227" w="2454">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90"/>
            <p:cNvSpPr/>
            <p:nvPr/>
          </p:nvSpPr>
          <p:spPr>
            <a:xfrm>
              <a:off x="2036117" y="4422972"/>
              <a:ext cx="77790" cy="70973"/>
            </a:xfrm>
            <a:custGeom>
              <a:rect b="b" l="l" r="r" t="t"/>
              <a:pathLst>
                <a:path extrusionOk="0" h="2228" w="2442">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90"/>
            <p:cNvSpPr/>
            <p:nvPr/>
          </p:nvSpPr>
          <p:spPr>
            <a:xfrm>
              <a:off x="2073292" y="4336327"/>
              <a:ext cx="77758" cy="71419"/>
            </a:xfrm>
            <a:custGeom>
              <a:rect b="b" l="l" r="r" t="t"/>
              <a:pathLst>
                <a:path extrusionOk="0" h="2242" w="2441">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90"/>
            <p:cNvSpPr/>
            <p:nvPr/>
          </p:nvSpPr>
          <p:spPr>
            <a:xfrm>
              <a:off x="2181376" y="4334606"/>
              <a:ext cx="126719" cy="117449"/>
            </a:xfrm>
            <a:custGeom>
              <a:rect b="b" l="l" r="r" t="t"/>
              <a:pathLst>
                <a:path extrusionOk="0" h="3687" w="3978">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90"/>
            <p:cNvSpPr/>
            <p:nvPr/>
          </p:nvSpPr>
          <p:spPr>
            <a:xfrm>
              <a:off x="1989449" y="4282269"/>
              <a:ext cx="374774" cy="346073"/>
            </a:xfrm>
            <a:custGeom>
              <a:rect b="b" l="l" r="r" t="t"/>
              <a:pathLst>
                <a:path extrusionOk="0" h="10864" w="11765">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9" name="Google Shape;9529;p90"/>
          <p:cNvGrpSpPr/>
          <p:nvPr/>
        </p:nvGrpSpPr>
        <p:grpSpPr>
          <a:xfrm>
            <a:off x="2487439" y="4099740"/>
            <a:ext cx="198775" cy="348972"/>
            <a:chOff x="2487439" y="4280740"/>
            <a:chExt cx="198775" cy="348972"/>
          </a:xfrm>
        </p:grpSpPr>
        <p:sp>
          <p:nvSpPr>
            <p:cNvPr id="9530" name="Google Shape;9530;p90"/>
            <p:cNvSpPr/>
            <p:nvPr/>
          </p:nvSpPr>
          <p:spPr>
            <a:xfrm>
              <a:off x="2487439" y="4280740"/>
              <a:ext cx="198775" cy="348972"/>
            </a:xfrm>
            <a:custGeom>
              <a:rect b="b" l="l" r="r" t="t"/>
              <a:pathLst>
                <a:path extrusionOk="0" h="10955" w="624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90"/>
            <p:cNvSpPr/>
            <p:nvPr/>
          </p:nvSpPr>
          <p:spPr>
            <a:xfrm>
              <a:off x="2516267" y="4511784"/>
              <a:ext cx="139620" cy="95565"/>
            </a:xfrm>
            <a:custGeom>
              <a:rect b="b" l="l" r="r" t="t"/>
              <a:pathLst>
                <a:path extrusionOk="0" h="3000" w="4383">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90"/>
            <p:cNvSpPr/>
            <p:nvPr/>
          </p:nvSpPr>
          <p:spPr>
            <a:xfrm>
              <a:off x="2518911" y="4385065"/>
              <a:ext cx="134683" cy="105090"/>
            </a:xfrm>
            <a:custGeom>
              <a:rect b="b" l="l" r="r" t="t"/>
              <a:pathLst>
                <a:path extrusionOk="0" h="3299" w="4228">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90"/>
            <p:cNvSpPr/>
            <p:nvPr/>
          </p:nvSpPr>
          <p:spPr>
            <a:xfrm>
              <a:off x="2580742" y="4501113"/>
              <a:ext cx="11786" cy="13315"/>
            </a:xfrm>
            <a:custGeom>
              <a:rect b="b" l="l" r="r" t="t"/>
              <a:pathLst>
                <a:path extrusionOk="0" h="418" w="37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4" name="Google Shape;9534;p90"/>
          <p:cNvGrpSpPr/>
          <p:nvPr/>
        </p:nvGrpSpPr>
        <p:grpSpPr>
          <a:xfrm>
            <a:off x="2810958" y="4092923"/>
            <a:ext cx="353145" cy="361873"/>
            <a:chOff x="2810958" y="4273923"/>
            <a:chExt cx="353145" cy="361873"/>
          </a:xfrm>
        </p:grpSpPr>
        <p:sp>
          <p:nvSpPr>
            <p:cNvPr id="9535" name="Google Shape;9535;p90"/>
            <p:cNvSpPr/>
            <p:nvPr/>
          </p:nvSpPr>
          <p:spPr>
            <a:xfrm>
              <a:off x="2886837" y="4273923"/>
              <a:ext cx="53867" cy="169946"/>
            </a:xfrm>
            <a:custGeom>
              <a:rect b="b" l="l" r="r" t="t"/>
              <a:pathLst>
                <a:path extrusionOk="0" h="5335" w="1691">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90"/>
            <p:cNvSpPr/>
            <p:nvPr/>
          </p:nvSpPr>
          <p:spPr>
            <a:xfrm>
              <a:off x="2815131" y="4273923"/>
              <a:ext cx="57307" cy="279942"/>
            </a:xfrm>
            <a:custGeom>
              <a:rect b="b" l="l" r="r" t="t"/>
              <a:pathLst>
                <a:path extrusionOk="0" h="8788" w="1799">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90"/>
            <p:cNvSpPr/>
            <p:nvPr/>
          </p:nvSpPr>
          <p:spPr>
            <a:xfrm>
              <a:off x="2883396" y="4463173"/>
              <a:ext cx="60333" cy="90691"/>
            </a:xfrm>
            <a:custGeom>
              <a:rect b="b" l="l" r="r" t="t"/>
              <a:pathLst>
                <a:path extrusionOk="0" h="2847" w="1894">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90"/>
            <p:cNvSpPr/>
            <p:nvPr/>
          </p:nvSpPr>
          <p:spPr>
            <a:xfrm>
              <a:off x="2955835" y="4273923"/>
              <a:ext cx="202948" cy="281439"/>
            </a:xfrm>
            <a:custGeom>
              <a:rect b="b" l="l" r="r" t="t"/>
              <a:pathLst>
                <a:path extrusionOk="0" h="8835" w="6371">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90"/>
            <p:cNvSpPr/>
            <p:nvPr/>
          </p:nvSpPr>
          <p:spPr>
            <a:xfrm>
              <a:off x="3098067" y="4511720"/>
              <a:ext cx="29243" cy="10289"/>
            </a:xfrm>
            <a:custGeom>
              <a:rect b="b" l="l" r="r" t="t"/>
              <a:pathLst>
                <a:path extrusionOk="0" h="323" w="918">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90"/>
            <p:cNvSpPr/>
            <p:nvPr/>
          </p:nvSpPr>
          <p:spPr>
            <a:xfrm>
              <a:off x="3115906" y="4497704"/>
              <a:ext cx="10257" cy="10640"/>
            </a:xfrm>
            <a:custGeom>
              <a:rect b="b" l="l" r="r" t="t"/>
              <a:pathLst>
                <a:path extrusionOk="0" h="334" w="322">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90"/>
            <p:cNvSpPr/>
            <p:nvPr/>
          </p:nvSpPr>
          <p:spPr>
            <a:xfrm>
              <a:off x="2810958" y="4563676"/>
              <a:ext cx="353145" cy="72120"/>
            </a:xfrm>
            <a:custGeom>
              <a:rect b="b" l="l" r="r" t="t"/>
              <a:pathLst>
                <a:path extrusionOk="0" h="2264" w="11086">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2" name="Google Shape;9542;p90"/>
          <p:cNvGrpSpPr/>
          <p:nvPr/>
        </p:nvGrpSpPr>
        <p:grpSpPr>
          <a:xfrm>
            <a:off x="6275635" y="4101651"/>
            <a:ext cx="209383" cy="366778"/>
            <a:chOff x="6275635" y="4282651"/>
            <a:chExt cx="209383" cy="366778"/>
          </a:xfrm>
        </p:grpSpPr>
        <p:sp>
          <p:nvSpPr>
            <p:cNvPr id="9543" name="Google Shape;9543;p90"/>
            <p:cNvSpPr/>
            <p:nvPr/>
          </p:nvSpPr>
          <p:spPr>
            <a:xfrm>
              <a:off x="6275635" y="4282651"/>
              <a:ext cx="89162" cy="366778"/>
            </a:xfrm>
            <a:custGeom>
              <a:rect b="b" l="l" r="r" t="t"/>
              <a:pathLst>
                <a:path extrusionOk="0" h="11514" w="2799">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90"/>
            <p:cNvSpPr/>
            <p:nvPr/>
          </p:nvSpPr>
          <p:spPr>
            <a:xfrm>
              <a:off x="6395474" y="4282651"/>
              <a:ext cx="89544" cy="366778"/>
            </a:xfrm>
            <a:custGeom>
              <a:rect b="b" l="l" r="r" t="t"/>
              <a:pathLst>
                <a:path extrusionOk="0" h="11514" w="2811">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5" name="Google Shape;9545;p90"/>
          <p:cNvGrpSpPr/>
          <p:nvPr/>
        </p:nvGrpSpPr>
        <p:grpSpPr>
          <a:xfrm>
            <a:off x="6701186" y="4102033"/>
            <a:ext cx="280292" cy="366396"/>
            <a:chOff x="6701186" y="4283033"/>
            <a:chExt cx="280292" cy="366396"/>
          </a:xfrm>
        </p:grpSpPr>
        <p:sp>
          <p:nvSpPr>
            <p:cNvPr id="9546" name="Google Shape;9546;p90"/>
            <p:cNvSpPr/>
            <p:nvPr/>
          </p:nvSpPr>
          <p:spPr>
            <a:xfrm>
              <a:off x="6772095" y="4345979"/>
              <a:ext cx="209383" cy="302686"/>
            </a:xfrm>
            <a:custGeom>
              <a:rect b="b" l="l" r="r" t="t"/>
              <a:pathLst>
                <a:path extrusionOk="0" h="9502" w="6573">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90"/>
            <p:cNvSpPr/>
            <p:nvPr/>
          </p:nvSpPr>
          <p:spPr>
            <a:xfrm>
              <a:off x="6701186" y="4283033"/>
              <a:ext cx="217347" cy="366396"/>
            </a:xfrm>
            <a:custGeom>
              <a:rect b="b" l="l" r="r" t="t"/>
              <a:pathLst>
                <a:path extrusionOk="0" h="11502" w="6823">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8" name="Google Shape;9548;p90"/>
          <p:cNvGrpSpPr/>
          <p:nvPr/>
        </p:nvGrpSpPr>
        <p:grpSpPr>
          <a:xfrm>
            <a:off x="2609571" y="3643958"/>
            <a:ext cx="373627" cy="347347"/>
            <a:chOff x="2609571" y="3824958"/>
            <a:chExt cx="373627" cy="347347"/>
          </a:xfrm>
        </p:grpSpPr>
        <p:sp>
          <p:nvSpPr>
            <p:cNvPr id="9549" name="Google Shape;9549;p90"/>
            <p:cNvSpPr/>
            <p:nvPr/>
          </p:nvSpPr>
          <p:spPr>
            <a:xfrm>
              <a:off x="2609571" y="3824958"/>
              <a:ext cx="373627" cy="347347"/>
            </a:xfrm>
            <a:custGeom>
              <a:rect b="b" l="l" r="r" t="t"/>
              <a:pathLst>
                <a:path extrusionOk="0" h="10904" w="11729">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90"/>
            <p:cNvSpPr/>
            <p:nvPr/>
          </p:nvSpPr>
          <p:spPr>
            <a:xfrm>
              <a:off x="2735494" y="3933329"/>
              <a:ext cx="72088" cy="72088"/>
            </a:xfrm>
            <a:custGeom>
              <a:rect b="b" l="l" r="r" t="t"/>
              <a:pathLst>
                <a:path extrusionOk="0" h="2263" w="2263">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51" name="Google Shape;9551;p90"/>
          <p:cNvSpPr/>
          <p:nvPr/>
        </p:nvSpPr>
        <p:spPr>
          <a:xfrm>
            <a:off x="1288576" y="3641410"/>
            <a:ext cx="363370" cy="351456"/>
          </a:xfrm>
          <a:custGeom>
            <a:rect b="b" l="l" r="r" t="t"/>
            <a:pathLst>
              <a:path extrusionOk="0" h="11033" w="11407">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52" name="Google Shape;9552;p90"/>
          <p:cNvGrpSpPr/>
          <p:nvPr/>
        </p:nvGrpSpPr>
        <p:grpSpPr>
          <a:xfrm>
            <a:off x="916127" y="3626056"/>
            <a:ext cx="221902" cy="380795"/>
            <a:chOff x="916127" y="3807056"/>
            <a:chExt cx="221902" cy="380795"/>
          </a:xfrm>
        </p:grpSpPr>
        <p:sp>
          <p:nvSpPr>
            <p:cNvPr id="9553" name="Google Shape;9553;p90"/>
            <p:cNvSpPr/>
            <p:nvPr/>
          </p:nvSpPr>
          <p:spPr>
            <a:xfrm>
              <a:off x="916127" y="3807056"/>
              <a:ext cx="221902" cy="380795"/>
            </a:xfrm>
            <a:custGeom>
              <a:rect b="b" l="l" r="r" t="t"/>
              <a:pathLst>
                <a:path extrusionOk="0" h="11954" w="6966">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90"/>
            <p:cNvSpPr/>
            <p:nvPr/>
          </p:nvSpPr>
          <p:spPr>
            <a:xfrm>
              <a:off x="969580" y="3869746"/>
              <a:ext cx="110792" cy="102955"/>
            </a:xfrm>
            <a:custGeom>
              <a:rect b="b" l="l" r="r" t="t"/>
              <a:pathLst>
                <a:path extrusionOk="0" h="3232" w="3478">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90"/>
            <p:cNvSpPr/>
            <p:nvPr/>
          </p:nvSpPr>
          <p:spPr>
            <a:xfrm>
              <a:off x="982863" y="4127517"/>
              <a:ext cx="88015" cy="11404"/>
            </a:xfrm>
            <a:custGeom>
              <a:rect b="b" l="l" r="r" t="t"/>
              <a:pathLst>
                <a:path extrusionOk="0" h="358" w="2763">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90"/>
            <p:cNvSpPr/>
            <p:nvPr/>
          </p:nvSpPr>
          <p:spPr>
            <a:xfrm>
              <a:off x="982863" y="4152173"/>
              <a:ext cx="88015" cy="11404"/>
            </a:xfrm>
            <a:custGeom>
              <a:rect b="b" l="l" r="r" t="t"/>
              <a:pathLst>
                <a:path extrusionOk="0" h="358" w="2763">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57" name="Google Shape;9557;p90"/>
          <p:cNvSpPr/>
          <p:nvPr/>
        </p:nvSpPr>
        <p:spPr>
          <a:xfrm>
            <a:off x="3136771" y="3642174"/>
            <a:ext cx="224928" cy="349131"/>
          </a:xfrm>
          <a:custGeom>
            <a:rect b="b" l="l" r="r" t="t"/>
            <a:pathLst>
              <a:path extrusionOk="0" h="10960" w="7061">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90"/>
          <p:cNvSpPr/>
          <p:nvPr/>
        </p:nvSpPr>
        <p:spPr>
          <a:xfrm>
            <a:off x="2179465" y="3670048"/>
            <a:ext cx="362255" cy="292811"/>
          </a:xfrm>
          <a:custGeom>
            <a:rect b="b" l="l" r="r" t="t"/>
            <a:pathLst>
              <a:path extrusionOk="0" h="9192" w="11372">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59" name="Google Shape;9559;p90"/>
          <p:cNvGrpSpPr/>
          <p:nvPr/>
        </p:nvGrpSpPr>
        <p:grpSpPr>
          <a:xfrm>
            <a:off x="3513010" y="3635134"/>
            <a:ext cx="362223" cy="361108"/>
            <a:chOff x="3513010" y="3816134"/>
            <a:chExt cx="362223" cy="361108"/>
          </a:xfrm>
        </p:grpSpPr>
        <p:sp>
          <p:nvSpPr>
            <p:cNvPr id="9560" name="Google Shape;9560;p90"/>
            <p:cNvSpPr/>
            <p:nvPr/>
          </p:nvSpPr>
          <p:spPr>
            <a:xfrm>
              <a:off x="3513010" y="3816134"/>
              <a:ext cx="362223" cy="361108"/>
            </a:xfrm>
            <a:custGeom>
              <a:rect b="b" l="l" r="r" t="t"/>
              <a:pathLst>
                <a:path extrusionOk="0" h="11336" w="11371">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90"/>
            <p:cNvSpPr/>
            <p:nvPr/>
          </p:nvSpPr>
          <p:spPr>
            <a:xfrm>
              <a:off x="3618450" y="3879112"/>
              <a:ext cx="157045" cy="24688"/>
            </a:xfrm>
            <a:custGeom>
              <a:rect b="b" l="l" r="r" t="t"/>
              <a:pathLst>
                <a:path extrusionOk="0" h="775" w="493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90"/>
            <p:cNvSpPr/>
            <p:nvPr/>
          </p:nvSpPr>
          <p:spPr>
            <a:xfrm>
              <a:off x="3618450" y="3921192"/>
              <a:ext cx="127834" cy="24688"/>
            </a:xfrm>
            <a:custGeom>
              <a:rect b="b" l="l" r="r" t="t"/>
              <a:pathLst>
                <a:path extrusionOk="0" h="775" w="4013">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90"/>
            <p:cNvSpPr/>
            <p:nvPr/>
          </p:nvSpPr>
          <p:spPr>
            <a:xfrm>
              <a:off x="3617304" y="3962922"/>
              <a:ext cx="98655" cy="24688"/>
            </a:xfrm>
            <a:custGeom>
              <a:rect b="b" l="l" r="r" t="t"/>
              <a:pathLst>
                <a:path extrusionOk="0" h="775" w="3097">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4" name="Google Shape;9564;p90"/>
          <p:cNvGrpSpPr/>
          <p:nvPr/>
        </p:nvGrpSpPr>
        <p:grpSpPr>
          <a:xfrm>
            <a:off x="3950316" y="3639307"/>
            <a:ext cx="369805" cy="353782"/>
            <a:chOff x="3950316" y="3820307"/>
            <a:chExt cx="369805" cy="353782"/>
          </a:xfrm>
        </p:grpSpPr>
        <p:sp>
          <p:nvSpPr>
            <p:cNvPr id="9565" name="Google Shape;9565;p90"/>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90"/>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90"/>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90"/>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9" name="Google Shape;9569;p90"/>
          <p:cNvGrpSpPr/>
          <p:nvPr/>
        </p:nvGrpSpPr>
        <p:grpSpPr>
          <a:xfrm>
            <a:off x="1761909" y="3630961"/>
            <a:ext cx="307974" cy="371716"/>
            <a:chOff x="1761909" y="3811961"/>
            <a:chExt cx="307974" cy="371716"/>
          </a:xfrm>
        </p:grpSpPr>
        <p:sp>
          <p:nvSpPr>
            <p:cNvPr id="9570" name="Google Shape;9570;p90"/>
            <p:cNvSpPr/>
            <p:nvPr/>
          </p:nvSpPr>
          <p:spPr>
            <a:xfrm>
              <a:off x="1761909" y="3811961"/>
              <a:ext cx="307974" cy="371716"/>
            </a:xfrm>
            <a:custGeom>
              <a:rect b="b" l="l" r="r" t="t"/>
              <a:pathLst>
                <a:path extrusionOk="0" h="11669" w="9668">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90"/>
            <p:cNvSpPr/>
            <p:nvPr/>
          </p:nvSpPr>
          <p:spPr>
            <a:xfrm>
              <a:off x="1921566" y="3855953"/>
              <a:ext cx="105854" cy="271213"/>
            </a:xfrm>
            <a:custGeom>
              <a:rect b="b" l="l" r="r" t="t"/>
              <a:pathLst>
                <a:path extrusionOk="0" h="8514" w="3323">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90"/>
            <p:cNvSpPr/>
            <p:nvPr/>
          </p:nvSpPr>
          <p:spPr>
            <a:xfrm>
              <a:off x="1803990" y="3855953"/>
              <a:ext cx="106619" cy="165773"/>
            </a:xfrm>
            <a:custGeom>
              <a:rect b="b" l="l" r="r" t="t"/>
              <a:pathLst>
                <a:path extrusionOk="0" h="5204" w="3347">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90"/>
            <p:cNvSpPr/>
            <p:nvPr/>
          </p:nvSpPr>
          <p:spPr>
            <a:xfrm>
              <a:off x="1824472" y="3932565"/>
              <a:ext cx="63360" cy="11436"/>
            </a:xfrm>
            <a:custGeom>
              <a:rect b="b" l="l" r="r" t="t"/>
              <a:pathLst>
                <a:path extrusionOk="0" h="359" w="1989">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90"/>
            <p:cNvSpPr/>
            <p:nvPr/>
          </p:nvSpPr>
          <p:spPr>
            <a:xfrm>
              <a:off x="1824472" y="3907941"/>
              <a:ext cx="63360" cy="11404"/>
            </a:xfrm>
            <a:custGeom>
              <a:rect b="b" l="l" r="r" t="t"/>
              <a:pathLst>
                <a:path extrusionOk="0" h="358" w="1989">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90"/>
            <p:cNvSpPr/>
            <p:nvPr/>
          </p:nvSpPr>
          <p:spPr>
            <a:xfrm>
              <a:off x="1824472" y="3882903"/>
              <a:ext cx="63360" cy="11404"/>
            </a:xfrm>
            <a:custGeom>
              <a:rect b="b" l="l" r="r" t="t"/>
              <a:pathLst>
                <a:path extrusionOk="0" h="358" w="1989">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90"/>
            <p:cNvSpPr/>
            <p:nvPr/>
          </p:nvSpPr>
          <p:spPr>
            <a:xfrm>
              <a:off x="1824472" y="3957603"/>
              <a:ext cx="63360" cy="11786"/>
            </a:xfrm>
            <a:custGeom>
              <a:rect b="b" l="l" r="r" t="t"/>
              <a:pathLst>
                <a:path extrusionOk="0" h="370" w="1989">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90"/>
            <p:cNvSpPr/>
            <p:nvPr/>
          </p:nvSpPr>
          <p:spPr>
            <a:xfrm>
              <a:off x="1824472" y="3983023"/>
              <a:ext cx="63360" cy="11404"/>
            </a:xfrm>
            <a:custGeom>
              <a:rect b="b" l="l" r="r" t="t"/>
              <a:pathLst>
                <a:path extrusionOk="0" h="358" w="1989">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90"/>
            <p:cNvSpPr/>
            <p:nvPr/>
          </p:nvSpPr>
          <p:spPr>
            <a:xfrm>
              <a:off x="1852919" y="4057372"/>
              <a:ext cx="32269" cy="32269"/>
            </a:xfrm>
            <a:custGeom>
              <a:rect b="b" l="l" r="r" t="t"/>
              <a:pathLst>
                <a:path extrusionOk="0" h="1013" w="1013">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90"/>
            <p:cNvSpPr/>
            <p:nvPr/>
          </p:nvSpPr>
          <p:spPr>
            <a:xfrm>
              <a:off x="1803607" y="4031188"/>
              <a:ext cx="34563" cy="88398"/>
            </a:xfrm>
            <a:custGeom>
              <a:rect b="b" l="l" r="r" t="t"/>
              <a:pathLst>
                <a:path extrusionOk="0" h="2775" w="1085">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0" name="Google Shape;9580;p90"/>
          <p:cNvGrpSpPr/>
          <p:nvPr/>
        </p:nvGrpSpPr>
        <p:grpSpPr>
          <a:xfrm>
            <a:off x="5373342" y="3627935"/>
            <a:ext cx="231395" cy="353145"/>
            <a:chOff x="5373342" y="3808935"/>
            <a:chExt cx="231395" cy="353145"/>
          </a:xfrm>
        </p:grpSpPr>
        <p:sp>
          <p:nvSpPr>
            <p:cNvPr id="9581" name="Google Shape;9581;p90"/>
            <p:cNvSpPr/>
            <p:nvPr/>
          </p:nvSpPr>
          <p:spPr>
            <a:xfrm>
              <a:off x="5422654" y="3832827"/>
              <a:ext cx="132772" cy="114200"/>
            </a:xfrm>
            <a:custGeom>
              <a:rect b="b" l="l" r="r" t="t"/>
              <a:pathLst>
                <a:path extrusionOk="0" h="3585" w="4168">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90"/>
            <p:cNvSpPr/>
            <p:nvPr/>
          </p:nvSpPr>
          <p:spPr>
            <a:xfrm>
              <a:off x="5394590" y="3972415"/>
              <a:ext cx="45139" cy="37557"/>
            </a:xfrm>
            <a:custGeom>
              <a:rect b="b" l="l" r="r" t="t"/>
              <a:pathLst>
                <a:path extrusionOk="0" h="1179" w="1417">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90"/>
            <p:cNvSpPr/>
            <p:nvPr/>
          </p:nvSpPr>
          <p:spPr>
            <a:xfrm>
              <a:off x="5460179" y="3972415"/>
              <a:ext cx="58072" cy="37557"/>
            </a:xfrm>
            <a:custGeom>
              <a:rect b="b" l="l" r="r" t="t"/>
              <a:pathLst>
                <a:path extrusionOk="0" h="1179" w="1823">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90"/>
            <p:cNvSpPr/>
            <p:nvPr/>
          </p:nvSpPr>
          <p:spPr>
            <a:xfrm>
              <a:off x="5538319" y="3972415"/>
              <a:ext cx="45170" cy="37557"/>
            </a:xfrm>
            <a:custGeom>
              <a:rect b="b" l="l" r="r" t="t"/>
              <a:pathLst>
                <a:path extrusionOk="0" h="1179" w="1418">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90"/>
            <p:cNvSpPr/>
            <p:nvPr/>
          </p:nvSpPr>
          <p:spPr>
            <a:xfrm>
              <a:off x="5373342" y="3808935"/>
              <a:ext cx="231395" cy="353145"/>
            </a:xfrm>
            <a:custGeom>
              <a:rect b="b" l="l" r="r" t="t"/>
              <a:pathLst>
                <a:path extrusionOk="0" h="11086" w="7264">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90"/>
            <p:cNvSpPr/>
            <p:nvPr/>
          </p:nvSpPr>
          <p:spPr>
            <a:xfrm>
              <a:off x="5481426" y="4125255"/>
              <a:ext cx="15195" cy="15195"/>
            </a:xfrm>
            <a:custGeom>
              <a:rect b="b" l="l" r="r" t="t"/>
              <a:pathLst>
                <a:path extrusionOk="0" h="477" w="477">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90"/>
            <p:cNvSpPr/>
            <p:nvPr/>
          </p:nvSpPr>
          <p:spPr>
            <a:xfrm>
              <a:off x="5447692" y="3873792"/>
              <a:ext cx="29593" cy="48579"/>
            </a:xfrm>
            <a:custGeom>
              <a:rect b="b" l="l" r="r" t="t"/>
              <a:pathLst>
                <a:path extrusionOk="0" h="1525" w="929">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90"/>
            <p:cNvSpPr/>
            <p:nvPr/>
          </p:nvSpPr>
          <p:spPr>
            <a:xfrm>
              <a:off x="5500762" y="3873792"/>
              <a:ext cx="29625" cy="48579"/>
            </a:xfrm>
            <a:custGeom>
              <a:rect b="b" l="l" r="r" t="t"/>
              <a:pathLst>
                <a:path extrusionOk="0" h="1525" w="93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90"/>
            <p:cNvSpPr/>
            <p:nvPr/>
          </p:nvSpPr>
          <p:spPr>
            <a:xfrm>
              <a:off x="5482573" y="3909533"/>
              <a:ext cx="15959" cy="17998"/>
            </a:xfrm>
            <a:custGeom>
              <a:rect b="b" l="l" r="r" t="t"/>
              <a:pathLst>
                <a:path extrusionOk="0" h="565" w="501">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90" name="Google Shape;9590;p90"/>
          <p:cNvSpPr/>
          <p:nvPr/>
        </p:nvSpPr>
        <p:spPr>
          <a:xfrm>
            <a:off x="6738361" y="3628700"/>
            <a:ext cx="205210" cy="353399"/>
          </a:xfrm>
          <a:custGeom>
            <a:rect b="b" l="l" r="r" t="t"/>
            <a:pathLst>
              <a:path extrusionOk="0" h="11094" w="6442">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91" name="Google Shape;9591;p90"/>
          <p:cNvGrpSpPr/>
          <p:nvPr/>
        </p:nvGrpSpPr>
        <p:grpSpPr>
          <a:xfrm>
            <a:off x="5833775" y="3628445"/>
            <a:ext cx="235185" cy="352253"/>
            <a:chOff x="5833775" y="3809445"/>
            <a:chExt cx="235185" cy="352253"/>
          </a:xfrm>
        </p:grpSpPr>
        <p:sp>
          <p:nvSpPr>
            <p:cNvPr id="9592" name="Google Shape;9592;p90"/>
            <p:cNvSpPr/>
            <p:nvPr/>
          </p:nvSpPr>
          <p:spPr>
            <a:xfrm>
              <a:off x="5859195" y="3855953"/>
              <a:ext cx="168417" cy="206866"/>
            </a:xfrm>
            <a:custGeom>
              <a:rect b="b" l="l" r="r" t="t"/>
              <a:pathLst>
                <a:path extrusionOk="0" h="6494" w="5287">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90"/>
            <p:cNvSpPr/>
            <p:nvPr/>
          </p:nvSpPr>
          <p:spPr>
            <a:xfrm>
              <a:off x="5833775" y="4034946"/>
              <a:ext cx="128981" cy="126751"/>
            </a:xfrm>
            <a:custGeom>
              <a:rect b="b" l="l" r="r" t="t"/>
              <a:pathLst>
                <a:path extrusionOk="0" h="3979" w="4049">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90"/>
            <p:cNvSpPr/>
            <p:nvPr/>
          </p:nvSpPr>
          <p:spPr>
            <a:xfrm>
              <a:off x="5836068" y="3809445"/>
              <a:ext cx="232892" cy="278285"/>
            </a:xfrm>
            <a:custGeom>
              <a:rect b="b" l="l" r="r" t="t"/>
              <a:pathLst>
                <a:path extrusionOk="0" h="8736" w="7311">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5" name="Google Shape;9595;p90"/>
          <p:cNvGrpSpPr/>
          <p:nvPr/>
        </p:nvGrpSpPr>
        <p:grpSpPr>
          <a:xfrm>
            <a:off x="4942472" y="3628318"/>
            <a:ext cx="238976" cy="352762"/>
            <a:chOff x="4942472" y="3809318"/>
            <a:chExt cx="238976" cy="352762"/>
          </a:xfrm>
        </p:grpSpPr>
        <p:sp>
          <p:nvSpPr>
            <p:cNvPr id="9596" name="Google Shape;9596;p90"/>
            <p:cNvSpPr/>
            <p:nvPr/>
          </p:nvSpPr>
          <p:spPr>
            <a:xfrm>
              <a:off x="4975473" y="3837159"/>
              <a:ext cx="77790" cy="77790"/>
            </a:xfrm>
            <a:custGeom>
              <a:rect b="b" l="l" r="r" t="t"/>
              <a:pathLst>
                <a:path extrusionOk="0" h="2442" w="2442">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90"/>
            <p:cNvSpPr/>
            <p:nvPr/>
          </p:nvSpPr>
          <p:spPr>
            <a:xfrm>
              <a:off x="5056640" y="3837000"/>
              <a:ext cx="90691" cy="77949"/>
            </a:xfrm>
            <a:custGeom>
              <a:rect b="b" l="l" r="r" t="t"/>
              <a:pathLst>
                <a:path extrusionOk="0" h="2447" w="2847">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90"/>
            <p:cNvSpPr/>
            <p:nvPr/>
          </p:nvSpPr>
          <p:spPr>
            <a:xfrm>
              <a:off x="4962572" y="3943969"/>
              <a:ext cx="90691" cy="77662"/>
            </a:xfrm>
            <a:custGeom>
              <a:rect b="b" l="l" r="r" t="t"/>
              <a:pathLst>
                <a:path extrusionOk="0" h="2438" w="2847">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90"/>
            <p:cNvSpPr/>
            <p:nvPr/>
          </p:nvSpPr>
          <p:spPr>
            <a:xfrm>
              <a:off x="5056640" y="3943969"/>
              <a:ext cx="90691" cy="77949"/>
            </a:xfrm>
            <a:custGeom>
              <a:rect b="b" l="l" r="r" t="t"/>
              <a:pathLst>
                <a:path extrusionOk="0" h="2447" w="2847">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90"/>
            <p:cNvSpPr/>
            <p:nvPr/>
          </p:nvSpPr>
          <p:spPr>
            <a:xfrm>
              <a:off x="4975473" y="4050492"/>
              <a:ext cx="77790" cy="78300"/>
            </a:xfrm>
            <a:custGeom>
              <a:rect b="b" l="l" r="r" t="t"/>
              <a:pathLst>
                <a:path extrusionOk="0" h="2458" w="2442">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90"/>
            <p:cNvSpPr/>
            <p:nvPr/>
          </p:nvSpPr>
          <p:spPr>
            <a:xfrm>
              <a:off x="5056640" y="4051288"/>
              <a:ext cx="90691" cy="77949"/>
            </a:xfrm>
            <a:custGeom>
              <a:rect b="b" l="l" r="r" t="t"/>
              <a:pathLst>
                <a:path extrusionOk="0" h="2447" w="2847">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90"/>
            <p:cNvSpPr/>
            <p:nvPr/>
          </p:nvSpPr>
          <p:spPr>
            <a:xfrm>
              <a:off x="4942472" y="3809318"/>
              <a:ext cx="238976" cy="352762"/>
            </a:xfrm>
            <a:custGeom>
              <a:rect b="b" l="l" r="r" t="t"/>
              <a:pathLst>
                <a:path extrusionOk="0" h="11074" w="7502">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3" name="Google Shape;9603;p90"/>
          <p:cNvGrpSpPr/>
          <p:nvPr/>
        </p:nvGrpSpPr>
        <p:grpSpPr>
          <a:xfrm>
            <a:off x="6266525" y="3626788"/>
            <a:ext cx="260223" cy="353527"/>
            <a:chOff x="6266525" y="3807788"/>
            <a:chExt cx="260223" cy="353527"/>
          </a:xfrm>
        </p:grpSpPr>
        <p:sp>
          <p:nvSpPr>
            <p:cNvPr id="9604" name="Google Shape;9604;p90"/>
            <p:cNvSpPr/>
            <p:nvPr/>
          </p:nvSpPr>
          <p:spPr>
            <a:xfrm>
              <a:off x="6266525" y="3807788"/>
              <a:ext cx="260223" cy="353527"/>
            </a:xfrm>
            <a:custGeom>
              <a:rect b="b" l="l" r="r" t="t"/>
              <a:pathLst>
                <a:path extrusionOk="0" h="11098" w="8169">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90"/>
            <p:cNvSpPr/>
            <p:nvPr/>
          </p:nvSpPr>
          <p:spPr>
            <a:xfrm>
              <a:off x="6370085" y="4004652"/>
              <a:ext cx="13284" cy="13284"/>
            </a:xfrm>
            <a:custGeom>
              <a:rect b="b" l="l" r="r" t="t"/>
              <a:pathLst>
                <a:path extrusionOk="0" h="417" w="417">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90"/>
            <p:cNvSpPr/>
            <p:nvPr/>
          </p:nvSpPr>
          <p:spPr>
            <a:xfrm>
              <a:off x="6423156" y="4017904"/>
              <a:ext cx="13315" cy="13315"/>
            </a:xfrm>
            <a:custGeom>
              <a:rect b="b" l="l" r="r" t="t"/>
              <a:pathLst>
                <a:path extrusionOk="0" h="418" w="418">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90"/>
            <p:cNvSpPr/>
            <p:nvPr/>
          </p:nvSpPr>
          <p:spPr>
            <a:xfrm>
              <a:off x="6364766" y="4050906"/>
              <a:ext cx="13315" cy="13315"/>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08" name="Google Shape;9608;p90"/>
          <p:cNvSpPr/>
          <p:nvPr/>
        </p:nvSpPr>
        <p:spPr>
          <a:xfrm>
            <a:off x="7972870" y="3627967"/>
            <a:ext cx="348749" cy="353877"/>
          </a:xfrm>
          <a:custGeom>
            <a:rect b="b" l="l" r="r" t="t"/>
            <a:pathLst>
              <a:path extrusionOk="0" h="11109" w="10948">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09" name="Google Shape;9609;p90"/>
          <p:cNvGrpSpPr/>
          <p:nvPr/>
        </p:nvGrpSpPr>
        <p:grpSpPr>
          <a:xfrm>
            <a:off x="7184363" y="3628604"/>
            <a:ext cx="202184" cy="352762"/>
            <a:chOff x="7184363" y="3809604"/>
            <a:chExt cx="202184" cy="352762"/>
          </a:xfrm>
        </p:grpSpPr>
        <p:sp>
          <p:nvSpPr>
            <p:cNvPr id="9610" name="Google Shape;9610;p90"/>
            <p:cNvSpPr/>
            <p:nvPr/>
          </p:nvSpPr>
          <p:spPr>
            <a:xfrm>
              <a:off x="7273111" y="3823716"/>
              <a:ext cx="23541" cy="23573"/>
            </a:xfrm>
            <a:custGeom>
              <a:rect b="b" l="l" r="r" t="t"/>
              <a:pathLst>
                <a:path extrusionOk="0" h="740" w="739">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90"/>
            <p:cNvSpPr/>
            <p:nvPr/>
          </p:nvSpPr>
          <p:spPr>
            <a:xfrm>
              <a:off x="7184363" y="3809604"/>
              <a:ext cx="202184" cy="352762"/>
            </a:xfrm>
            <a:custGeom>
              <a:rect b="b" l="l" r="r" t="t"/>
              <a:pathLst>
                <a:path extrusionOk="0" h="11074" w="6347">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2" name="Google Shape;9612;p90"/>
          <p:cNvGrpSpPr/>
          <p:nvPr/>
        </p:nvGrpSpPr>
        <p:grpSpPr>
          <a:xfrm>
            <a:off x="7571624" y="3627935"/>
            <a:ext cx="292047" cy="352762"/>
            <a:chOff x="7571624" y="3808935"/>
            <a:chExt cx="292047" cy="352762"/>
          </a:xfrm>
        </p:grpSpPr>
        <p:sp>
          <p:nvSpPr>
            <p:cNvPr id="9613" name="Google Shape;9613;p90"/>
            <p:cNvSpPr/>
            <p:nvPr/>
          </p:nvSpPr>
          <p:spPr>
            <a:xfrm>
              <a:off x="7802955" y="4057755"/>
              <a:ext cx="15227" cy="15195"/>
            </a:xfrm>
            <a:custGeom>
              <a:rect b="b" l="l" r="r" t="t"/>
              <a:pathLst>
                <a:path extrusionOk="0" h="477" w="478">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90"/>
            <p:cNvSpPr/>
            <p:nvPr/>
          </p:nvSpPr>
          <p:spPr>
            <a:xfrm>
              <a:off x="7764665" y="4115763"/>
              <a:ext cx="13315" cy="13315"/>
            </a:xfrm>
            <a:custGeom>
              <a:rect b="b" l="l" r="r" t="t"/>
              <a:pathLst>
                <a:path extrusionOk="0" h="418" w="418">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90"/>
            <p:cNvSpPr/>
            <p:nvPr/>
          </p:nvSpPr>
          <p:spPr>
            <a:xfrm>
              <a:off x="7653141" y="4048262"/>
              <a:ext cx="13315" cy="13315"/>
            </a:xfrm>
            <a:custGeom>
              <a:rect b="b" l="l" r="r" t="t"/>
              <a:pathLst>
                <a:path extrusionOk="0" h="418" w="418">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90"/>
            <p:cNvSpPr/>
            <p:nvPr/>
          </p:nvSpPr>
          <p:spPr>
            <a:xfrm>
              <a:off x="7675917" y="4115763"/>
              <a:ext cx="13284" cy="13315"/>
            </a:xfrm>
            <a:custGeom>
              <a:rect b="b" l="l" r="r" t="t"/>
              <a:pathLst>
                <a:path extrusionOk="0" h="418" w="417">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90"/>
            <p:cNvSpPr/>
            <p:nvPr/>
          </p:nvSpPr>
          <p:spPr>
            <a:xfrm>
              <a:off x="7715736" y="4062660"/>
              <a:ext cx="16342" cy="15959"/>
            </a:xfrm>
            <a:custGeom>
              <a:rect b="b" l="l" r="r" t="t"/>
              <a:pathLst>
                <a:path extrusionOk="0" h="501" w="513">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90"/>
            <p:cNvSpPr/>
            <p:nvPr/>
          </p:nvSpPr>
          <p:spPr>
            <a:xfrm>
              <a:off x="7571624" y="3808935"/>
              <a:ext cx="292047" cy="352762"/>
            </a:xfrm>
            <a:custGeom>
              <a:rect b="b" l="l" r="r" t="t"/>
              <a:pathLst>
                <a:path extrusionOk="0" h="11074" w="9168">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9" name="Google Shape;9619;p90"/>
          <p:cNvGrpSpPr/>
          <p:nvPr/>
        </p:nvGrpSpPr>
        <p:grpSpPr>
          <a:xfrm>
            <a:off x="2174559" y="3175116"/>
            <a:ext cx="364135" cy="359930"/>
            <a:chOff x="2174559" y="3356116"/>
            <a:chExt cx="364135" cy="359930"/>
          </a:xfrm>
        </p:grpSpPr>
        <p:sp>
          <p:nvSpPr>
            <p:cNvPr id="9620" name="Google Shape;9620;p90"/>
            <p:cNvSpPr/>
            <p:nvPr/>
          </p:nvSpPr>
          <p:spPr>
            <a:xfrm>
              <a:off x="2273915" y="3452414"/>
              <a:ext cx="166920" cy="166920"/>
            </a:xfrm>
            <a:custGeom>
              <a:rect b="b" l="l" r="r" t="t"/>
              <a:pathLst>
                <a:path extrusionOk="0" h="5240" w="524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90"/>
            <p:cNvSpPr/>
            <p:nvPr/>
          </p:nvSpPr>
          <p:spPr>
            <a:xfrm>
              <a:off x="2174559" y="3356116"/>
              <a:ext cx="364135" cy="359930"/>
            </a:xfrm>
            <a:custGeom>
              <a:rect b="b" l="l" r="r" t="t"/>
              <a:pathLst>
                <a:path extrusionOk="0" h="11299" w="11431">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2" name="Google Shape;9622;p90"/>
          <p:cNvGrpSpPr/>
          <p:nvPr/>
        </p:nvGrpSpPr>
        <p:grpSpPr>
          <a:xfrm>
            <a:off x="1731934" y="3174639"/>
            <a:ext cx="368371" cy="361554"/>
            <a:chOff x="1731934" y="3355639"/>
            <a:chExt cx="368371" cy="361554"/>
          </a:xfrm>
        </p:grpSpPr>
        <p:sp>
          <p:nvSpPr>
            <p:cNvPr id="9623" name="Google Shape;9623;p90"/>
            <p:cNvSpPr/>
            <p:nvPr/>
          </p:nvSpPr>
          <p:spPr>
            <a:xfrm>
              <a:off x="1812336" y="3533963"/>
              <a:ext cx="41762" cy="41762"/>
            </a:xfrm>
            <a:custGeom>
              <a:rect b="b" l="l" r="r" t="t"/>
              <a:pathLst>
                <a:path extrusionOk="0" h="1311" w="1311">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90"/>
            <p:cNvSpPr/>
            <p:nvPr/>
          </p:nvSpPr>
          <p:spPr>
            <a:xfrm>
              <a:off x="1731934" y="3355639"/>
              <a:ext cx="368371" cy="361554"/>
            </a:xfrm>
            <a:custGeom>
              <a:rect b="b" l="l" r="r" t="t"/>
              <a:pathLst>
                <a:path extrusionOk="0" h="11350" w="11564">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5" name="Google Shape;9625;p90"/>
          <p:cNvGrpSpPr/>
          <p:nvPr/>
        </p:nvGrpSpPr>
        <p:grpSpPr>
          <a:xfrm>
            <a:off x="3990517" y="3173173"/>
            <a:ext cx="279559" cy="363402"/>
            <a:chOff x="3990517" y="3354173"/>
            <a:chExt cx="279559" cy="363402"/>
          </a:xfrm>
        </p:grpSpPr>
        <p:sp>
          <p:nvSpPr>
            <p:cNvPr id="9626" name="Google Shape;9626;p90"/>
            <p:cNvSpPr/>
            <p:nvPr/>
          </p:nvSpPr>
          <p:spPr>
            <a:xfrm>
              <a:off x="3990517" y="3354173"/>
              <a:ext cx="279559" cy="363402"/>
            </a:xfrm>
            <a:custGeom>
              <a:rect b="b" l="l" r="r" t="t"/>
              <a:pathLst>
                <a:path extrusionOk="0" h="11408" w="8776">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90"/>
            <p:cNvSpPr/>
            <p:nvPr/>
          </p:nvSpPr>
          <p:spPr>
            <a:xfrm>
              <a:off x="4102009" y="3418680"/>
              <a:ext cx="36824" cy="37175"/>
            </a:xfrm>
            <a:custGeom>
              <a:rect b="b" l="l" r="r" t="t"/>
              <a:pathLst>
                <a:path extrusionOk="0" h="1167" w="1156">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90"/>
            <p:cNvSpPr/>
            <p:nvPr/>
          </p:nvSpPr>
          <p:spPr>
            <a:xfrm>
              <a:off x="4083820" y="3615129"/>
              <a:ext cx="37175" cy="36824"/>
            </a:xfrm>
            <a:custGeom>
              <a:rect b="b" l="l" r="r" t="t"/>
              <a:pathLst>
                <a:path extrusionOk="0" h="1156" w="1167">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9" name="Google Shape;9629;p90"/>
          <p:cNvGrpSpPr/>
          <p:nvPr/>
        </p:nvGrpSpPr>
        <p:grpSpPr>
          <a:xfrm>
            <a:off x="3497847" y="3236374"/>
            <a:ext cx="379680" cy="237606"/>
            <a:chOff x="3497847" y="3417374"/>
            <a:chExt cx="379680" cy="237606"/>
          </a:xfrm>
        </p:grpSpPr>
        <p:sp>
          <p:nvSpPr>
            <p:cNvPr id="9630" name="Google Shape;9630;p90"/>
            <p:cNvSpPr/>
            <p:nvPr/>
          </p:nvSpPr>
          <p:spPr>
            <a:xfrm>
              <a:off x="3557767" y="3444833"/>
              <a:ext cx="113818" cy="113818"/>
            </a:xfrm>
            <a:custGeom>
              <a:rect b="b" l="l" r="r" t="t"/>
              <a:pathLst>
                <a:path extrusionOk="0" h="3573" w="3573">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90"/>
            <p:cNvSpPr/>
            <p:nvPr/>
          </p:nvSpPr>
          <p:spPr>
            <a:xfrm>
              <a:off x="3706434" y="3518418"/>
              <a:ext cx="62595" cy="62595"/>
            </a:xfrm>
            <a:custGeom>
              <a:rect b="b" l="l" r="r" t="t"/>
              <a:pathLst>
                <a:path extrusionOk="0" h="1965" w="1965">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90"/>
            <p:cNvSpPr/>
            <p:nvPr/>
          </p:nvSpPr>
          <p:spPr>
            <a:xfrm>
              <a:off x="3780019" y="3518418"/>
              <a:ext cx="62595" cy="62595"/>
            </a:xfrm>
            <a:custGeom>
              <a:rect b="b" l="l" r="r" t="t"/>
              <a:pathLst>
                <a:path extrusionOk="0" h="1965" w="1965">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90"/>
            <p:cNvSpPr/>
            <p:nvPr/>
          </p:nvSpPr>
          <p:spPr>
            <a:xfrm>
              <a:off x="3497847" y="3417374"/>
              <a:ext cx="379680" cy="237606"/>
            </a:xfrm>
            <a:custGeom>
              <a:rect b="b" l="l" r="r" t="t"/>
              <a:pathLst>
                <a:path extrusionOk="0" h="7459" w="11919">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4" name="Google Shape;9634;p90"/>
          <p:cNvGrpSpPr/>
          <p:nvPr/>
        </p:nvGrpSpPr>
        <p:grpSpPr>
          <a:xfrm>
            <a:off x="2612597" y="3186075"/>
            <a:ext cx="376271" cy="337982"/>
            <a:chOff x="2612597" y="3367075"/>
            <a:chExt cx="376271" cy="337982"/>
          </a:xfrm>
        </p:grpSpPr>
        <p:sp>
          <p:nvSpPr>
            <p:cNvPr id="9635" name="Google Shape;9635;p90"/>
            <p:cNvSpPr/>
            <p:nvPr/>
          </p:nvSpPr>
          <p:spPr>
            <a:xfrm>
              <a:off x="2612597" y="3367075"/>
              <a:ext cx="376271" cy="337982"/>
            </a:xfrm>
            <a:custGeom>
              <a:rect b="b" l="l" r="r" t="t"/>
              <a:pathLst>
                <a:path extrusionOk="0" h="10610" w="11812">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90"/>
            <p:cNvSpPr/>
            <p:nvPr/>
          </p:nvSpPr>
          <p:spPr>
            <a:xfrm>
              <a:off x="2784805" y="3588212"/>
              <a:ext cx="31505" cy="47432"/>
            </a:xfrm>
            <a:custGeom>
              <a:rect b="b" l="l" r="r" t="t"/>
              <a:pathLst>
                <a:path extrusionOk="0" h="1489" w="989">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7" name="Google Shape;9637;p90"/>
          <p:cNvGrpSpPr/>
          <p:nvPr/>
        </p:nvGrpSpPr>
        <p:grpSpPr>
          <a:xfrm>
            <a:off x="3071914" y="3183431"/>
            <a:ext cx="343652" cy="342505"/>
            <a:chOff x="3071914" y="3364431"/>
            <a:chExt cx="343652" cy="342505"/>
          </a:xfrm>
        </p:grpSpPr>
        <p:sp>
          <p:nvSpPr>
            <p:cNvPr id="9638" name="Google Shape;9638;p90"/>
            <p:cNvSpPr/>
            <p:nvPr/>
          </p:nvSpPr>
          <p:spPr>
            <a:xfrm>
              <a:off x="3157636" y="3408390"/>
              <a:ext cx="12519" cy="11054"/>
            </a:xfrm>
            <a:custGeom>
              <a:rect b="b" l="l" r="r" t="t"/>
              <a:pathLst>
                <a:path extrusionOk="0" h="347" w="393">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90"/>
            <p:cNvSpPr/>
            <p:nvPr/>
          </p:nvSpPr>
          <p:spPr>
            <a:xfrm>
              <a:off x="3072679" y="3696678"/>
              <a:ext cx="11404" cy="10257"/>
            </a:xfrm>
            <a:custGeom>
              <a:rect b="b" l="l" r="r" t="t"/>
              <a:pathLst>
                <a:path extrusionOk="0" h="322" w="358">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90"/>
            <p:cNvSpPr/>
            <p:nvPr/>
          </p:nvSpPr>
          <p:spPr>
            <a:xfrm>
              <a:off x="3231571" y="3530937"/>
              <a:ext cx="11404" cy="10640"/>
            </a:xfrm>
            <a:custGeom>
              <a:rect b="b" l="l" r="r" t="t"/>
              <a:pathLst>
                <a:path extrusionOk="0" h="334" w="358">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90"/>
            <p:cNvSpPr/>
            <p:nvPr/>
          </p:nvSpPr>
          <p:spPr>
            <a:xfrm>
              <a:off x="3317293" y="3653005"/>
              <a:ext cx="12933" cy="10703"/>
            </a:xfrm>
            <a:custGeom>
              <a:rect b="b" l="l" r="r" t="t"/>
              <a:pathLst>
                <a:path extrusionOk="0" h="336" w="406">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90"/>
            <p:cNvSpPr/>
            <p:nvPr/>
          </p:nvSpPr>
          <p:spPr>
            <a:xfrm>
              <a:off x="3071914" y="3364431"/>
              <a:ext cx="343652" cy="342505"/>
            </a:xfrm>
            <a:custGeom>
              <a:rect b="b" l="l" r="r" t="t"/>
              <a:pathLst>
                <a:path extrusionOk="0" h="10752" w="10788">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3" name="Google Shape;9643;p90"/>
          <p:cNvGrpSpPr/>
          <p:nvPr/>
        </p:nvGrpSpPr>
        <p:grpSpPr>
          <a:xfrm>
            <a:off x="897141" y="3178875"/>
            <a:ext cx="257962" cy="352762"/>
            <a:chOff x="897141" y="3359875"/>
            <a:chExt cx="257962" cy="352762"/>
          </a:xfrm>
        </p:grpSpPr>
        <p:sp>
          <p:nvSpPr>
            <p:cNvPr id="9644" name="Google Shape;9644;p90"/>
            <p:cNvSpPr/>
            <p:nvPr/>
          </p:nvSpPr>
          <p:spPr>
            <a:xfrm>
              <a:off x="897141" y="3359875"/>
              <a:ext cx="257962" cy="352762"/>
            </a:xfrm>
            <a:custGeom>
              <a:rect b="b" l="l" r="r" t="t"/>
              <a:pathLst>
                <a:path extrusionOk="0" h="11074" w="8098">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90"/>
            <p:cNvSpPr/>
            <p:nvPr/>
          </p:nvSpPr>
          <p:spPr>
            <a:xfrm>
              <a:off x="945688" y="3593691"/>
              <a:ext cx="160485" cy="89736"/>
            </a:xfrm>
            <a:custGeom>
              <a:rect b="b" l="l" r="r" t="t"/>
              <a:pathLst>
                <a:path extrusionOk="0" h="2817" w="5038">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90"/>
            <p:cNvSpPr/>
            <p:nvPr/>
          </p:nvSpPr>
          <p:spPr>
            <a:xfrm>
              <a:off x="1045076" y="3638256"/>
              <a:ext cx="27332" cy="27714"/>
            </a:xfrm>
            <a:custGeom>
              <a:rect b="b" l="l" r="r" t="t"/>
              <a:pathLst>
                <a:path extrusionOk="0" h="870" w="858">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90"/>
            <p:cNvSpPr/>
            <p:nvPr/>
          </p:nvSpPr>
          <p:spPr>
            <a:xfrm>
              <a:off x="976046" y="3643194"/>
              <a:ext cx="28096" cy="27332"/>
            </a:xfrm>
            <a:custGeom>
              <a:rect b="b" l="l" r="r" t="t"/>
              <a:pathLst>
                <a:path extrusionOk="0" h="858" w="882">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90"/>
            <p:cNvSpPr/>
            <p:nvPr/>
          </p:nvSpPr>
          <p:spPr>
            <a:xfrm>
              <a:off x="1004493" y="3613218"/>
              <a:ext cx="31505" cy="31154"/>
            </a:xfrm>
            <a:custGeom>
              <a:rect b="b" l="l" r="r" t="t"/>
              <a:pathLst>
                <a:path extrusionOk="0" h="978" w="989">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90"/>
            <p:cNvSpPr/>
            <p:nvPr/>
          </p:nvSpPr>
          <p:spPr>
            <a:xfrm>
              <a:off x="991209" y="3555975"/>
              <a:ext cx="31505" cy="31122"/>
            </a:xfrm>
            <a:custGeom>
              <a:rect b="b" l="l" r="r" t="t"/>
              <a:pathLst>
                <a:path extrusionOk="0" h="977" w="989">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90"/>
            <p:cNvSpPr/>
            <p:nvPr/>
          </p:nvSpPr>
          <p:spPr>
            <a:xfrm>
              <a:off x="1023447" y="3528261"/>
              <a:ext cx="31505" cy="31154"/>
            </a:xfrm>
            <a:custGeom>
              <a:rect b="b" l="l" r="r" t="t"/>
              <a:pathLst>
                <a:path extrusionOk="0" h="978" w="989">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90"/>
            <p:cNvSpPr/>
            <p:nvPr/>
          </p:nvSpPr>
          <p:spPr>
            <a:xfrm>
              <a:off x="1008284" y="3488442"/>
              <a:ext cx="28096" cy="27714"/>
            </a:xfrm>
            <a:custGeom>
              <a:rect b="b" l="l" r="r" t="t"/>
              <a:pathLst>
                <a:path extrusionOk="0" h="870" w="882">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2" name="Google Shape;9652;p90"/>
          <p:cNvGrpSpPr/>
          <p:nvPr/>
        </p:nvGrpSpPr>
        <p:grpSpPr>
          <a:xfrm>
            <a:off x="1333682" y="3163330"/>
            <a:ext cx="271213" cy="383088"/>
            <a:chOff x="1333682" y="3344330"/>
            <a:chExt cx="271213" cy="383088"/>
          </a:xfrm>
        </p:grpSpPr>
        <p:sp>
          <p:nvSpPr>
            <p:cNvPr id="9653" name="Google Shape;9653;p90"/>
            <p:cNvSpPr/>
            <p:nvPr/>
          </p:nvSpPr>
          <p:spPr>
            <a:xfrm>
              <a:off x="1334065" y="3377332"/>
              <a:ext cx="270831" cy="350086"/>
            </a:xfrm>
            <a:custGeom>
              <a:rect b="b" l="l" r="r" t="t"/>
              <a:pathLst>
                <a:path extrusionOk="0" h="10990" w="8502">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90"/>
            <p:cNvSpPr/>
            <p:nvPr/>
          </p:nvSpPr>
          <p:spPr>
            <a:xfrm>
              <a:off x="1333682" y="3344330"/>
              <a:ext cx="189697" cy="292461"/>
            </a:xfrm>
            <a:custGeom>
              <a:rect b="b" l="l" r="r" t="t"/>
              <a:pathLst>
                <a:path extrusionOk="0" h="9181" w="5955">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90"/>
            <p:cNvSpPr/>
            <p:nvPr/>
          </p:nvSpPr>
          <p:spPr>
            <a:xfrm>
              <a:off x="1444060" y="3469488"/>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90"/>
            <p:cNvSpPr/>
            <p:nvPr/>
          </p:nvSpPr>
          <p:spPr>
            <a:xfrm>
              <a:off x="1444060" y="3493762"/>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90"/>
            <p:cNvSpPr/>
            <p:nvPr/>
          </p:nvSpPr>
          <p:spPr>
            <a:xfrm>
              <a:off x="1444060" y="3541927"/>
              <a:ext cx="100917" cy="11404"/>
            </a:xfrm>
            <a:custGeom>
              <a:rect b="b" l="l" r="r" t="t"/>
              <a:pathLst>
                <a:path extrusionOk="0" h="358" w="3168">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90"/>
            <p:cNvSpPr/>
            <p:nvPr/>
          </p:nvSpPr>
          <p:spPr>
            <a:xfrm>
              <a:off x="1444060" y="3565818"/>
              <a:ext cx="100917" cy="11404"/>
            </a:xfrm>
            <a:custGeom>
              <a:rect b="b" l="l" r="r" t="t"/>
              <a:pathLst>
                <a:path extrusionOk="0" h="358" w="3168">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90"/>
            <p:cNvSpPr/>
            <p:nvPr/>
          </p:nvSpPr>
          <p:spPr>
            <a:xfrm>
              <a:off x="1444060" y="3614747"/>
              <a:ext cx="100917" cy="11404"/>
            </a:xfrm>
            <a:custGeom>
              <a:rect b="b" l="l" r="r" t="t"/>
              <a:pathLst>
                <a:path extrusionOk="0" h="358" w="3168">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90"/>
            <p:cNvSpPr/>
            <p:nvPr/>
          </p:nvSpPr>
          <p:spPr>
            <a:xfrm>
              <a:off x="1444060" y="3638256"/>
              <a:ext cx="100917" cy="11404"/>
            </a:xfrm>
            <a:custGeom>
              <a:rect b="b" l="l" r="r" t="t"/>
              <a:pathLst>
                <a:path extrusionOk="0" h="358" w="3168">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90"/>
            <p:cNvSpPr/>
            <p:nvPr/>
          </p:nvSpPr>
          <p:spPr>
            <a:xfrm>
              <a:off x="1371622" y="3459454"/>
              <a:ext cx="70208" cy="57084"/>
            </a:xfrm>
            <a:custGeom>
              <a:rect b="b" l="l" r="r" t="t"/>
              <a:pathLst>
                <a:path extrusionOk="0" h="1792" w="2204">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90"/>
            <p:cNvSpPr/>
            <p:nvPr/>
          </p:nvSpPr>
          <p:spPr>
            <a:xfrm>
              <a:off x="1371622" y="3532434"/>
              <a:ext cx="70208" cy="56543"/>
            </a:xfrm>
            <a:custGeom>
              <a:rect b="b" l="l" r="r" t="t"/>
              <a:pathLst>
                <a:path extrusionOk="0" h="1775" w="2204">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90"/>
            <p:cNvSpPr/>
            <p:nvPr/>
          </p:nvSpPr>
          <p:spPr>
            <a:xfrm>
              <a:off x="1371622" y="3605254"/>
              <a:ext cx="70208" cy="55810"/>
            </a:xfrm>
            <a:custGeom>
              <a:rect b="b" l="l" r="r" t="t"/>
              <a:pathLst>
                <a:path extrusionOk="0" h="1752" w="2204">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4" name="Google Shape;9664;p90"/>
          <p:cNvGrpSpPr/>
          <p:nvPr/>
        </p:nvGrpSpPr>
        <p:grpSpPr>
          <a:xfrm>
            <a:off x="6664394" y="3165974"/>
            <a:ext cx="353113" cy="351998"/>
            <a:chOff x="6664394" y="3346974"/>
            <a:chExt cx="353113" cy="351998"/>
          </a:xfrm>
        </p:grpSpPr>
        <p:sp>
          <p:nvSpPr>
            <p:cNvPr id="9665" name="Google Shape;9665;p90"/>
            <p:cNvSpPr/>
            <p:nvPr/>
          </p:nvSpPr>
          <p:spPr>
            <a:xfrm>
              <a:off x="6788023" y="3450917"/>
              <a:ext cx="37207" cy="37175"/>
            </a:xfrm>
            <a:custGeom>
              <a:rect b="b" l="l" r="r" t="t"/>
              <a:pathLst>
                <a:path extrusionOk="0" h="1167" w="1168">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90"/>
            <p:cNvSpPr/>
            <p:nvPr/>
          </p:nvSpPr>
          <p:spPr>
            <a:xfrm>
              <a:off x="6874892" y="3495641"/>
              <a:ext cx="36824" cy="36824"/>
            </a:xfrm>
            <a:custGeom>
              <a:rect b="b" l="l" r="r" t="t"/>
              <a:pathLst>
                <a:path extrusionOk="0" h="1156" w="1156">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90"/>
            <p:cNvSpPr/>
            <p:nvPr/>
          </p:nvSpPr>
          <p:spPr>
            <a:xfrm>
              <a:off x="6780059" y="3538136"/>
              <a:ext cx="53134" cy="53134"/>
            </a:xfrm>
            <a:custGeom>
              <a:rect b="b" l="l" r="r" t="t"/>
              <a:pathLst>
                <a:path extrusionOk="0" h="1668" w="1668">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90"/>
            <p:cNvSpPr/>
            <p:nvPr/>
          </p:nvSpPr>
          <p:spPr>
            <a:xfrm>
              <a:off x="6664394" y="3346974"/>
              <a:ext cx="353113" cy="351998"/>
            </a:xfrm>
            <a:custGeom>
              <a:rect b="b" l="l" r="r" t="t"/>
              <a:pathLst>
                <a:path extrusionOk="0" h="11050" w="11085">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90"/>
            <p:cNvSpPr/>
            <p:nvPr/>
          </p:nvSpPr>
          <p:spPr>
            <a:xfrm>
              <a:off x="6938984" y="3622042"/>
              <a:ext cx="53899" cy="51605"/>
            </a:xfrm>
            <a:custGeom>
              <a:rect b="b" l="l" r="r" t="t"/>
              <a:pathLst>
                <a:path extrusionOk="0" h="1620" w="1692">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0" name="Google Shape;9670;p90"/>
          <p:cNvGrpSpPr/>
          <p:nvPr/>
        </p:nvGrpSpPr>
        <p:grpSpPr>
          <a:xfrm>
            <a:off x="849741" y="1778307"/>
            <a:ext cx="399398" cy="375443"/>
            <a:chOff x="849741" y="1959307"/>
            <a:chExt cx="399398" cy="375443"/>
          </a:xfrm>
        </p:grpSpPr>
        <p:sp>
          <p:nvSpPr>
            <p:cNvPr id="9671" name="Google Shape;9671;p90"/>
            <p:cNvSpPr/>
            <p:nvPr/>
          </p:nvSpPr>
          <p:spPr>
            <a:xfrm>
              <a:off x="849741" y="1959307"/>
              <a:ext cx="399398" cy="375443"/>
            </a:xfrm>
            <a:custGeom>
              <a:rect b="b" l="l" r="r" t="t"/>
              <a:pathLst>
                <a:path extrusionOk="0" h="11786" w="12538">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90"/>
            <p:cNvSpPr/>
            <p:nvPr/>
          </p:nvSpPr>
          <p:spPr>
            <a:xfrm>
              <a:off x="986654" y="2041588"/>
              <a:ext cx="180204" cy="177082"/>
            </a:xfrm>
            <a:custGeom>
              <a:rect b="b" l="l" r="r" t="t"/>
              <a:pathLst>
                <a:path extrusionOk="0" h="5559" w="5657">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3" name="Google Shape;9673;p90"/>
          <p:cNvGrpSpPr/>
          <p:nvPr/>
        </p:nvGrpSpPr>
        <p:grpSpPr>
          <a:xfrm>
            <a:off x="1284212" y="1782766"/>
            <a:ext cx="379489" cy="366046"/>
            <a:chOff x="1284212" y="1963766"/>
            <a:chExt cx="379489" cy="366046"/>
          </a:xfrm>
        </p:grpSpPr>
        <p:sp>
          <p:nvSpPr>
            <p:cNvPr id="9674" name="Google Shape;9674;p90"/>
            <p:cNvSpPr/>
            <p:nvPr/>
          </p:nvSpPr>
          <p:spPr>
            <a:xfrm>
              <a:off x="1436861" y="2112975"/>
              <a:ext cx="69444" cy="68902"/>
            </a:xfrm>
            <a:custGeom>
              <a:rect b="b" l="l" r="r" t="t"/>
              <a:pathLst>
                <a:path extrusionOk="0" h="2163" w="218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90"/>
            <p:cNvSpPr/>
            <p:nvPr/>
          </p:nvSpPr>
          <p:spPr>
            <a:xfrm>
              <a:off x="1284212" y="1963766"/>
              <a:ext cx="379489" cy="366046"/>
            </a:xfrm>
            <a:custGeom>
              <a:rect b="b" l="l" r="r" t="t"/>
              <a:pathLst>
                <a:path extrusionOk="0" h="11491" w="11913">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6" name="Google Shape;9676;p90"/>
          <p:cNvGrpSpPr/>
          <p:nvPr/>
        </p:nvGrpSpPr>
        <p:grpSpPr>
          <a:xfrm>
            <a:off x="3037766" y="1788564"/>
            <a:ext cx="370219" cy="354928"/>
            <a:chOff x="3037766" y="1969564"/>
            <a:chExt cx="370219" cy="354928"/>
          </a:xfrm>
        </p:grpSpPr>
        <p:sp>
          <p:nvSpPr>
            <p:cNvPr id="9677" name="Google Shape;9677;p90"/>
            <p:cNvSpPr/>
            <p:nvPr/>
          </p:nvSpPr>
          <p:spPr>
            <a:xfrm>
              <a:off x="3037766" y="1969564"/>
              <a:ext cx="370219" cy="354928"/>
            </a:xfrm>
            <a:custGeom>
              <a:rect b="b" l="l" r="r" t="t"/>
              <a:pathLst>
                <a:path extrusionOk="0" h="11142" w="11622">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90"/>
            <p:cNvSpPr/>
            <p:nvPr/>
          </p:nvSpPr>
          <p:spPr>
            <a:xfrm>
              <a:off x="3081757" y="2197136"/>
              <a:ext cx="11436" cy="10448"/>
            </a:xfrm>
            <a:custGeom>
              <a:rect b="b" l="l" r="r" t="t"/>
              <a:pathLst>
                <a:path extrusionOk="0" h="328" w="359">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90"/>
            <p:cNvSpPr/>
            <p:nvPr/>
          </p:nvSpPr>
          <p:spPr>
            <a:xfrm>
              <a:off x="3081375" y="2168689"/>
              <a:ext cx="11436" cy="10448"/>
            </a:xfrm>
            <a:custGeom>
              <a:rect b="b" l="l" r="r" t="t"/>
              <a:pathLst>
                <a:path extrusionOk="0" h="328" w="359">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90"/>
            <p:cNvSpPr/>
            <p:nvPr/>
          </p:nvSpPr>
          <p:spPr>
            <a:xfrm>
              <a:off x="3298340" y="2210770"/>
              <a:ext cx="11404" cy="10480"/>
            </a:xfrm>
            <a:custGeom>
              <a:rect b="b" l="l" r="r" t="t"/>
              <a:pathLst>
                <a:path extrusionOk="0" h="329" w="358">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1" name="Google Shape;9681;p90"/>
          <p:cNvGrpSpPr/>
          <p:nvPr/>
        </p:nvGrpSpPr>
        <p:grpSpPr>
          <a:xfrm>
            <a:off x="3982553" y="1790730"/>
            <a:ext cx="304566" cy="350501"/>
            <a:chOff x="3982553" y="1971730"/>
            <a:chExt cx="304566" cy="350501"/>
          </a:xfrm>
        </p:grpSpPr>
        <p:sp>
          <p:nvSpPr>
            <p:cNvPr id="9682" name="Google Shape;9682;p90"/>
            <p:cNvSpPr/>
            <p:nvPr/>
          </p:nvSpPr>
          <p:spPr>
            <a:xfrm>
              <a:off x="4037535" y="2176558"/>
              <a:ext cx="196513" cy="145673"/>
            </a:xfrm>
            <a:custGeom>
              <a:rect b="b" l="l" r="r" t="t"/>
              <a:pathLst>
                <a:path extrusionOk="0" h="4573" w="6169">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90"/>
            <p:cNvSpPr/>
            <p:nvPr/>
          </p:nvSpPr>
          <p:spPr>
            <a:xfrm>
              <a:off x="3982553" y="1971730"/>
              <a:ext cx="304566" cy="272360"/>
            </a:xfrm>
            <a:custGeom>
              <a:rect b="b" l="l" r="r" t="t"/>
              <a:pathLst>
                <a:path extrusionOk="0" h="8550" w="9561">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4" name="Google Shape;9684;p90"/>
          <p:cNvGrpSpPr/>
          <p:nvPr/>
        </p:nvGrpSpPr>
        <p:grpSpPr>
          <a:xfrm>
            <a:off x="2567841" y="1813124"/>
            <a:ext cx="399812" cy="306477"/>
            <a:chOff x="2567841" y="1994124"/>
            <a:chExt cx="399812" cy="306477"/>
          </a:xfrm>
        </p:grpSpPr>
        <p:sp>
          <p:nvSpPr>
            <p:cNvPr id="9685" name="Google Shape;9685;p90"/>
            <p:cNvSpPr/>
            <p:nvPr/>
          </p:nvSpPr>
          <p:spPr>
            <a:xfrm>
              <a:off x="2567841" y="1994124"/>
              <a:ext cx="399812" cy="306477"/>
            </a:xfrm>
            <a:custGeom>
              <a:rect b="b" l="l" r="r" t="t"/>
              <a:pathLst>
                <a:path extrusionOk="0" h="9621" w="12551">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90"/>
            <p:cNvSpPr/>
            <p:nvPr/>
          </p:nvSpPr>
          <p:spPr>
            <a:xfrm>
              <a:off x="2623237" y="2113963"/>
              <a:ext cx="287523" cy="77025"/>
            </a:xfrm>
            <a:custGeom>
              <a:rect b="b" l="l" r="r" t="t"/>
              <a:pathLst>
                <a:path extrusionOk="0" h="2418" w="9026">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90"/>
            <p:cNvSpPr/>
            <p:nvPr/>
          </p:nvSpPr>
          <p:spPr>
            <a:xfrm>
              <a:off x="2623237" y="2017251"/>
              <a:ext cx="287523" cy="77025"/>
            </a:xfrm>
            <a:custGeom>
              <a:rect b="b" l="l" r="r" t="t"/>
              <a:pathLst>
                <a:path extrusionOk="0" h="2418" w="9026">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8" name="Google Shape;9688;p90"/>
          <p:cNvGrpSpPr/>
          <p:nvPr/>
        </p:nvGrpSpPr>
        <p:grpSpPr>
          <a:xfrm>
            <a:off x="2212084" y="1779358"/>
            <a:ext cx="324698" cy="372863"/>
            <a:chOff x="2212084" y="1960358"/>
            <a:chExt cx="324698" cy="372863"/>
          </a:xfrm>
        </p:grpSpPr>
        <p:sp>
          <p:nvSpPr>
            <p:cNvPr id="9689" name="Google Shape;9689;p90"/>
            <p:cNvSpPr/>
            <p:nvPr/>
          </p:nvSpPr>
          <p:spPr>
            <a:xfrm>
              <a:off x="2291371" y="2128011"/>
              <a:ext cx="166888" cy="166888"/>
            </a:xfrm>
            <a:custGeom>
              <a:rect b="b" l="l" r="r" t="t"/>
              <a:pathLst>
                <a:path extrusionOk="0" h="5239" w="5239">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90"/>
            <p:cNvSpPr/>
            <p:nvPr/>
          </p:nvSpPr>
          <p:spPr>
            <a:xfrm>
              <a:off x="2212084" y="1960358"/>
              <a:ext cx="324698" cy="372863"/>
            </a:xfrm>
            <a:custGeom>
              <a:rect b="b" l="l" r="r" t="t"/>
              <a:pathLst>
                <a:path extrusionOk="0" h="11705" w="10193">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90"/>
            <p:cNvSpPr/>
            <p:nvPr/>
          </p:nvSpPr>
          <p:spPr>
            <a:xfrm>
              <a:off x="2319435" y="2157190"/>
              <a:ext cx="108880" cy="103210"/>
            </a:xfrm>
            <a:custGeom>
              <a:rect b="b" l="l" r="r" t="t"/>
              <a:pathLst>
                <a:path extrusionOk="0" h="3240" w="3418">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2" name="Google Shape;9692;p90"/>
          <p:cNvGrpSpPr/>
          <p:nvPr/>
        </p:nvGrpSpPr>
        <p:grpSpPr>
          <a:xfrm>
            <a:off x="1805901" y="1779358"/>
            <a:ext cx="284847" cy="373627"/>
            <a:chOff x="1805901" y="1960358"/>
            <a:chExt cx="284847" cy="373627"/>
          </a:xfrm>
        </p:grpSpPr>
        <p:sp>
          <p:nvSpPr>
            <p:cNvPr id="9693" name="Google Shape;9693;p90"/>
            <p:cNvSpPr/>
            <p:nvPr/>
          </p:nvSpPr>
          <p:spPr>
            <a:xfrm>
              <a:off x="1805901" y="1960358"/>
              <a:ext cx="284847" cy="373627"/>
            </a:xfrm>
            <a:custGeom>
              <a:rect b="b" l="l" r="r" t="t"/>
              <a:pathLst>
                <a:path extrusionOk="0" h="11729" w="8942">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90"/>
            <p:cNvSpPr/>
            <p:nvPr/>
          </p:nvSpPr>
          <p:spPr>
            <a:xfrm>
              <a:off x="1841929" y="2295249"/>
              <a:ext cx="165773" cy="13315"/>
            </a:xfrm>
            <a:custGeom>
              <a:rect b="b" l="l" r="r" t="t"/>
              <a:pathLst>
                <a:path extrusionOk="0" h="418" w="5204">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95" name="Google Shape;9695;p90"/>
          <p:cNvSpPr/>
          <p:nvPr/>
        </p:nvSpPr>
        <p:spPr>
          <a:xfrm>
            <a:off x="3505429" y="1799076"/>
            <a:ext cx="342505" cy="334191"/>
          </a:xfrm>
          <a:custGeom>
            <a:rect b="b" l="l" r="r" t="t"/>
            <a:pathLst>
              <a:path extrusionOk="0" h="10491" w="10752">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90"/>
          <p:cNvSpPr/>
          <p:nvPr/>
        </p:nvSpPr>
        <p:spPr>
          <a:xfrm>
            <a:off x="7100552" y="1803249"/>
            <a:ext cx="368690" cy="334541"/>
          </a:xfrm>
          <a:custGeom>
            <a:rect b="b" l="l" r="r" t="t"/>
            <a:pathLst>
              <a:path extrusionOk="0" h="10502" w="11574">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90"/>
          <p:cNvSpPr/>
          <p:nvPr/>
        </p:nvSpPr>
        <p:spPr>
          <a:xfrm>
            <a:off x="7955445" y="1830198"/>
            <a:ext cx="383088" cy="286472"/>
          </a:xfrm>
          <a:custGeom>
            <a:rect b="b" l="l" r="r" t="t"/>
            <a:pathLst>
              <a:path extrusionOk="0" h="8993" w="12026">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98" name="Google Shape;9698;p90"/>
          <p:cNvGrpSpPr/>
          <p:nvPr/>
        </p:nvGrpSpPr>
        <p:grpSpPr>
          <a:xfrm>
            <a:off x="6656812" y="1848388"/>
            <a:ext cx="368690" cy="245793"/>
            <a:chOff x="6656812" y="2029388"/>
            <a:chExt cx="368690" cy="245793"/>
          </a:xfrm>
        </p:grpSpPr>
        <p:sp>
          <p:nvSpPr>
            <p:cNvPr id="9699" name="Google Shape;9699;p90"/>
            <p:cNvSpPr/>
            <p:nvPr/>
          </p:nvSpPr>
          <p:spPr>
            <a:xfrm>
              <a:off x="6915475" y="2164007"/>
              <a:ext cx="73967" cy="73999"/>
            </a:xfrm>
            <a:custGeom>
              <a:rect b="b" l="l" r="r" t="t"/>
              <a:pathLst>
                <a:path extrusionOk="0" h="2323" w="2322">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90"/>
            <p:cNvSpPr/>
            <p:nvPr/>
          </p:nvSpPr>
          <p:spPr>
            <a:xfrm>
              <a:off x="6901427" y="2057070"/>
              <a:ext cx="51605" cy="31154"/>
            </a:xfrm>
            <a:custGeom>
              <a:rect b="b" l="l" r="r" t="t"/>
              <a:pathLst>
                <a:path extrusionOk="0" h="978" w="162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90"/>
            <p:cNvSpPr/>
            <p:nvPr/>
          </p:nvSpPr>
          <p:spPr>
            <a:xfrm>
              <a:off x="6901809" y="2091983"/>
              <a:ext cx="51605" cy="30358"/>
            </a:xfrm>
            <a:custGeom>
              <a:rect b="b" l="l" r="r" t="t"/>
              <a:pathLst>
                <a:path extrusionOk="0" h="953" w="162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90"/>
            <p:cNvSpPr/>
            <p:nvPr/>
          </p:nvSpPr>
          <p:spPr>
            <a:xfrm>
              <a:off x="6901809" y="2126099"/>
              <a:ext cx="51605" cy="30772"/>
            </a:xfrm>
            <a:custGeom>
              <a:rect b="b" l="l" r="r" t="t"/>
              <a:pathLst>
                <a:path extrusionOk="0" h="966" w="162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90"/>
            <p:cNvSpPr/>
            <p:nvPr/>
          </p:nvSpPr>
          <p:spPr>
            <a:xfrm>
              <a:off x="6959849" y="2057452"/>
              <a:ext cx="43641" cy="99419"/>
            </a:xfrm>
            <a:custGeom>
              <a:rect b="b" l="l" r="r" t="t"/>
              <a:pathLst>
                <a:path extrusionOk="0" h="3121" w="137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90"/>
            <p:cNvSpPr/>
            <p:nvPr/>
          </p:nvSpPr>
          <p:spPr>
            <a:xfrm>
              <a:off x="6835805" y="2075291"/>
              <a:ext cx="29243" cy="10257"/>
            </a:xfrm>
            <a:custGeom>
              <a:rect b="b" l="l" r="r" t="t"/>
              <a:pathLst>
                <a:path extrusionOk="0" h="322" w="918">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90"/>
            <p:cNvSpPr/>
            <p:nvPr/>
          </p:nvSpPr>
          <p:spPr>
            <a:xfrm>
              <a:off x="6700422" y="2074908"/>
              <a:ext cx="11022" cy="10257"/>
            </a:xfrm>
            <a:custGeom>
              <a:rect b="b" l="l" r="r" t="t"/>
              <a:pathLst>
                <a:path extrusionOk="0" h="322" w="346">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90"/>
            <p:cNvSpPr/>
            <p:nvPr/>
          </p:nvSpPr>
          <p:spPr>
            <a:xfrm>
              <a:off x="6706092" y="2098417"/>
              <a:ext cx="151375" cy="89162"/>
            </a:xfrm>
            <a:custGeom>
              <a:rect b="b" l="l" r="r" t="t"/>
              <a:pathLst>
                <a:path extrusionOk="0" h="2799" w="4752">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90"/>
            <p:cNvSpPr/>
            <p:nvPr/>
          </p:nvSpPr>
          <p:spPr>
            <a:xfrm>
              <a:off x="6656812" y="2029388"/>
              <a:ext cx="368690" cy="245793"/>
            </a:xfrm>
            <a:custGeom>
              <a:rect b="b" l="l" r="r" t="t"/>
              <a:pathLst>
                <a:path extrusionOk="0" h="7716" w="11574">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90"/>
            <p:cNvSpPr/>
            <p:nvPr/>
          </p:nvSpPr>
          <p:spPr>
            <a:xfrm>
              <a:off x="6681818" y="2057070"/>
              <a:ext cx="199540" cy="172622"/>
            </a:xfrm>
            <a:custGeom>
              <a:rect b="b" l="l" r="r" t="t"/>
              <a:pathLst>
                <a:path extrusionOk="0" h="5419" w="6264">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9" name="Google Shape;9709;p90"/>
          <p:cNvGrpSpPr/>
          <p:nvPr/>
        </p:nvGrpSpPr>
        <p:grpSpPr>
          <a:xfrm>
            <a:off x="4869651" y="1831218"/>
            <a:ext cx="376654" cy="281566"/>
            <a:chOff x="4869651" y="2012218"/>
            <a:chExt cx="376654" cy="281566"/>
          </a:xfrm>
        </p:grpSpPr>
        <p:sp>
          <p:nvSpPr>
            <p:cNvPr id="9710" name="Google Shape;9710;p90"/>
            <p:cNvSpPr/>
            <p:nvPr/>
          </p:nvSpPr>
          <p:spPr>
            <a:xfrm>
              <a:off x="4869651" y="2012218"/>
              <a:ext cx="376654" cy="281566"/>
            </a:xfrm>
            <a:custGeom>
              <a:rect b="b" l="l" r="r" t="t"/>
              <a:pathLst>
                <a:path extrusionOk="0" h="8839" w="11824">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90"/>
            <p:cNvSpPr/>
            <p:nvPr/>
          </p:nvSpPr>
          <p:spPr>
            <a:xfrm>
              <a:off x="5073332" y="2140402"/>
              <a:ext cx="44788" cy="20260"/>
            </a:xfrm>
            <a:custGeom>
              <a:rect b="b" l="l" r="r" t="t"/>
              <a:pathLst>
                <a:path extrusionOk="0" h="636" w="1406">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90"/>
            <p:cNvSpPr/>
            <p:nvPr/>
          </p:nvSpPr>
          <p:spPr>
            <a:xfrm>
              <a:off x="5048294" y="2037988"/>
              <a:ext cx="73617" cy="43705"/>
            </a:xfrm>
            <a:custGeom>
              <a:rect b="b" l="l" r="r" t="t"/>
              <a:pathLst>
                <a:path extrusionOk="0" h="1372" w="2311">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90"/>
            <p:cNvSpPr/>
            <p:nvPr/>
          </p:nvSpPr>
          <p:spPr>
            <a:xfrm>
              <a:off x="5026314" y="2238484"/>
              <a:ext cx="59187" cy="30645"/>
            </a:xfrm>
            <a:custGeom>
              <a:rect b="b" l="l" r="r" t="t"/>
              <a:pathLst>
                <a:path extrusionOk="0" h="962" w="1858">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4" name="Google Shape;9714;p90"/>
          <p:cNvGrpSpPr/>
          <p:nvPr/>
        </p:nvGrpSpPr>
        <p:grpSpPr>
          <a:xfrm>
            <a:off x="5306224" y="1831313"/>
            <a:ext cx="367925" cy="281694"/>
            <a:chOff x="5306224" y="2012313"/>
            <a:chExt cx="367925" cy="281694"/>
          </a:xfrm>
        </p:grpSpPr>
        <p:sp>
          <p:nvSpPr>
            <p:cNvPr id="9715" name="Google Shape;9715;p90"/>
            <p:cNvSpPr/>
            <p:nvPr/>
          </p:nvSpPr>
          <p:spPr>
            <a:xfrm>
              <a:off x="5483720" y="2123073"/>
              <a:ext cx="47814" cy="73617"/>
            </a:xfrm>
            <a:custGeom>
              <a:rect b="b" l="l" r="r" t="t"/>
              <a:pathLst>
                <a:path extrusionOk="0" h="2311" w="1501">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90"/>
            <p:cNvSpPr/>
            <p:nvPr/>
          </p:nvSpPr>
          <p:spPr>
            <a:xfrm>
              <a:off x="5306224" y="2012313"/>
              <a:ext cx="367925" cy="281694"/>
            </a:xfrm>
            <a:custGeom>
              <a:rect b="b" l="l" r="r" t="t"/>
              <a:pathLst>
                <a:path extrusionOk="0" h="8843" w="1155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17" name="Google Shape;9717;p90"/>
          <p:cNvSpPr/>
          <p:nvPr/>
        </p:nvSpPr>
        <p:spPr>
          <a:xfrm>
            <a:off x="5754137" y="1824815"/>
            <a:ext cx="370569" cy="293958"/>
          </a:xfrm>
          <a:custGeom>
            <a:rect b="b" l="l" r="r" t="t"/>
            <a:pathLst>
              <a:path extrusionOk="0" h="9228" w="11633">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18" name="Google Shape;9718;p90"/>
          <p:cNvGrpSpPr/>
          <p:nvPr/>
        </p:nvGrpSpPr>
        <p:grpSpPr>
          <a:xfrm>
            <a:off x="6195998" y="1802102"/>
            <a:ext cx="368308" cy="338746"/>
            <a:chOff x="6195998" y="1983102"/>
            <a:chExt cx="368308" cy="338746"/>
          </a:xfrm>
        </p:grpSpPr>
        <p:sp>
          <p:nvSpPr>
            <p:cNvPr id="9719" name="Google Shape;9719;p90"/>
            <p:cNvSpPr/>
            <p:nvPr/>
          </p:nvSpPr>
          <p:spPr>
            <a:xfrm>
              <a:off x="6267289" y="2161012"/>
              <a:ext cx="67533" cy="67150"/>
            </a:xfrm>
            <a:custGeom>
              <a:rect b="b" l="l" r="r" t="t"/>
              <a:pathLst>
                <a:path extrusionOk="0" h="2108" w="212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90"/>
            <p:cNvSpPr/>
            <p:nvPr/>
          </p:nvSpPr>
          <p:spPr>
            <a:xfrm>
              <a:off x="6235052" y="2128393"/>
              <a:ext cx="132007" cy="131625"/>
            </a:xfrm>
            <a:custGeom>
              <a:rect b="b" l="l" r="r" t="t"/>
              <a:pathLst>
                <a:path extrusionOk="0" h="4132" w="4144">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90"/>
            <p:cNvSpPr/>
            <p:nvPr/>
          </p:nvSpPr>
          <p:spPr>
            <a:xfrm>
              <a:off x="6195998" y="1983102"/>
              <a:ext cx="368308" cy="338746"/>
            </a:xfrm>
            <a:custGeom>
              <a:rect b="b" l="l" r="r" t="t"/>
              <a:pathLst>
                <a:path extrusionOk="0" h="10634" w="11562">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2" name="Google Shape;9722;p90"/>
          <p:cNvGrpSpPr/>
          <p:nvPr/>
        </p:nvGrpSpPr>
        <p:grpSpPr>
          <a:xfrm>
            <a:off x="7542031" y="1830835"/>
            <a:ext cx="369072" cy="280037"/>
            <a:chOff x="7542031" y="2011835"/>
            <a:chExt cx="369072" cy="280037"/>
          </a:xfrm>
        </p:grpSpPr>
        <p:sp>
          <p:nvSpPr>
            <p:cNvPr id="9723" name="Google Shape;9723;p90"/>
            <p:cNvSpPr/>
            <p:nvPr/>
          </p:nvSpPr>
          <p:spPr>
            <a:xfrm>
              <a:off x="7542413" y="2281615"/>
              <a:ext cx="368308" cy="10257"/>
            </a:xfrm>
            <a:custGeom>
              <a:rect b="b" l="l" r="r" t="t"/>
              <a:pathLst>
                <a:path extrusionOk="0" h="322" w="11562">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90"/>
            <p:cNvSpPr/>
            <p:nvPr/>
          </p:nvSpPr>
          <p:spPr>
            <a:xfrm>
              <a:off x="7542031" y="2117753"/>
              <a:ext cx="369072" cy="108753"/>
            </a:xfrm>
            <a:custGeom>
              <a:rect b="b" l="l" r="r" t="t"/>
              <a:pathLst>
                <a:path extrusionOk="0" h="3414" w="11586">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90"/>
            <p:cNvSpPr/>
            <p:nvPr/>
          </p:nvSpPr>
          <p:spPr>
            <a:xfrm>
              <a:off x="7636099" y="2216376"/>
              <a:ext cx="18986" cy="18986"/>
            </a:xfrm>
            <a:custGeom>
              <a:rect b="b" l="l" r="r" t="t"/>
              <a:pathLst>
                <a:path extrusionOk="0" h="596" w="596">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90"/>
            <p:cNvSpPr/>
            <p:nvPr/>
          </p:nvSpPr>
          <p:spPr>
            <a:xfrm>
              <a:off x="7559105" y="2240268"/>
              <a:ext cx="18986" cy="18986"/>
            </a:xfrm>
            <a:custGeom>
              <a:rect b="b" l="l" r="r" t="t"/>
              <a:pathLst>
                <a:path extrusionOk="0" h="596" w="596">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90"/>
            <p:cNvSpPr/>
            <p:nvPr/>
          </p:nvSpPr>
          <p:spPr>
            <a:xfrm>
              <a:off x="7582614" y="2194365"/>
              <a:ext cx="18986" cy="19017"/>
            </a:xfrm>
            <a:custGeom>
              <a:rect b="b" l="l" r="r" t="t"/>
              <a:pathLst>
                <a:path extrusionOk="0" h="597" w="596">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90"/>
            <p:cNvSpPr/>
            <p:nvPr/>
          </p:nvSpPr>
          <p:spPr>
            <a:xfrm>
              <a:off x="7798400" y="2216376"/>
              <a:ext cx="19017" cy="18986"/>
            </a:xfrm>
            <a:custGeom>
              <a:rect b="b" l="l" r="r" t="t"/>
              <a:pathLst>
                <a:path extrusionOk="0" h="596" w="597">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90"/>
            <p:cNvSpPr/>
            <p:nvPr/>
          </p:nvSpPr>
          <p:spPr>
            <a:xfrm>
              <a:off x="7875043" y="2240268"/>
              <a:ext cx="18986" cy="18986"/>
            </a:xfrm>
            <a:custGeom>
              <a:rect b="b" l="l" r="r" t="t"/>
              <a:pathLst>
                <a:path extrusionOk="0" h="596" w="596">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90"/>
            <p:cNvSpPr/>
            <p:nvPr/>
          </p:nvSpPr>
          <p:spPr>
            <a:xfrm>
              <a:off x="7851502" y="2194365"/>
              <a:ext cx="19017" cy="19017"/>
            </a:xfrm>
            <a:custGeom>
              <a:rect b="b" l="l" r="r" t="t"/>
              <a:pathLst>
                <a:path extrusionOk="0" h="597" w="597">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90"/>
            <p:cNvSpPr/>
            <p:nvPr/>
          </p:nvSpPr>
          <p:spPr>
            <a:xfrm>
              <a:off x="7680090" y="2011835"/>
              <a:ext cx="106205" cy="189028"/>
            </a:xfrm>
            <a:custGeom>
              <a:rect b="b" l="l" r="r" t="t"/>
              <a:pathLst>
                <a:path extrusionOk="0" h="5934" w="3334">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2" name="Google Shape;9732;p90"/>
          <p:cNvGrpSpPr/>
          <p:nvPr/>
        </p:nvGrpSpPr>
        <p:grpSpPr>
          <a:xfrm>
            <a:off x="8010427" y="3167503"/>
            <a:ext cx="278795" cy="351615"/>
            <a:chOff x="8010427" y="3348503"/>
            <a:chExt cx="278795" cy="351615"/>
          </a:xfrm>
        </p:grpSpPr>
        <p:sp>
          <p:nvSpPr>
            <p:cNvPr id="9733" name="Google Shape;9733;p90"/>
            <p:cNvSpPr/>
            <p:nvPr/>
          </p:nvSpPr>
          <p:spPr>
            <a:xfrm>
              <a:off x="8010427" y="3348503"/>
              <a:ext cx="278795" cy="351615"/>
            </a:xfrm>
            <a:custGeom>
              <a:rect b="b" l="l" r="r" t="t"/>
              <a:pathLst>
                <a:path extrusionOk="0" h="11038" w="8752">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90"/>
            <p:cNvSpPr/>
            <p:nvPr/>
          </p:nvSpPr>
          <p:spPr>
            <a:xfrm>
              <a:off x="8078692" y="3438653"/>
              <a:ext cx="142264" cy="100216"/>
            </a:xfrm>
            <a:custGeom>
              <a:rect b="b" l="l" r="r" t="t"/>
              <a:pathLst>
                <a:path extrusionOk="0" h="3146" w="4466">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90"/>
            <p:cNvSpPr/>
            <p:nvPr/>
          </p:nvSpPr>
          <p:spPr>
            <a:xfrm>
              <a:off x="8079074" y="3574928"/>
              <a:ext cx="141882" cy="10257"/>
            </a:xfrm>
            <a:custGeom>
              <a:rect b="b" l="l" r="r" t="t"/>
              <a:pathLst>
                <a:path extrusionOk="0" h="322" w="4454">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90"/>
            <p:cNvSpPr/>
            <p:nvPr/>
          </p:nvSpPr>
          <p:spPr>
            <a:xfrm>
              <a:off x="8079074" y="3619685"/>
              <a:ext cx="141882" cy="10640"/>
            </a:xfrm>
            <a:custGeom>
              <a:rect b="b" l="l" r="r" t="t"/>
              <a:pathLst>
                <a:path extrusionOk="0" h="334" w="4454">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37" name="Google Shape;9737;p90"/>
          <p:cNvSpPr/>
          <p:nvPr/>
        </p:nvSpPr>
        <p:spPr>
          <a:xfrm>
            <a:off x="7615138" y="3167917"/>
            <a:ext cx="223304" cy="351201"/>
          </a:xfrm>
          <a:custGeom>
            <a:rect b="b" l="l" r="r" t="t"/>
            <a:pathLst>
              <a:path extrusionOk="0" h="11025" w="701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38" name="Google Shape;9738;p90"/>
          <p:cNvGrpSpPr/>
          <p:nvPr/>
        </p:nvGrpSpPr>
        <p:grpSpPr>
          <a:xfrm>
            <a:off x="7141900" y="3168204"/>
            <a:ext cx="281057" cy="351010"/>
            <a:chOff x="7141900" y="3349204"/>
            <a:chExt cx="281057" cy="351010"/>
          </a:xfrm>
        </p:grpSpPr>
        <p:sp>
          <p:nvSpPr>
            <p:cNvPr id="9739" name="Google Shape;9739;p90"/>
            <p:cNvSpPr/>
            <p:nvPr/>
          </p:nvSpPr>
          <p:spPr>
            <a:xfrm>
              <a:off x="7191944" y="3636186"/>
              <a:ext cx="66418" cy="37111"/>
            </a:xfrm>
            <a:custGeom>
              <a:rect b="b" l="l" r="r" t="t"/>
              <a:pathLst>
                <a:path extrusionOk="0" h="1165" w="2085">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90"/>
            <p:cNvSpPr/>
            <p:nvPr/>
          </p:nvSpPr>
          <p:spPr>
            <a:xfrm>
              <a:off x="7311432" y="3636886"/>
              <a:ext cx="66386" cy="36538"/>
            </a:xfrm>
            <a:custGeom>
              <a:rect b="b" l="l" r="r" t="t"/>
              <a:pathLst>
                <a:path extrusionOk="0" h="1147" w="2084">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90"/>
            <p:cNvSpPr/>
            <p:nvPr/>
          </p:nvSpPr>
          <p:spPr>
            <a:xfrm>
              <a:off x="7141900" y="3349204"/>
              <a:ext cx="281057" cy="351010"/>
            </a:xfrm>
            <a:custGeom>
              <a:rect b="b" l="l" r="r" t="t"/>
              <a:pathLst>
                <a:path extrusionOk="0" h="11019" w="8823">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2" name="Google Shape;9742;p90"/>
          <p:cNvGrpSpPr/>
          <p:nvPr/>
        </p:nvGrpSpPr>
        <p:grpSpPr>
          <a:xfrm>
            <a:off x="5314188" y="3169032"/>
            <a:ext cx="363752" cy="353113"/>
            <a:chOff x="5314188" y="3350032"/>
            <a:chExt cx="363752" cy="353113"/>
          </a:xfrm>
        </p:grpSpPr>
        <p:sp>
          <p:nvSpPr>
            <p:cNvPr id="9743" name="Google Shape;9743;p90"/>
            <p:cNvSpPr/>
            <p:nvPr/>
          </p:nvSpPr>
          <p:spPr>
            <a:xfrm>
              <a:off x="5314188" y="3350032"/>
              <a:ext cx="363752" cy="353113"/>
            </a:xfrm>
            <a:custGeom>
              <a:rect b="b" l="l" r="r" t="t"/>
              <a:pathLst>
                <a:path extrusionOk="0" h="11085" w="11419">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90"/>
            <p:cNvSpPr/>
            <p:nvPr/>
          </p:nvSpPr>
          <p:spPr>
            <a:xfrm>
              <a:off x="5615313" y="3481243"/>
              <a:ext cx="10289" cy="26567"/>
            </a:xfrm>
            <a:custGeom>
              <a:rect b="b" l="l" r="r" t="t"/>
              <a:pathLst>
                <a:path extrusionOk="0" h="834" w="323">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5" name="Google Shape;9745;p90"/>
          <p:cNvGrpSpPr/>
          <p:nvPr/>
        </p:nvGrpSpPr>
        <p:grpSpPr>
          <a:xfrm>
            <a:off x="5829984" y="3169032"/>
            <a:ext cx="220755" cy="352348"/>
            <a:chOff x="5829984" y="3350032"/>
            <a:chExt cx="220755" cy="352348"/>
          </a:xfrm>
        </p:grpSpPr>
        <p:sp>
          <p:nvSpPr>
            <p:cNvPr id="9746" name="Google Shape;9746;p90"/>
            <p:cNvSpPr/>
            <p:nvPr/>
          </p:nvSpPr>
          <p:spPr>
            <a:xfrm>
              <a:off x="5829984" y="3350032"/>
              <a:ext cx="220755" cy="352348"/>
            </a:xfrm>
            <a:custGeom>
              <a:rect b="b" l="l" r="r" t="t"/>
              <a:pathLst>
                <a:path extrusionOk="0" h="11061" w="693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90"/>
            <p:cNvSpPr/>
            <p:nvPr/>
          </p:nvSpPr>
          <p:spPr>
            <a:xfrm>
              <a:off x="5912297" y="3541927"/>
              <a:ext cx="56160" cy="56160"/>
            </a:xfrm>
            <a:custGeom>
              <a:rect b="b" l="l" r="r" t="t"/>
              <a:pathLst>
                <a:path extrusionOk="0" h="1763" w="1763">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90"/>
            <p:cNvSpPr/>
            <p:nvPr/>
          </p:nvSpPr>
          <p:spPr>
            <a:xfrm>
              <a:off x="5885730" y="3515391"/>
              <a:ext cx="109263" cy="109263"/>
            </a:xfrm>
            <a:custGeom>
              <a:rect b="b" l="l" r="r" t="t"/>
              <a:pathLst>
                <a:path extrusionOk="0" h="3430" w="343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90"/>
            <p:cNvSpPr/>
            <p:nvPr/>
          </p:nvSpPr>
          <p:spPr>
            <a:xfrm>
              <a:off x="5862986" y="3476305"/>
              <a:ext cx="154783" cy="188167"/>
            </a:xfrm>
            <a:custGeom>
              <a:rect b="b" l="l" r="r" t="t"/>
              <a:pathLst>
                <a:path extrusionOk="0" h="5907" w="4859">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0" name="Google Shape;9750;p90"/>
          <p:cNvGrpSpPr/>
          <p:nvPr/>
        </p:nvGrpSpPr>
        <p:grpSpPr>
          <a:xfrm>
            <a:off x="4882170" y="3168841"/>
            <a:ext cx="358464" cy="352316"/>
            <a:chOff x="4882170" y="3349841"/>
            <a:chExt cx="358464" cy="352316"/>
          </a:xfrm>
        </p:grpSpPr>
        <p:sp>
          <p:nvSpPr>
            <p:cNvPr id="9751" name="Google Shape;9751;p90"/>
            <p:cNvSpPr/>
            <p:nvPr/>
          </p:nvSpPr>
          <p:spPr>
            <a:xfrm>
              <a:off x="5024403" y="3395521"/>
              <a:ext cx="174119" cy="166156"/>
            </a:xfrm>
            <a:custGeom>
              <a:rect b="b" l="l" r="r" t="t"/>
              <a:pathLst>
                <a:path extrusionOk="0" h="5216" w="5466">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90"/>
            <p:cNvSpPr/>
            <p:nvPr/>
          </p:nvSpPr>
          <p:spPr>
            <a:xfrm>
              <a:off x="4882170" y="3349841"/>
              <a:ext cx="358464" cy="352316"/>
            </a:xfrm>
            <a:custGeom>
              <a:rect b="b" l="l" r="r" t="t"/>
              <a:pathLst>
                <a:path extrusionOk="0" h="11060" w="11253">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53" name="Google Shape;9753;p90"/>
          <p:cNvSpPr/>
          <p:nvPr/>
        </p:nvSpPr>
        <p:spPr>
          <a:xfrm>
            <a:off x="3955221" y="2712008"/>
            <a:ext cx="358464" cy="356808"/>
          </a:xfrm>
          <a:custGeom>
            <a:rect b="b" l="l" r="r" t="t"/>
            <a:pathLst>
              <a:path extrusionOk="0" h="11201" w="11253">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90"/>
          <p:cNvSpPr/>
          <p:nvPr/>
        </p:nvSpPr>
        <p:spPr>
          <a:xfrm>
            <a:off x="3499727" y="2261228"/>
            <a:ext cx="380444" cy="310077"/>
          </a:xfrm>
          <a:custGeom>
            <a:rect b="b" l="l" r="r" t="t"/>
            <a:pathLst>
              <a:path extrusionOk="0" h="9734" w="11943">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55" name="Google Shape;9755;p90"/>
          <p:cNvGrpSpPr/>
          <p:nvPr/>
        </p:nvGrpSpPr>
        <p:grpSpPr>
          <a:xfrm>
            <a:off x="3044965" y="2254220"/>
            <a:ext cx="400194" cy="324316"/>
            <a:chOff x="3044965" y="2435220"/>
            <a:chExt cx="400194" cy="324316"/>
          </a:xfrm>
        </p:grpSpPr>
        <p:sp>
          <p:nvSpPr>
            <p:cNvPr id="9756" name="Google Shape;9756;p90"/>
            <p:cNvSpPr/>
            <p:nvPr/>
          </p:nvSpPr>
          <p:spPr>
            <a:xfrm>
              <a:off x="3105649" y="2649413"/>
              <a:ext cx="68329" cy="66864"/>
            </a:xfrm>
            <a:custGeom>
              <a:rect b="b" l="l" r="r" t="t"/>
              <a:pathLst>
                <a:path extrusionOk="0" h="2099" w="2145">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90"/>
            <p:cNvSpPr/>
            <p:nvPr/>
          </p:nvSpPr>
          <p:spPr>
            <a:xfrm>
              <a:off x="3297193" y="2649413"/>
              <a:ext cx="68297" cy="66864"/>
            </a:xfrm>
            <a:custGeom>
              <a:rect b="b" l="l" r="r" t="t"/>
              <a:pathLst>
                <a:path extrusionOk="0" h="2099" w="2144">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90"/>
            <p:cNvSpPr/>
            <p:nvPr/>
          </p:nvSpPr>
          <p:spPr>
            <a:xfrm>
              <a:off x="3044965" y="2435220"/>
              <a:ext cx="400194" cy="324316"/>
            </a:xfrm>
            <a:custGeom>
              <a:rect b="b" l="l" r="r" t="t"/>
              <a:pathLst>
                <a:path extrusionOk="0" h="10181" w="12563">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9" name="Google Shape;9759;p90"/>
          <p:cNvGrpSpPr/>
          <p:nvPr/>
        </p:nvGrpSpPr>
        <p:grpSpPr>
          <a:xfrm>
            <a:off x="6203579" y="3167981"/>
            <a:ext cx="351615" cy="350373"/>
            <a:chOff x="6203579" y="3348981"/>
            <a:chExt cx="351615" cy="350373"/>
          </a:xfrm>
        </p:grpSpPr>
        <p:sp>
          <p:nvSpPr>
            <p:cNvPr id="9760" name="Google Shape;9760;p90"/>
            <p:cNvSpPr/>
            <p:nvPr/>
          </p:nvSpPr>
          <p:spPr>
            <a:xfrm>
              <a:off x="6377667" y="3404249"/>
              <a:ext cx="93686" cy="58072"/>
            </a:xfrm>
            <a:custGeom>
              <a:rect b="b" l="l" r="r" t="t"/>
              <a:pathLst>
                <a:path extrusionOk="0" h="1823" w="2941">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90"/>
            <p:cNvSpPr/>
            <p:nvPr/>
          </p:nvSpPr>
          <p:spPr>
            <a:xfrm>
              <a:off x="6260090" y="3449611"/>
              <a:ext cx="76643" cy="44947"/>
            </a:xfrm>
            <a:custGeom>
              <a:rect b="b" l="l" r="r" t="t"/>
              <a:pathLst>
                <a:path extrusionOk="0" h="1411" w="2406">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90"/>
            <p:cNvSpPr/>
            <p:nvPr/>
          </p:nvSpPr>
          <p:spPr>
            <a:xfrm>
              <a:off x="6415574" y="3498349"/>
              <a:ext cx="49343" cy="21598"/>
            </a:xfrm>
            <a:custGeom>
              <a:rect b="b" l="l" r="r" t="t"/>
              <a:pathLst>
                <a:path extrusionOk="0" h="678" w="1549">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90"/>
            <p:cNvSpPr/>
            <p:nvPr/>
          </p:nvSpPr>
          <p:spPr>
            <a:xfrm>
              <a:off x="6344283" y="3473247"/>
              <a:ext cx="41380" cy="32301"/>
            </a:xfrm>
            <a:custGeom>
              <a:rect b="b" l="l" r="r" t="t"/>
              <a:pathLst>
                <a:path extrusionOk="0" h="1014" w="1299">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90"/>
            <p:cNvSpPr/>
            <p:nvPr/>
          </p:nvSpPr>
          <p:spPr>
            <a:xfrm>
              <a:off x="6203579" y="3348981"/>
              <a:ext cx="351615" cy="350373"/>
            </a:xfrm>
            <a:custGeom>
              <a:rect b="b" l="l" r="r" t="t"/>
              <a:pathLst>
                <a:path extrusionOk="0" h="10999" w="11038">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5" name="Google Shape;9765;p90"/>
          <p:cNvGrpSpPr/>
          <p:nvPr/>
        </p:nvGrpSpPr>
        <p:grpSpPr>
          <a:xfrm>
            <a:off x="4878379" y="2292892"/>
            <a:ext cx="367161" cy="287523"/>
            <a:chOff x="4878379" y="2473892"/>
            <a:chExt cx="367161" cy="287523"/>
          </a:xfrm>
        </p:grpSpPr>
        <p:sp>
          <p:nvSpPr>
            <p:cNvPr id="9766" name="Google Shape;9766;p90"/>
            <p:cNvSpPr/>
            <p:nvPr/>
          </p:nvSpPr>
          <p:spPr>
            <a:xfrm>
              <a:off x="5110889" y="2554676"/>
              <a:ext cx="75496" cy="71355"/>
            </a:xfrm>
            <a:custGeom>
              <a:rect b="b" l="l" r="r" t="t"/>
              <a:pathLst>
                <a:path extrusionOk="0" h="2240" w="237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90"/>
            <p:cNvSpPr/>
            <p:nvPr/>
          </p:nvSpPr>
          <p:spPr>
            <a:xfrm>
              <a:off x="4958049" y="2691972"/>
              <a:ext cx="45521" cy="45553"/>
            </a:xfrm>
            <a:custGeom>
              <a:rect b="b" l="l" r="r" t="t"/>
              <a:pathLst>
                <a:path extrusionOk="0" h="1430" w="1429">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90"/>
            <p:cNvSpPr/>
            <p:nvPr/>
          </p:nvSpPr>
          <p:spPr>
            <a:xfrm>
              <a:off x="5130225" y="2691972"/>
              <a:ext cx="45553" cy="45553"/>
            </a:xfrm>
            <a:custGeom>
              <a:rect b="b" l="l" r="r" t="t"/>
              <a:pathLst>
                <a:path extrusionOk="0" h="1430" w="143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90"/>
            <p:cNvSpPr/>
            <p:nvPr/>
          </p:nvSpPr>
          <p:spPr>
            <a:xfrm>
              <a:off x="4930717" y="2523586"/>
              <a:ext cx="100917" cy="100534"/>
            </a:xfrm>
            <a:custGeom>
              <a:rect b="b" l="l" r="r" t="t"/>
              <a:pathLst>
                <a:path extrusionOk="0" h="3156" w="3168">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90"/>
            <p:cNvSpPr/>
            <p:nvPr/>
          </p:nvSpPr>
          <p:spPr>
            <a:xfrm>
              <a:off x="4878379" y="2473892"/>
              <a:ext cx="367161" cy="287523"/>
            </a:xfrm>
            <a:custGeom>
              <a:rect b="b" l="l" r="r" t="t"/>
              <a:pathLst>
                <a:path extrusionOk="0" h="9026" w="11526">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1" name="Google Shape;9771;p90"/>
          <p:cNvGrpSpPr/>
          <p:nvPr/>
        </p:nvGrpSpPr>
        <p:grpSpPr>
          <a:xfrm>
            <a:off x="1325719" y="2706689"/>
            <a:ext cx="290581" cy="372481"/>
            <a:chOff x="1325719" y="2887689"/>
            <a:chExt cx="290581" cy="372481"/>
          </a:xfrm>
        </p:grpSpPr>
        <p:sp>
          <p:nvSpPr>
            <p:cNvPr id="9772" name="Google Shape;9772;p90"/>
            <p:cNvSpPr/>
            <p:nvPr/>
          </p:nvSpPr>
          <p:spPr>
            <a:xfrm>
              <a:off x="1424724" y="3106533"/>
              <a:ext cx="37971" cy="37939"/>
            </a:xfrm>
            <a:custGeom>
              <a:rect b="b" l="l" r="r" t="t"/>
              <a:pathLst>
                <a:path extrusionOk="0" h="1191" w="1192">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90"/>
            <p:cNvSpPr/>
            <p:nvPr/>
          </p:nvSpPr>
          <p:spPr>
            <a:xfrm>
              <a:off x="1325719" y="2887689"/>
              <a:ext cx="290581" cy="372481"/>
            </a:xfrm>
            <a:custGeom>
              <a:rect b="b" l="l" r="r" t="t"/>
              <a:pathLst>
                <a:path extrusionOk="0" h="11693" w="9122">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74" name="Google Shape;9774;p90"/>
          <p:cNvSpPr/>
          <p:nvPr/>
        </p:nvSpPr>
        <p:spPr>
          <a:xfrm>
            <a:off x="1819153" y="2701369"/>
            <a:ext cx="191194" cy="382738"/>
          </a:xfrm>
          <a:custGeom>
            <a:rect b="b" l="l" r="r" t="t"/>
            <a:pathLst>
              <a:path extrusionOk="0" h="12015" w="6002">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75" name="Google Shape;9775;p90"/>
          <p:cNvGrpSpPr/>
          <p:nvPr/>
        </p:nvGrpSpPr>
        <p:grpSpPr>
          <a:xfrm>
            <a:off x="3510335" y="2711499"/>
            <a:ext cx="360726" cy="361204"/>
            <a:chOff x="3510335" y="2892499"/>
            <a:chExt cx="360726" cy="361204"/>
          </a:xfrm>
        </p:grpSpPr>
        <p:sp>
          <p:nvSpPr>
            <p:cNvPr id="9776" name="Google Shape;9776;p90"/>
            <p:cNvSpPr/>
            <p:nvPr/>
          </p:nvSpPr>
          <p:spPr>
            <a:xfrm>
              <a:off x="3511864" y="2892499"/>
              <a:ext cx="359197" cy="358751"/>
            </a:xfrm>
            <a:custGeom>
              <a:rect b="b" l="l" r="r" t="t"/>
              <a:pathLst>
                <a:path extrusionOk="0" h="11262" w="11276">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90"/>
            <p:cNvSpPr/>
            <p:nvPr/>
          </p:nvSpPr>
          <p:spPr>
            <a:xfrm>
              <a:off x="3510335" y="2959936"/>
              <a:ext cx="176413" cy="43291"/>
            </a:xfrm>
            <a:custGeom>
              <a:rect b="b" l="l" r="r" t="t"/>
              <a:pathLst>
                <a:path extrusionOk="0" h="1359" w="5538">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90"/>
            <p:cNvSpPr/>
            <p:nvPr/>
          </p:nvSpPr>
          <p:spPr>
            <a:xfrm>
              <a:off x="3530435" y="2920213"/>
              <a:ext cx="133918" cy="35072"/>
            </a:xfrm>
            <a:custGeom>
              <a:rect b="b" l="l" r="r" t="t"/>
              <a:pathLst>
                <a:path extrusionOk="0" h="1101" w="4204">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90"/>
            <p:cNvSpPr/>
            <p:nvPr/>
          </p:nvSpPr>
          <p:spPr>
            <a:xfrm>
              <a:off x="3761416" y="3078787"/>
              <a:ext cx="53134" cy="174916"/>
            </a:xfrm>
            <a:custGeom>
              <a:rect b="b" l="l" r="r" t="t"/>
              <a:pathLst>
                <a:path extrusionOk="0" h="5491" w="1668">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90"/>
            <p:cNvSpPr/>
            <p:nvPr/>
          </p:nvSpPr>
          <p:spPr>
            <a:xfrm>
              <a:off x="3809230" y="3100990"/>
              <a:ext cx="42877" cy="132326"/>
            </a:xfrm>
            <a:custGeom>
              <a:rect b="b" l="l" r="r" t="t"/>
              <a:pathLst>
                <a:path extrusionOk="0" h="4154" w="1346">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1" name="Google Shape;9781;p90"/>
          <p:cNvGrpSpPr/>
          <p:nvPr/>
        </p:nvGrpSpPr>
        <p:grpSpPr>
          <a:xfrm>
            <a:off x="3086313" y="2696049"/>
            <a:ext cx="320143" cy="392581"/>
            <a:chOff x="3086313" y="2877049"/>
            <a:chExt cx="320143" cy="392581"/>
          </a:xfrm>
        </p:grpSpPr>
        <p:sp>
          <p:nvSpPr>
            <p:cNvPr id="9782" name="Google Shape;9782;p90"/>
            <p:cNvSpPr/>
            <p:nvPr/>
          </p:nvSpPr>
          <p:spPr>
            <a:xfrm>
              <a:off x="3125749" y="2915371"/>
              <a:ext cx="240505" cy="354259"/>
            </a:xfrm>
            <a:custGeom>
              <a:rect b="b" l="l" r="r" t="t"/>
              <a:pathLst>
                <a:path extrusionOk="0" h="11121" w="755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90"/>
            <p:cNvSpPr/>
            <p:nvPr/>
          </p:nvSpPr>
          <p:spPr>
            <a:xfrm>
              <a:off x="3263076" y="2942511"/>
              <a:ext cx="79287" cy="99579"/>
            </a:xfrm>
            <a:custGeom>
              <a:rect b="b" l="l" r="r" t="t"/>
              <a:pathLst>
                <a:path extrusionOk="0" h="3126" w="2489">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90"/>
            <p:cNvSpPr/>
            <p:nvPr/>
          </p:nvSpPr>
          <p:spPr>
            <a:xfrm>
              <a:off x="3237656" y="2939262"/>
              <a:ext cx="20897" cy="14462"/>
            </a:xfrm>
            <a:custGeom>
              <a:rect b="b" l="l" r="r" t="t"/>
              <a:pathLst>
                <a:path extrusionOk="0" h="454" w="656">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90"/>
            <p:cNvSpPr/>
            <p:nvPr/>
          </p:nvSpPr>
          <p:spPr>
            <a:xfrm>
              <a:off x="3379888" y="3029539"/>
              <a:ext cx="26567" cy="14048"/>
            </a:xfrm>
            <a:custGeom>
              <a:rect b="b" l="l" r="r" t="t"/>
              <a:pathLst>
                <a:path extrusionOk="0" h="441" w="834">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90"/>
            <p:cNvSpPr/>
            <p:nvPr/>
          </p:nvSpPr>
          <p:spPr>
            <a:xfrm>
              <a:off x="3086313" y="3029539"/>
              <a:ext cx="26599" cy="14048"/>
            </a:xfrm>
            <a:custGeom>
              <a:rect b="b" l="l" r="r" t="t"/>
              <a:pathLst>
                <a:path extrusionOk="0" h="441" w="835">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90"/>
            <p:cNvSpPr/>
            <p:nvPr/>
          </p:nvSpPr>
          <p:spPr>
            <a:xfrm>
              <a:off x="3359788" y="2953469"/>
              <a:ext cx="26567" cy="20355"/>
            </a:xfrm>
            <a:custGeom>
              <a:rect b="b" l="l" r="r" t="t"/>
              <a:pathLst>
                <a:path extrusionOk="0" h="639" w="834">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90"/>
            <p:cNvSpPr/>
            <p:nvPr/>
          </p:nvSpPr>
          <p:spPr>
            <a:xfrm>
              <a:off x="3106413" y="3100034"/>
              <a:ext cx="26599" cy="20164"/>
            </a:xfrm>
            <a:custGeom>
              <a:rect b="b" l="l" r="r" t="t"/>
              <a:pathLst>
                <a:path extrusionOk="0" h="633" w="835">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90"/>
            <p:cNvSpPr/>
            <p:nvPr/>
          </p:nvSpPr>
          <p:spPr>
            <a:xfrm>
              <a:off x="3308565" y="2897277"/>
              <a:ext cx="22044" cy="24178"/>
            </a:xfrm>
            <a:custGeom>
              <a:rect b="b" l="l" r="r" t="t"/>
              <a:pathLst>
                <a:path extrusionOk="0" h="759" w="692">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90"/>
            <p:cNvSpPr/>
            <p:nvPr/>
          </p:nvSpPr>
          <p:spPr>
            <a:xfrm>
              <a:off x="3239153" y="2877049"/>
              <a:ext cx="14080" cy="26599"/>
            </a:xfrm>
            <a:custGeom>
              <a:rect b="b" l="l" r="r" t="t"/>
              <a:pathLst>
                <a:path extrusionOk="0" h="835" w="442">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90"/>
            <p:cNvSpPr/>
            <p:nvPr/>
          </p:nvSpPr>
          <p:spPr>
            <a:xfrm>
              <a:off x="3161809" y="2897500"/>
              <a:ext cx="22394" cy="24337"/>
            </a:xfrm>
            <a:custGeom>
              <a:rect b="b" l="l" r="r" t="t"/>
              <a:pathLst>
                <a:path extrusionOk="0" h="764" w="703">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90"/>
            <p:cNvSpPr/>
            <p:nvPr/>
          </p:nvSpPr>
          <p:spPr>
            <a:xfrm>
              <a:off x="3106413" y="2953151"/>
              <a:ext cx="26599" cy="19909"/>
            </a:xfrm>
            <a:custGeom>
              <a:rect b="b" l="l" r="r" t="t"/>
              <a:pathLst>
                <a:path extrusionOk="0" h="625" w="835">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90"/>
            <p:cNvSpPr/>
            <p:nvPr/>
          </p:nvSpPr>
          <p:spPr>
            <a:xfrm>
              <a:off x="3360520" y="3099811"/>
              <a:ext cx="25834" cy="20005"/>
            </a:xfrm>
            <a:custGeom>
              <a:rect b="b" l="l" r="r" t="t"/>
              <a:pathLst>
                <a:path extrusionOk="0" h="628" w="811">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94" name="Google Shape;9794;p90"/>
          <p:cNvSpPr/>
          <p:nvPr/>
        </p:nvSpPr>
        <p:spPr>
          <a:xfrm>
            <a:off x="2253814" y="2713123"/>
            <a:ext cx="210530" cy="357700"/>
          </a:xfrm>
          <a:custGeom>
            <a:rect b="b" l="l" r="r" t="t"/>
            <a:pathLst>
              <a:path extrusionOk="0" h="11229" w="6609">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95" name="Google Shape;9795;p90"/>
          <p:cNvGrpSpPr/>
          <p:nvPr/>
        </p:nvGrpSpPr>
        <p:grpSpPr>
          <a:xfrm>
            <a:off x="861113" y="2704746"/>
            <a:ext cx="333809" cy="373277"/>
            <a:chOff x="861113" y="2885746"/>
            <a:chExt cx="333809" cy="373277"/>
          </a:xfrm>
        </p:grpSpPr>
        <p:sp>
          <p:nvSpPr>
            <p:cNvPr id="9796" name="Google Shape;9796;p90"/>
            <p:cNvSpPr/>
            <p:nvPr/>
          </p:nvSpPr>
          <p:spPr>
            <a:xfrm>
              <a:off x="861113" y="2981533"/>
              <a:ext cx="315970" cy="277489"/>
            </a:xfrm>
            <a:custGeom>
              <a:rect b="b" l="l" r="r" t="t"/>
              <a:pathLst>
                <a:path extrusionOk="0" h="8711" w="9919">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90"/>
            <p:cNvSpPr/>
            <p:nvPr/>
          </p:nvSpPr>
          <p:spPr>
            <a:xfrm>
              <a:off x="1024976" y="2981756"/>
              <a:ext cx="125572" cy="45903"/>
            </a:xfrm>
            <a:custGeom>
              <a:rect b="b" l="l" r="r" t="t"/>
              <a:pathLst>
                <a:path extrusionOk="0" h="1441" w="3942">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90"/>
            <p:cNvSpPr/>
            <p:nvPr/>
          </p:nvSpPr>
          <p:spPr>
            <a:xfrm>
              <a:off x="979455" y="2885746"/>
              <a:ext cx="215467" cy="145705"/>
            </a:xfrm>
            <a:custGeom>
              <a:rect b="b" l="l" r="r" t="t"/>
              <a:pathLst>
                <a:path extrusionOk="0" h="4574" w="6764">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99" name="Google Shape;9799;p90"/>
          <p:cNvSpPr/>
          <p:nvPr/>
        </p:nvSpPr>
        <p:spPr>
          <a:xfrm>
            <a:off x="2616005" y="2705542"/>
            <a:ext cx="371366" cy="372353"/>
          </a:xfrm>
          <a:custGeom>
            <a:rect b="b" l="l" r="r" t="t"/>
            <a:pathLst>
              <a:path extrusionOk="0" h="11689" w="11658">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90"/>
          <p:cNvSpPr/>
          <p:nvPr/>
        </p:nvSpPr>
        <p:spPr>
          <a:xfrm>
            <a:off x="2160129" y="1335235"/>
            <a:ext cx="399780" cy="341740"/>
          </a:xfrm>
          <a:custGeom>
            <a:rect b="b" l="l" r="r" t="t"/>
            <a:pathLst>
              <a:path extrusionOk="0" h="10728" w="1255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01" name="Google Shape;9801;p90"/>
          <p:cNvGrpSpPr/>
          <p:nvPr/>
        </p:nvGrpSpPr>
        <p:grpSpPr>
          <a:xfrm>
            <a:off x="1297654" y="1323481"/>
            <a:ext cx="349354" cy="362223"/>
            <a:chOff x="1297654" y="1504481"/>
            <a:chExt cx="349354" cy="362223"/>
          </a:xfrm>
        </p:grpSpPr>
        <p:sp>
          <p:nvSpPr>
            <p:cNvPr id="9802" name="Google Shape;9802;p90"/>
            <p:cNvSpPr/>
            <p:nvPr/>
          </p:nvSpPr>
          <p:spPr>
            <a:xfrm>
              <a:off x="1297654" y="1504481"/>
              <a:ext cx="349354" cy="362223"/>
            </a:xfrm>
            <a:custGeom>
              <a:rect b="b" l="l" r="r" t="t"/>
              <a:pathLst>
                <a:path extrusionOk="0" h="11371" w="10967">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90"/>
            <p:cNvSpPr/>
            <p:nvPr/>
          </p:nvSpPr>
          <p:spPr>
            <a:xfrm>
              <a:off x="1354930" y="1618713"/>
              <a:ext cx="224960" cy="206516"/>
            </a:xfrm>
            <a:custGeom>
              <a:rect b="b" l="l" r="r" t="t"/>
              <a:pathLst>
                <a:path extrusionOk="0" h="6483" w="7062">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90"/>
            <p:cNvSpPr/>
            <p:nvPr/>
          </p:nvSpPr>
          <p:spPr>
            <a:xfrm>
              <a:off x="1453553" y="1643305"/>
              <a:ext cx="73235" cy="141436"/>
            </a:xfrm>
            <a:custGeom>
              <a:rect b="b" l="l" r="r" t="t"/>
              <a:pathLst>
                <a:path extrusionOk="0" h="4440" w="2299">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05" name="Google Shape;9805;p90"/>
          <p:cNvSpPr/>
          <p:nvPr/>
        </p:nvSpPr>
        <p:spPr>
          <a:xfrm>
            <a:off x="3945378" y="1349729"/>
            <a:ext cx="381209" cy="312466"/>
          </a:xfrm>
          <a:custGeom>
            <a:rect b="b" l="l" r="r" t="t"/>
            <a:pathLst>
              <a:path extrusionOk="0" h="9809" w="11967">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06" name="Google Shape;9806;p90"/>
          <p:cNvGrpSpPr/>
          <p:nvPr/>
        </p:nvGrpSpPr>
        <p:grpSpPr>
          <a:xfrm>
            <a:off x="852385" y="1329916"/>
            <a:ext cx="353145" cy="351998"/>
            <a:chOff x="852385" y="1510916"/>
            <a:chExt cx="353145" cy="351998"/>
          </a:xfrm>
        </p:grpSpPr>
        <p:sp>
          <p:nvSpPr>
            <p:cNvPr id="9807" name="Google Shape;9807;p90"/>
            <p:cNvSpPr/>
            <p:nvPr/>
          </p:nvSpPr>
          <p:spPr>
            <a:xfrm>
              <a:off x="852385" y="1510916"/>
              <a:ext cx="353145" cy="187785"/>
            </a:xfrm>
            <a:custGeom>
              <a:rect b="b" l="l" r="r" t="t"/>
              <a:pathLst>
                <a:path extrusionOk="0" h="5895" w="11086">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90"/>
            <p:cNvSpPr/>
            <p:nvPr/>
          </p:nvSpPr>
          <p:spPr>
            <a:xfrm>
              <a:off x="852385" y="1609921"/>
              <a:ext cx="353145" cy="252992"/>
            </a:xfrm>
            <a:custGeom>
              <a:rect b="b" l="l" r="r" t="t"/>
              <a:pathLst>
                <a:path extrusionOk="0" h="7942" w="11086">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90"/>
            <p:cNvSpPr/>
            <p:nvPr/>
          </p:nvSpPr>
          <p:spPr>
            <a:xfrm>
              <a:off x="928264" y="1584501"/>
              <a:ext cx="198775" cy="140735"/>
            </a:xfrm>
            <a:custGeom>
              <a:rect b="b" l="l" r="r" t="t"/>
              <a:pathLst>
                <a:path extrusionOk="0" h="4418" w="624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0" name="Google Shape;9810;p90"/>
          <p:cNvGrpSpPr/>
          <p:nvPr/>
        </p:nvGrpSpPr>
        <p:grpSpPr>
          <a:xfrm>
            <a:off x="1745217" y="1334471"/>
            <a:ext cx="343269" cy="342505"/>
            <a:chOff x="1745217" y="1515471"/>
            <a:chExt cx="343269" cy="342505"/>
          </a:xfrm>
        </p:grpSpPr>
        <p:sp>
          <p:nvSpPr>
            <p:cNvPr id="9811" name="Google Shape;9811;p90"/>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90"/>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90"/>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90"/>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15" name="Google Shape;9815;p90"/>
          <p:cNvSpPr/>
          <p:nvPr/>
        </p:nvSpPr>
        <p:spPr>
          <a:xfrm>
            <a:off x="3509220" y="1324437"/>
            <a:ext cx="365632" cy="363561"/>
          </a:xfrm>
          <a:custGeom>
            <a:rect b="b" l="l" r="r" t="t"/>
            <a:pathLst>
              <a:path extrusionOk="0" h="11413" w="11478">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16" name="Google Shape;9816;p90"/>
          <p:cNvGrpSpPr/>
          <p:nvPr/>
        </p:nvGrpSpPr>
        <p:grpSpPr>
          <a:xfrm>
            <a:off x="3042703" y="1348137"/>
            <a:ext cx="411535" cy="315587"/>
            <a:chOff x="3042703" y="1529137"/>
            <a:chExt cx="411535" cy="315587"/>
          </a:xfrm>
        </p:grpSpPr>
        <p:sp>
          <p:nvSpPr>
            <p:cNvPr id="9817" name="Google Shape;9817;p90"/>
            <p:cNvSpPr/>
            <p:nvPr/>
          </p:nvSpPr>
          <p:spPr>
            <a:xfrm>
              <a:off x="3042703" y="1529137"/>
              <a:ext cx="411535" cy="315587"/>
            </a:xfrm>
            <a:custGeom>
              <a:rect b="b" l="l" r="r" t="t"/>
              <a:pathLst>
                <a:path extrusionOk="0" h="9907" w="12919">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90"/>
            <p:cNvSpPr/>
            <p:nvPr/>
          </p:nvSpPr>
          <p:spPr>
            <a:xfrm>
              <a:off x="3077967" y="1557965"/>
              <a:ext cx="12169" cy="12551"/>
            </a:xfrm>
            <a:custGeom>
              <a:rect b="b" l="l" r="r" t="t"/>
              <a:pathLst>
                <a:path extrusionOk="0" h="394" w="382">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90"/>
            <p:cNvSpPr/>
            <p:nvPr/>
          </p:nvSpPr>
          <p:spPr>
            <a:xfrm>
              <a:off x="3099978" y="1557965"/>
              <a:ext cx="12551" cy="12551"/>
            </a:xfrm>
            <a:custGeom>
              <a:rect b="b" l="l" r="r" t="t"/>
              <a:pathLst>
                <a:path extrusionOk="0" h="394" w="394">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90"/>
            <p:cNvSpPr/>
            <p:nvPr/>
          </p:nvSpPr>
          <p:spPr>
            <a:xfrm>
              <a:off x="3122341" y="1557965"/>
              <a:ext cx="12551" cy="12551"/>
            </a:xfrm>
            <a:custGeom>
              <a:rect b="b" l="l" r="r" t="t"/>
              <a:pathLst>
                <a:path extrusionOk="0" h="394" w="394">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90"/>
            <p:cNvSpPr/>
            <p:nvPr/>
          </p:nvSpPr>
          <p:spPr>
            <a:xfrm>
              <a:off x="3342331" y="1557965"/>
              <a:ext cx="79669" cy="12551"/>
            </a:xfrm>
            <a:custGeom>
              <a:rect b="b" l="l" r="r" t="t"/>
              <a:pathLst>
                <a:path extrusionOk="0" h="394" w="2501">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90"/>
            <p:cNvSpPr/>
            <p:nvPr/>
          </p:nvSpPr>
          <p:spPr>
            <a:xfrm>
              <a:off x="3306303" y="1557965"/>
              <a:ext cx="26949" cy="12551"/>
            </a:xfrm>
            <a:custGeom>
              <a:rect b="b" l="l" r="r" t="t"/>
              <a:pathLst>
                <a:path extrusionOk="0" h="394" w="846">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90"/>
            <p:cNvSpPr/>
            <p:nvPr/>
          </p:nvSpPr>
          <p:spPr>
            <a:xfrm>
              <a:off x="3165217" y="1622822"/>
              <a:ext cx="166888" cy="121750"/>
            </a:xfrm>
            <a:custGeom>
              <a:rect b="b" l="l" r="r" t="t"/>
              <a:pathLst>
                <a:path extrusionOk="0" h="3822" w="5239">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90"/>
            <p:cNvSpPr/>
            <p:nvPr/>
          </p:nvSpPr>
          <p:spPr>
            <a:xfrm>
              <a:off x="3222843" y="1657226"/>
              <a:ext cx="54281" cy="53612"/>
            </a:xfrm>
            <a:custGeom>
              <a:rect b="b" l="l" r="r" t="t"/>
              <a:pathLst>
                <a:path extrusionOk="0" h="1683" w="1704">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90"/>
            <p:cNvSpPr/>
            <p:nvPr/>
          </p:nvSpPr>
          <p:spPr>
            <a:xfrm>
              <a:off x="3087459" y="1800700"/>
              <a:ext cx="160454" cy="12519"/>
            </a:xfrm>
            <a:custGeom>
              <a:rect b="b" l="l" r="r" t="t"/>
              <a:pathLst>
                <a:path extrusionOk="0" h="393" w="5037">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90"/>
            <p:cNvSpPr/>
            <p:nvPr/>
          </p:nvSpPr>
          <p:spPr>
            <a:xfrm>
              <a:off x="3368866" y="1800318"/>
              <a:ext cx="43673" cy="12169"/>
            </a:xfrm>
            <a:custGeom>
              <a:rect b="b" l="l" r="r" t="t"/>
              <a:pathLst>
                <a:path extrusionOk="0" h="382" w="1371">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7" name="Google Shape;9827;p90"/>
          <p:cNvGrpSpPr/>
          <p:nvPr/>
        </p:nvGrpSpPr>
        <p:grpSpPr>
          <a:xfrm>
            <a:off x="2629289" y="1363682"/>
            <a:ext cx="350501" cy="284497"/>
            <a:chOff x="2629289" y="1544682"/>
            <a:chExt cx="350501" cy="284497"/>
          </a:xfrm>
        </p:grpSpPr>
        <p:sp>
          <p:nvSpPr>
            <p:cNvPr id="9828" name="Google Shape;9828;p90"/>
            <p:cNvSpPr/>
            <p:nvPr/>
          </p:nvSpPr>
          <p:spPr>
            <a:xfrm>
              <a:off x="2835614" y="1818507"/>
              <a:ext cx="10289" cy="10671"/>
            </a:xfrm>
            <a:custGeom>
              <a:rect b="b" l="l" r="r" t="t"/>
              <a:pathLst>
                <a:path extrusionOk="0" h="335" w="323">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90"/>
            <p:cNvSpPr/>
            <p:nvPr/>
          </p:nvSpPr>
          <p:spPr>
            <a:xfrm>
              <a:off x="2629289" y="1544682"/>
              <a:ext cx="318614" cy="284497"/>
            </a:xfrm>
            <a:custGeom>
              <a:rect b="b" l="l" r="r" t="t"/>
              <a:pathLst>
                <a:path extrusionOk="0" h="8931" w="10002">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90"/>
            <p:cNvSpPr/>
            <p:nvPr/>
          </p:nvSpPr>
          <p:spPr>
            <a:xfrm>
              <a:off x="2876962" y="1818507"/>
              <a:ext cx="30740" cy="10671"/>
            </a:xfrm>
            <a:custGeom>
              <a:rect b="b" l="l" r="r" t="t"/>
              <a:pathLst>
                <a:path extrusionOk="0" h="335" w="965">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90"/>
            <p:cNvSpPr/>
            <p:nvPr/>
          </p:nvSpPr>
          <p:spPr>
            <a:xfrm>
              <a:off x="2969118" y="1818507"/>
              <a:ext cx="10671" cy="10671"/>
            </a:xfrm>
            <a:custGeom>
              <a:rect b="b" l="l" r="r" t="t"/>
              <a:pathLst>
                <a:path extrusionOk="0" h="335" w="335">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90"/>
            <p:cNvSpPr/>
            <p:nvPr/>
          </p:nvSpPr>
          <p:spPr>
            <a:xfrm>
              <a:off x="2916780" y="1818507"/>
              <a:ext cx="34563" cy="10671"/>
            </a:xfrm>
            <a:custGeom>
              <a:rect b="b" l="l" r="r" t="t"/>
              <a:pathLst>
                <a:path extrusionOk="0" h="335" w="1085">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3" name="Google Shape;9833;p90"/>
          <p:cNvGrpSpPr/>
          <p:nvPr/>
        </p:nvGrpSpPr>
        <p:grpSpPr>
          <a:xfrm>
            <a:off x="5305077" y="1321633"/>
            <a:ext cx="367893" cy="365218"/>
            <a:chOff x="5305077" y="1502633"/>
            <a:chExt cx="367893" cy="365218"/>
          </a:xfrm>
        </p:grpSpPr>
        <p:sp>
          <p:nvSpPr>
            <p:cNvPr id="9834" name="Google Shape;9834;p90"/>
            <p:cNvSpPr/>
            <p:nvPr/>
          </p:nvSpPr>
          <p:spPr>
            <a:xfrm>
              <a:off x="5305077" y="1502633"/>
              <a:ext cx="261338" cy="365218"/>
            </a:xfrm>
            <a:custGeom>
              <a:rect b="b" l="l" r="r" t="t"/>
              <a:pathLst>
                <a:path extrusionOk="0" h="11465" w="8204">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90"/>
            <p:cNvSpPr/>
            <p:nvPr/>
          </p:nvSpPr>
          <p:spPr>
            <a:xfrm>
              <a:off x="5495092" y="1503111"/>
              <a:ext cx="177878" cy="233147"/>
            </a:xfrm>
            <a:custGeom>
              <a:rect b="b" l="l" r="r" t="t"/>
              <a:pathLst>
                <a:path extrusionOk="0" h="7319" w="5584">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6" name="Google Shape;9836;p90"/>
          <p:cNvGrpSpPr/>
          <p:nvPr/>
        </p:nvGrpSpPr>
        <p:grpSpPr>
          <a:xfrm>
            <a:off x="7100170" y="1319117"/>
            <a:ext cx="368308" cy="367033"/>
            <a:chOff x="7100170" y="1500117"/>
            <a:chExt cx="368308" cy="367033"/>
          </a:xfrm>
        </p:grpSpPr>
        <p:sp>
          <p:nvSpPr>
            <p:cNvPr id="9837" name="Google Shape;9837;p90"/>
            <p:cNvSpPr/>
            <p:nvPr/>
          </p:nvSpPr>
          <p:spPr>
            <a:xfrm>
              <a:off x="7328698" y="1501041"/>
              <a:ext cx="139780" cy="97126"/>
            </a:xfrm>
            <a:custGeom>
              <a:rect b="b" l="l" r="r" t="t"/>
              <a:pathLst>
                <a:path extrusionOk="0" h="3049" w="4388">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90"/>
            <p:cNvSpPr/>
            <p:nvPr/>
          </p:nvSpPr>
          <p:spPr>
            <a:xfrm>
              <a:off x="7100170" y="1500117"/>
              <a:ext cx="192691" cy="307942"/>
            </a:xfrm>
            <a:custGeom>
              <a:rect b="b" l="l" r="r" t="t"/>
              <a:pathLst>
                <a:path extrusionOk="0" h="9667" w="6049">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90"/>
            <p:cNvSpPr/>
            <p:nvPr/>
          </p:nvSpPr>
          <p:spPr>
            <a:xfrm>
              <a:off x="7160089" y="1766170"/>
              <a:ext cx="19017" cy="18986"/>
            </a:xfrm>
            <a:custGeom>
              <a:rect b="b" l="l" r="r" t="t"/>
              <a:pathLst>
                <a:path extrusionOk="0" h="596" w="597">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90"/>
            <p:cNvSpPr/>
            <p:nvPr/>
          </p:nvSpPr>
          <p:spPr>
            <a:xfrm>
              <a:off x="7295505" y="1540031"/>
              <a:ext cx="18986" cy="19081"/>
            </a:xfrm>
            <a:custGeom>
              <a:rect b="b" l="l" r="r" t="t"/>
              <a:pathLst>
                <a:path extrusionOk="0" h="599" w="596">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90"/>
            <p:cNvSpPr/>
            <p:nvPr/>
          </p:nvSpPr>
          <p:spPr>
            <a:xfrm>
              <a:off x="7337968" y="1631519"/>
              <a:ext cx="19017" cy="19017"/>
            </a:xfrm>
            <a:custGeom>
              <a:rect b="b" l="l" r="r" t="t"/>
              <a:pathLst>
                <a:path extrusionOk="0" h="597" w="597">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90"/>
            <p:cNvSpPr/>
            <p:nvPr/>
          </p:nvSpPr>
          <p:spPr>
            <a:xfrm>
              <a:off x="7275404" y="1612947"/>
              <a:ext cx="18986" cy="18986"/>
            </a:xfrm>
            <a:custGeom>
              <a:rect b="b" l="l" r="r" t="t"/>
              <a:pathLst>
                <a:path extrusionOk="0" h="596" w="596">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90"/>
            <p:cNvSpPr/>
            <p:nvPr/>
          </p:nvSpPr>
          <p:spPr>
            <a:xfrm>
              <a:off x="7248837" y="1688029"/>
              <a:ext cx="19017" cy="19017"/>
            </a:xfrm>
            <a:custGeom>
              <a:rect b="b" l="l" r="r" t="t"/>
              <a:pathLst>
                <a:path extrusionOk="0" h="597" w="597">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90"/>
            <p:cNvSpPr/>
            <p:nvPr/>
          </p:nvSpPr>
          <p:spPr>
            <a:xfrm>
              <a:off x="7413464" y="1587527"/>
              <a:ext cx="18986" cy="19017"/>
            </a:xfrm>
            <a:custGeom>
              <a:rect b="b" l="l" r="r" t="t"/>
              <a:pathLst>
                <a:path extrusionOk="0" h="597" w="596">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90"/>
            <p:cNvSpPr/>
            <p:nvPr/>
          </p:nvSpPr>
          <p:spPr>
            <a:xfrm>
              <a:off x="7114218" y="1832906"/>
              <a:ext cx="18986" cy="19017"/>
            </a:xfrm>
            <a:custGeom>
              <a:rect b="b" l="l" r="r" t="t"/>
              <a:pathLst>
                <a:path extrusionOk="0" h="597" w="596">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90"/>
            <p:cNvSpPr/>
            <p:nvPr/>
          </p:nvSpPr>
          <p:spPr>
            <a:xfrm>
              <a:off x="7128999" y="1785506"/>
              <a:ext cx="18986" cy="19017"/>
            </a:xfrm>
            <a:custGeom>
              <a:rect b="b" l="l" r="r" t="t"/>
              <a:pathLst>
                <a:path extrusionOk="0" h="597" w="596">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90"/>
            <p:cNvSpPr/>
            <p:nvPr/>
          </p:nvSpPr>
          <p:spPr>
            <a:xfrm>
              <a:off x="7148335" y="1815481"/>
              <a:ext cx="18986" cy="18986"/>
            </a:xfrm>
            <a:custGeom>
              <a:rect b="b" l="l" r="r" t="t"/>
              <a:pathLst>
                <a:path extrusionOk="0" h="596" w="596">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90"/>
            <p:cNvSpPr/>
            <p:nvPr/>
          </p:nvSpPr>
          <p:spPr>
            <a:xfrm>
              <a:off x="7158592" y="1661494"/>
              <a:ext cx="208236" cy="205656"/>
            </a:xfrm>
            <a:custGeom>
              <a:rect b="b" l="l" r="r" t="t"/>
              <a:pathLst>
                <a:path extrusionOk="0" h="6456" w="6537">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90"/>
            <p:cNvSpPr/>
            <p:nvPr/>
          </p:nvSpPr>
          <p:spPr>
            <a:xfrm>
              <a:off x="7374696" y="1635660"/>
              <a:ext cx="93781" cy="28478"/>
            </a:xfrm>
            <a:custGeom>
              <a:rect b="b" l="l" r="r" t="t"/>
              <a:pathLst>
                <a:path extrusionOk="0" h="894" w="2944">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50" name="Google Shape;9850;p90"/>
          <p:cNvSpPr/>
          <p:nvPr/>
        </p:nvSpPr>
        <p:spPr>
          <a:xfrm>
            <a:off x="7539642" y="1319180"/>
            <a:ext cx="372958" cy="366747"/>
          </a:xfrm>
          <a:custGeom>
            <a:rect b="b" l="l" r="r" t="t"/>
            <a:pathLst>
              <a:path extrusionOk="0" h="11513" w="11708">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51" name="Google Shape;9851;p90"/>
          <p:cNvGrpSpPr/>
          <p:nvPr/>
        </p:nvGrpSpPr>
        <p:grpSpPr>
          <a:xfrm>
            <a:off x="6649231" y="1319021"/>
            <a:ext cx="390287" cy="367065"/>
            <a:chOff x="6649231" y="1500021"/>
            <a:chExt cx="390287" cy="367065"/>
          </a:xfrm>
        </p:grpSpPr>
        <p:sp>
          <p:nvSpPr>
            <p:cNvPr id="9852" name="Google Shape;9852;p90"/>
            <p:cNvSpPr/>
            <p:nvPr/>
          </p:nvSpPr>
          <p:spPr>
            <a:xfrm>
              <a:off x="6649231" y="1500021"/>
              <a:ext cx="390287" cy="367065"/>
            </a:xfrm>
            <a:custGeom>
              <a:rect b="b" l="l" r="r" t="t"/>
              <a:pathLst>
                <a:path extrusionOk="0" h="11523" w="12252">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90"/>
            <p:cNvSpPr/>
            <p:nvPr/>
          </p:nvSpPr>
          <p:spPr>
            <a:xfrm>
              <a:off x="6759194" y="1602435"/>
              <a:ext cx="161983" cy="161409"/>
            </a:xfrm>
            <a:custGeom>
              <a:rect b="b" l="l" r="r" t="t"/>
              <a:pathLst>
                <a:path extrusionOk="0" h="5067" w="5085">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90"/>
            <p:cNvSpPr/>
            <p:nvPr/>
          </p:nvSpPr>
          <p:spPr>
            <a:xfrm>
              <a:off x="6718229" y="1625179"/>
              <a:ext cx="15227" cy="14239"/>
            </a:xfrm>
            <a:custGeom>
              <a:rect b="b" l="l" r="r" t="t"/>
              <a:pathLst>
                <a:path extrusionOk="0" h="447" w="478">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90"/>
            <p:cNvSpPr/>
            <p:nvPr/>
          </p:nvSpPr>
          <p:spPr>
            <a:xfrm>
              <a:off x="6712176" y="1588005"/>
              <a:ext cx="16533" cy="14048"/>
            </a:xfrm>
            <a:custGeom>
              <a:rect b="b" l="l" r="r" t="t"/>
              <a:pathLst>
                <a:path extrusionOk="0" h="441" w="519">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90"/>
            <p:cNvSpPr/>
            <p:nvPr/>
          </p:nvSpPr>
          <p:spPr>
            <a:xfrm>
              <a:off x="6744796" y="1555003"/>
              <a:ext cx="16628" cy="14367"/>
            </a:xfrm>
            <a:custGeom>
              <a:rect b="b" l="l" r="r" t="t"/>
              <a:pathLst>
                <a:path extrusionOk="0" h="451" w="522">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90"/>
            <p:cNvSpPr/>
            <p:nvPr/>
          </p:nvSpPr>
          <p:spPr>
            <a:xfrm>
              <a:off x="6750115" y="1593707"/>
              <a:ext cx="15577" cy="13952"/>
            </a:xfrm>
            <a:custGeom>
              <a:rect b="b" l="l" r="r" t="t"/>
              <a:pathLst>
                <a:path extrusionOk="0" h="438" w="489">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90"/>
            <p:cNvSpPr/>
            <p:nvPr/>
          </p:nvSpPr>
          <p:spPr>
            <a:xfrm>
              <a:off x="6782353" y="1561852"/>
              <a:ext cx="16692" cy="14335"/>
            </a:xfrm>
            <a:custGeom>
              <a:rect b="b" l="l" r="r" t="t"/>
              <a:pathLst>
                <a:path extrusionOk="0" h="450" w="524">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90"/>
            <p:cNvSpPr/>
            <p:nvPr/>
          </p:nvSpPr>
          <p:spPr>
            <a:xfrm>
              <a:off x="6884735" y="1791686"/>
              <a:ext cx="15227" cy="14239"/>
            </a:xfrm>
            <a:custGeom>
              <a:rect b="b" l="l" r="r" t="t"/>
              <a:pathLst>
                <a:path extrusionOk="0" h="447" w="478">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90"/>
            <p:cNvSpPr/>
            <p:nvPr/>
          </p:nvSpPr>
          <p:spPr>
            <a:xfrm>
              <a:off x="6922292" y="1797738"/>
              <a:ext cx="15195" cy="14271"/>
            </a:xfrm>
            <a:custGeom>
              <a:rect b="b" l="l" r="r" t="t"/>
              <a:pathLst>
                <a:path extrusionOk="0" h="448" w="477">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90"/>
            <p:cNvSpPr/>
            <p:nvPr/>
          </p:nvSpPr>
          <p:spPr>
            <a:xfrm>
              <a:off x="6954911" y="1765118"/>
              <a:ext cx="15195" cy="14271"/>
            </a:xfrm>
            <a:custGeom>
              <a:rect b="b" l="l" r="r" t="t"/>
              <a:pathLst>
                <a:path extrusionOk="0" h="448" w="477">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90"/>
            <p:cNvSpPr/>
            <p:nvPr/>
          </p:nvSpPr>
          <p:spPr>
            <a:xfrm>
              <a:off x="6916590" y="1759831"/>
              <a:ext cx="16724" cy="14335"/>
            </a:xfrm>
            <a:custGeom>
              <a:rect b="b" l="l" r="r" t="t"/>
              <a:pathLst>
                <a:path extrusionOk="0" h="450" w="525">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90"/>
            <p:cNvSpPr/>
            <p:nvPr/>
          </p:nvSpPr>
          <p:spPr>
            <a:xfrm>
              <a:off x="6948477" y="1727593"/>
              <a:ext cx="16979" cy="14367"/>
            </a:xfrm>
            <a:custGeom>
              <a:rect b="b" l="l" r="r" t="t"/>
              <a:pathLst>
                <a:path extrusionOk="0" h="451" w="533">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4" name="Google Shape;9864;p90"/>
          <p:cNvGrpSpPr/>
          <p:nvPr/>
        </p:nvGrpSpPr>
        <p:grpSpPr>
          <a:xfrm>
            <a:off x="5746938" y="1362503"/>
            <a:ext cx="387261" cy="280356"/>
            <a:chOff x="5746938" y="1543503"/>
            <a:chExt cx="387261" cy="280356"/>
          </a:xfrm>
        </p:grpSpPr>
        <p:sp>
          <p:nvSpPr>
            <p:cNvPr id="9865" name="Google Shape;9865;p90"/>
            <p:cNvSpPr/>
            <p:nvPr/>
          </p:nvSpPr>
          <p:spPr>
            <a:xfrm>
              <a:off x="5746938" y="1543503"/>
              <a:ext cx="186256" cy="279591"/>
            </a:xfrm>
            <a:custGeom>
              <a:rect b="b" l="l" r="r" t="t"/>
              <a:pathLst>
                <a:path extrusionOk="0" h="8777" w="5847">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90"/>
            <p:cNvSpPr/>
            <p:nvPr/>
          </p:nvSpPr>
          <p:spPr>
            <a:xfrm>
              <a:off x="5949090" y="1543949"/>
              <a:ext cx="185109" cy="279910"/>
            </a:xfrm>
            <a:custGeom>
              <a:rect b="b" l="l" r="r" t="t"/>
              <a:pathLst>
                <a:path extrusionOk="0" h="8787" w="5811">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7" name="Google Shape;9867;p90"/>
          <p:cNvGrpSpPr/>
          <p:nvPr/>
        </p:nvGrpSpPr>
        <p:grpSpPr>
          <a:xfrm>
            <a:off x="6196730" y="1344346"/>
            <a:ext cx="369072" cy="317467"/>
            <a:chOff x="6196730" y="1525346"/>
            <a:chExt cx="369072" cy="317467"/>
          </a:xfrm>
        </p:grpSpPr>
        <p:sp>
          <p:nvSpPr>
            <p:cNvPr id="9868" name="Google Shape;9868;p90"/>
            <p:cNvSpPr/>
            <p:nvPr/>
          </p:nvSpPr>
          <p:spPr>
            <a:xfrm>
              <a:off x="6285478" y="1697140"/>
              <a:ext cx="193870" cy="145673"/>
            </a:xfrm>
            <a:custGeom>
              <a:rect b="b" l="l" r="r" t="t"/>
              <a:pathLst>
                <a:path extrusionOk="0" h="4573" w="6086">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90"/>
            <p:cNvSpPr/>
            <p:nvPr/>
          </p:nvSpPr>
          <p:spPr>
            <a:xfrm>
              <a:off x="6391301" y="1525346"/>
              <a:ext cx="174502" cy="317467"/>
            </a:xfrm>
            <a:custGeom>
              <a:rect b="b" l="l" r="r" t="t"/>
              <a:pathLst>
                <a:path extrusionOk="0" h="9966" w="5478">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90"/>
            <p:cNvSpPr/>
            <p:nvPr/>
          </p:nvSpPr>
          <p:spPr>
            <a:xfrm>
              <a:off x="6196730" y="1525346"/>
              <a:ext cx="172622" cy="317467"/>
            </a:xfrm>
            <a:custGeom>
              <a:rect b="b" l="l" r="r" t="t"/>
              <a:pathLst>
                <a:path extrusionOk="0" h="9966" w="5419">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1" name="Google Shape;9871;p90"/>
          <p:cNvGrpSpPr/>
          <p:nvPr/>
        </p:nvGrpSpPr>
        <p:grpSpPr>
          <a:xfrm>
            <a:off x="4940592" y="1319690"/>
            <a:ext cx="246558" cy="367161"/>
            <a:chOff x="4940592" y="1500690"/>
            <a:chExt cx="246558" cy="367161"/>
          </a:xfrm>
        </p:grpSpPr>
        <p:sp>
          <p:nvSpPr>
            <p:cNvPr id="9872" name="Google Shape;9872;p90"/>
            <p:cNvSpPr/>
            <p:nvPr/>
          </p:nvSpPr>
          <p:spPr>
            <a:xfrm>
              <a:off x="4961075" y="1766934"/>
              <a:ext cx="44024" cy="74732"/>
            </a:xfrm>
            <a:custGeom>
              <a:rect b="b" l="l" r="r" t="t"/>
              <a:pathLst>
                <a:path extrusionOk="0" h="2346" w="1382">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90"/>
            <p:cNvSpPr/>
            <p:nvPr/>
          </p:nvSpPr>
          <p:spPr>
            <a:xfrm>
              <a:off x="5009240" y="1623937"/>
              <a:ext cx="37207" cy="36824"/>
            </a:xfrm>
            <a:custGeom>
              <a:rect b="b" l="l" r="r" t="t"/>
              <a:pathLst>
                <a:path extrusionOk="0" h="1156" w="1168">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90"/>
            <p:cNvSpPr/>
            <p:nvPr/>
          </p:nvSpPr>
          <p:spPr>
            <a:xfrm>
              <a:off x="5110125" y="1785123"/>
              <a:ext cx="50458" cy="50108"/>
            </a:xfrm>
            <a:custGeom>
              <a:rect b="b" l="l" r="r" t="t"/>
              <a:pathLst>
                <a:path extrusionOk="0" h="1573" w="1584">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90"/>
            <p:cNvSpPr/>
            <p:nvPr/>
          </p:nvSpPr>
          <p:spPr>
            <a:xfrm>
              <a:off x="4940592" y="1500690"/>
              <a:ext cx="246558" cy="367161"/>
            </a:xfrm>
            <a:custGeom>
              <a:rect b="b" l="l" r="r" t="t"/>
              <a:pathLst>
                <a:path extrusionOk="0" h="11526" w="774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6" name="Google Shape;9876;p90"/>
          <p:cNvGrpSpPr/>
          <p:nvPr/>
        </p:nvGrpSpPr>
        <p:grpSpPr>
          <a:xfrm>
            <a:off x="7964906" y="1318894"/>
            <a:ext cx="380858" cy="367575"/>
            <a:chOff x="7964906" y="1499894"/>
            <a:chExt cx="380858" cy="367575"/>
          </a:xfrm>
        </p:grpSpPr>
        <p:sp>
          <p:nvSpPr>
            <p:cNvPr id="9877" name="Google Shape;9877;p90"/>
            <p:cNvSpPr/>
            <p:nvPr/>
          </p:nvSpPr>
          <p:spPr>
            <a:xfrm>
              <a:off x="7964906" y="1501359"/>
              <a:ext cx="377099" cy="365600"/>
            </a:xfrm>
            <a:custGeom>
              <a:rect b="b" l="l" r="r" t="t"/>
              <a:pathLst>
                <a:path extrusionOk="0" h="11477" w="11838">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90"/>
            <p:cNvSpPr/>
            <p:nvPr/>
          </p:nvSpPr>
          <p:spPr>
            <a:xfrm>
              <a:off x="7965288" y="1499894"/>
              <a:ext cx="202948" cy="193870"/>
            </a:xfrm>
            <a:custGeom>
              <a:rect b="b" l="l" r="r" t="t"/>
              <a:pathLst>
                <a:path extrusionOk="0" h="6086" w="6371">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90"/>
            <p:cNvSpPr/>
            <p:nvPr/>
          </p:nvSpPr>
          <p:spPr>
            <a:xfrm>
              <a:off x="8137879" y="1673440"/>
              <a:ext cx="207886" cy="194029"/>
            </a:xfrm>
            <a:custGeom>
              <a:rect b="b" l="l" r="r" t="t"/>
              <a:pathLst>
                <a:path extrusionOk="0" h="6091" w="6526">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80" name="Google Shape;9880;p90"/>
          <p:cNvSpPr/>
          <p:nvPr/>
        </p:nvSpPr>
        <p:spPr>
          <a:xfrm>
            <a:off x="5779557" y="2721087"/>
            <a:ext cx="322787" cy="355788"/>
          </a:xfrm>
          <a:custGeom>
            <a:rect b="b" l="l" r="r" t="t"/>
            <a:pathLst>
              <a:path extrusionOk="0" h="11169" w="10133">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81" name="Google Shape;9881;p90"/>
          <p:cNvGrpSpPr/>
          <p:nvPr/>
        </p:nvGrpSpPr>
        <p:grpSpPr>
          <a:xfrm>
            <a:off x="8007400" y="2721278"/>
            <a:ext cx="285230" cy="355597"/>
            <a:chOff x="8007400" y="2902278"/>
            <a:chExt cx="285230" cy="355597"/>
          </a:xfrm>
        </p:grpSpPr>
        <p:sp>
          <p:nvSpPr>
            <p:cNvPr id="9882" name="Google Shape;9882;p90"/>
            <p:cNvSpPr/>
            <p:nvPr/>
          </p:nvSpPr>
          <p:spPr>
            <a:xfrm>
              <a:off x="8134820" y="3165305"/>
              <a:ext cx="39851" cy="39851"/>
            </a:xfrm>
            <a:custGeom>
              <a:rect b="b" l="l" r="r" t="t"/>
              <a:pathLst>
                <a:path extrusionOk="0" h="1251" w="1251">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90"/>
            <p:cNvSpPr/>
            <p:nvPr/>
          </p:nvSpPr>
          <p:spPr>
            <a:xfrm>
              <a:off x="8007400" y="2902278"/>
              <a:ext cx="285230" cy="355597"/>
            </a:xfrm>
            <a:custGeom>
              <a:rect b="b" l="l" r="r" t="t"/>
              <a:pathLst>
                <a:path extrusionOk="0" h="11163" w="8954">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4" name="Google Shape;9884;p90"/>
          <p:cNvGrpSpPr/>
          <p:nvPr/>
        </p:nvGrpSpPr>
        <p:grpSpPr>
          <a:xfrm>
            <a:off x="6219124" y="2721788"/>
            <a:ext cx="318231" cy="355470"/>
            <a:chOff x="6219124" y="2902788"/>
            <a:chExt cx="318231" cy="355470"/>
          </a:xfrm>
        </p:grpSpPr>
        <p:sp>
          <p:nvSpPr>
            <p:cNvPr id="9885" name="Google Shape;9885;p90"/>
            <p:cNvSpPr/>
            <p:nvPr/>
          </p:nvSpPr>
          <p:spPr>
            <a:xfrm>
              <a:off x="6219124" y="2990994"/>
              <a:ext cx="140353" cy="267263"/>
            </a:xfrm>
            <a:custGeom>
              <a:rect b="b" l="l" r="r" t="t"/>
              <a:pathLst>
                <a:path extrusionOk="0" h="8390" w="4406">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90"/>
            <p:cNvSpPr/>
            <p:nvPr/>
          </p:nvSpPr>
          <p:spPr>
            <a:xfrm>
              <a:off x="6268054" y="2902788"/>
              <a:ext cx="269302" cy="354705"/>
            </a:xfrm>
            <a:custGeom>
              <a:rect b="b" l="l" r="r" t="t"/>
              <a:pathLst>
                <a:path extrusionOk="0" h="11135" w="8454">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90"/>
            <p:cNvSpPr/>
            <p:nvPr/>
          </p:nvSpPr>
          <p:spPr>
            <a:xfrm>
              <a:off x="6407993" y="2995773"/>
              <a:ext cx="31505" cy="37207"/>
            </a:xfrm>
            <a:custGeom>
              <a:rect b="b" l="l" r="r" t="t"/>
              <a:pathLst>
                <a:path extrusionOk="0" h="1168" w="989">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8" name="Google Shape;9888;p90"/>
          <p:cNvGrpSpPr/>
          <p:nvPr/>
        </p:nvGrpSpPr>
        <p:grpSpPr>
          <a:xfrm>
            <a:off x="4969421" y="2721852"/>
            <a:ext cx="185109" cy="355406"/>
            <a:chOff x="4969421" y="2902852"/>
            <a:chExt cx="185109" cy="355406"/>
          </a:xfrm>
        </p:grpSpPr>
        <p:sp>
          <p:nvSpPr>
            <p:cNvPr id="9889" name="Google Shape;9889;p90"/>
            <p:cNvSpPr/>
            <p:nvPr/>
          </p:nvSpPr>
          <p:spPr>
            <a:xfrm>
              <a:off x="5022906" y="3084138"/>
              <a:ext cx="16310" cy="15959"/>
            </a:xfrm>
            <a:custGeom>
              <a:rect b="b" l="l" r="r" t="t"/>
              <a:pathLst>
                <a:path extrusionOk="0" h="501" w="512">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90"/>
            <p:cNvSpPr/>
            <p:nvPr/>
          </p:nvSpPr>
          <p:spPr>
            <a:xfrm>
              <a:off x="5086998" y="3107265"/>
              <a:ext cx="13284" cy="13315"/>
            </a:xfrm>
            <a:custGeom>
              <a:rect b="b" l="l" r="r" t="t"/>
              <a:pathLst>
                <a:path extrusionOk="0" h="418" w="417">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90"/>
            <p:cNvSpPr/>
            <p:nvPr/>
          </p:nvSpPr>
          <p:spPr>
            <a:xfrm>
              <a:off x="5039566" y="3205092"/>
              <a:ext cx="13315" cy="13347"/>
            </a:xfrm>
            <a:custGeom>
              <a:rect b="b" l="l" r="r" t="t"/>
              <a:pathLst>
                <a:path extrusionOk="0" h="419" w="418">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90"/>
            <p:cNvSpPr/>
            <p:nvPr/>
          </p:nvSpPr>
          <p:spPr>
            <a:xfrm>
              <a:off x="5086998" y="3175530"/>
              <a:ext cx="13284" cy="13315"/>
            </a:xfrm>
            <a:custGeom>
              <a:rect b="b" l="l" r="r" t="t"/>
              <a:pathLst>
                <a:path extrusionOk="0" h="418" w="417">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90"/>
            <p:cNvSpPr/>
            <p:nvPr/>
          </p:nvSpPr>
          <p:spPr>
            <a:xfrm>
              <a:off x="5033131" y="3137623"/>
              <a:ext cx="17106" cy="17106"/>
            </a:xfrm>
            <a:custGeom>
              <a:rect b="b" l="l" r="r" t="t"/>
              <a:pathLst>
                <a:path extrusionOk="0" h="537" w="537">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90"/>
            <p:cNvSpPr/>
            <p:nvPr/>
          </p:nvSpPr>
          <p:spPr>
            <a:xfrm>
              <a:off x="4969421" y="2902852"/>
              <a:ext cx="185109" cy="355406"/>
            </a:xfrm>
            <a:custGeom>
              <a:rect b="b" l="l" r="r" t="t"/>
              <a:pathLst>
                <a:path extrusionOk="0" h="11157" w="5811">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95" name="Google Shape;9895;p90"/>
          <p:cNvSpPr/>
          <p:nvPr/>
        </p:nvSpPr>
        <p:spPr>
          <a:xfrm>
            <a:off x="7574555" y="2722043"/>
            <a:ext cx="303387" cy="355597"/>
          </a:xfrm>
          <a:custGeom>
            <a:rect b="b" l="l" r="r" t="t"/>
            <a:pathLst>
              <a:path extrusionOk="0" h="11163" w="9524">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90"/>
          <p:cNvSpPr/>
          <p:nvPr/>
        </p:nvSpPr>
        <p:spPr>
          <a:xfrm>
            <a:off x="7121800" y="2721852"/>
            <a:ext cx="318231" cy="354642"/>
          </a:xfrm>
          <a:custGeom>
            <a:rect b="b" l="l" r="r" t="t"/>
            <a:pathLst>
              <a:path extrusionOk="0" h="11133" w="999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97" name="Google Shape;9897;p90"/>
          <p:cNvGrpSpPr/>
          <p:nvPr/>
        </p:nvGrpSpPr>
        <p:grpSpPr>
          <a:xfrm>
            <a:off x="6685259" y="2721852"/>
            <a:ext cx="311414" cy="355406"/>
            <a:chOff x="6685259" y="2902852"/>
            <a:chExt cx="311414" cy="355406"/>
          </a:xfrm>
        </p:grpSpPr>
        <p:sp>
          <p:nvSpPr>
            <p:cNvPr id="9898" name="Google Shape;9898;p90"/>
            <p:cNvSpPr/>
            <p:nvPr/>
          </p:nvSpPr>
          <p:spPr>
            <a:xfrm>
              <a:off x="6835805" y="3045466"/>
              <a:ext cx="10671" cy="155134"/>
            </a:xfrm>
            <a:custGeom>
              <a:rect b="b" l="l" r="r" t="t"/>
              <a:pathLst>
                <a:path extrusionOk="0" h="4870" w="335">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90"/>
            <p:cNvSpPr/>
            <p:nvPr/>
          </p:nvSpPr>
          <p:spPr>
            <a:xfrm>
              <a:off x="6765661" y="2938497"/>
              <a:ext cx="149846" cy="63774"/>
            </a:xfrm>
            <a:custGeom>
              <a:rect b="b" l="l" r="r" t="t"/>
              <a:pathLst>
                <a:path extrusionOk="0" h="2002" w="4704">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90"/>
            <p:cNvSpPr/>
            <p:nvPr/>
          </p:nvSpPr>
          <p:spPr>
            <a:xfrm>
              <a:off x="6685259" y="2902852"/>
              <a:ext cx="311414" cy="355406"/>
            </a:xfrm>
            <a:custGeom>
              <a:rect b="b" l="l" r="r" t="t"/>
              <a:pathLst>
                <a:path extrusionOk="0" h="11157" w="9776">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1" name="Google Shape;9901;p90"/>
          <p:cNvGrpSpPr/>
          <p:nvPr/>
        </p:nvGrpSpPr>
        <p:grpSpPr>
          <a:xfrm>
            <a:off x="5309250" y="2722170"/>
            <a:ext cx="359579" cy="355852"/>
            <a:chOff x="5309250" y="2903170"/>
            <a:chExt cx="359579" cy="355852"/>
          </a:xfrm>
        </p:grpSpPr>
        <p:sp>
          <p:nvSpPr>
            <p:cNvPr id="9902" name="Google Shape;9902;p90"/>
            <p:cNvSpPr/>
            <p:nvPr/>
          </p:nvSpPr>
          <p:spPr>
            <a:xfrm>
              <a:off x="5410517" y="3006317"/>
              <a:ext cx="77854" cy="76452"/>
            </a:xfrm>
            <a:custGeom>
              <a:rect b="b" l="l" r="r" t="t"/>
              <a:pathLst>
                <a:path extrusionOk="0" h="2400" w="2444">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90"/>
            <p:cNvSpPr/>
            <p:nvPr/>
          </p:nvSpPr>
          <p:spPr>
            <a:xfrm>
              <a:off x="5309250" y="2903170"/>
              <a:ext cx="359579" cy="355852"/>
            </a:xfrm>
            <a:custGeom>
              <a:rect b="b" l="l" r="r" t="t"/>
              <a:pathLst>
                <a:path extrusionOk="0" h="11171" w="11288">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90"/>
            <p:cNvSpPr/>
            <p:nvPr/>
          </p:nvSpPr>
          <p:spPr>
            <a:xfrm>
              <a:off x="5466263" y="3032979"/>
              <a:ext cx="127101" cy="146214"/>
            </a:xfrm>
            <a:custGeom>
              <a:rect b="b" l="l" r="r" t="t"/>
              <a:pathLst>
                <a:path extrusionOk="0" h="4590" w="399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5" name="Google Shape;9905;p90"/>
          <p:cNvGrpSpPr/>
          <p:nvPr/>
        </p:nvGrpSpPr>
        <p:grpSpPr>
          <a:xfrm>
            <a:off x="2199565" y="2240172"/>
            <a:ext cx="312179" cy="353431"/>
            <a:chOff x="2199565" y="2421172"/>
            <a:chExt cx="312179" cy="353431"/>
          </a:xfrm>
        </p:grpSpPr>
        <p:sp>
          <p:nvSpPr>
            <p:cNvPr id="9906" name="Google Shape;9906;p90"/>
            <p:cNvSpPr/>
            <p:nvPr/>
          </p:nvSpPr>
          <p:spPr>
            <a:xfrm>
              <a:off x="2199565" y="2421172"/>
              <a:ext cx="312179" cy="353431"/>
            </a:xfrm>
            <a:custGeom>
              <a:rect b="b" l="l" r="r" t="t"/>
              <a:pathLst>
                <a:path extrusionOk="0" h="11095" w="980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90"/>
            <p:cNvSpPr/>
            <p:nvPr/>
          </p:nvSpPr>
          <p:spPr>
            <a:xfrm>
              <a:off x="2335745" y="2471248"/>
              <a:ext cx="40997" cy="40615"/>
            </a:xfrm>
            <a:custGeom>
              <a:rect b="b" l="l" r="r" t="t"/>
              <a:pathLst>
                <a:path extrusionOk="0" h="1275" w="1287">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8" name="Google Shape;9908;p90"/>
          <p:cNvGrpSpPr/>
          <p:nvPr/>
        </p:nvGrpSpPr>
        <p:grpSpPr>
          <a:xfrm>
            <a:off x="1750887" y="2244727"/>
            <a:ext cx="320143" cy="343269"/>
            <a:chOff x="1750887" y="2425727"/>
            <a:chExt cx="320143" cy="343269"/>
          </a:xfrm>
        </p:grpSpPr>
        <p:sp>
          <p:nvSpPr>
            <p:cNvPr id="9909" name="Google Shape;9909;p90"/>
            <p:cNvSpPr/>
            <p:nvPr/>
          </p:nvSpPr>
          <p:spPr>
            <a:xfrm>
              <a:off x="1750887" y="2425727"/>
              <a:ext cx="320143" cy="289052"/>
            </a:xfrm>
            <a:custGeom>
              <a:rect b="b" l="l" r="r" t="t"/>
              <a:pathLst>
                <a:path extrusionOk="0" h="9074" w="1005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90"/>
            <p:cNvSpPr/>
            <p:nvPr/>
          </p:nvSpPr>
          <p:spPr>
            <a:xfrm>
              <a:off x="1751652" y="2558467"/>
              <a:ext cx="319378" cy="210530"/>
            </a:xfrm>
            <a:custGeom>
              <a:rect b="b" l="l" r="r" t="t"/>
              <a:pathLst>
                <a:path extrusionOk="0" h="6609" w="10026">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1" name="Google Shape;9911;p90"/>
          <p:cNvGrpSpPr/>
          <p:nvPr/>
        </p:nvGrpSpPr>
        <p:grpSpPr>
          <a:xfrm>
            <a:off x="1298037" y="2244727"/>
            <a:ext cx="338364" cy="342887"/>
            <a:chOff x="1298037" y="2425727"/>
            <a:chExt cx="338364" cy="342887"/>
          </a:xfrm>
        </p:grpSpPr>
        <p:sp>
          <p:nvSpPr>
            <p:cNvPr id="9912" name="Google Shape;9912;p90"/>
            <p:cNvSpPr/>
            <p:nvPr/>
          </p:nvSpPr>
          <p:spPr>
            <a:xfrm>
              <a:off x="1339384" y="2471631"/>
              <a:ext cx="256050" cy="136180"/>
            </a:xfrm>
            <a:custGeom>
              <a:rect b="b" l="l" r="r" t="t"/>
              <a:pathLst>
                <a:path extrusionOk="0" h="4275" w="8038">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90"/>
            <p:cNvSpPr/>
            <p:nvPr/>
          </p:nvSpPr>
          <p:spPr>
            <a:xfrm>
              <a:off x="1341646" y="2618036"/>
              <a:ext cx="50490" cy="50458"/>
            </a:xfrm>
            <a:custGeom>
              <a:rect b="b" l="l" r="r" t="t"/>
              <a:pathLst>
                <a:path extrusionOk="0" h="1584" w="1585">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90"/>
            <p:cNvSpPr/>
            <p:nvPr/>
          </p:nvSpPr>
          <p:spPr>
            <a:xfrm>
              <a:off x="1542301" y="2618036"/>
              <a:ext cx="50076" cy="50458"/>
            </a:xfrm>
            <a:custGeom>
              <a:rect b="b" l="l" r="r" t="t"/>
              <a:pathLst>
                <a:path extrusionOk="0" h="1584" w="1572">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90"/>
            <p:cNvSpPr/>
            <p:nvPr/>
          </p:nvSpPr>
          <p:spPr>
            <a:xfrm>
              <a:off x="1298037" y="2425727"/>
              <a:ext cx="338364" cy="342887"/>
            </a:xfrm>
            <a:custGeom>
              <a:rect b="b" l="l" r="r" t="t"/>
              <a:pathLst>
                <a:path extrusionOk="0" h="10764" w="10622">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16" name="Google Shape;9916;p90"/>
          <p:cNvSpPr/>
          <p:nvPr/>
        </p:nvSpPr>
        <p:spPr>
          <a:xfrm>
            <a:off x="848977" y="2237528"/>
            <a:ext cx="347060" cy="357286"/>
          </a:xfrm>
          <a:custGeom>
            <a:rect b="b" l="l" r="r" t="t"/>
            <a:pathLst>
              <a:path extrusionOk="0" h="11216" w="10895">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17" name="Google Shape;9917;p90"/>
          <p:cNvGrpSpPr/>
          <p:nvPr/>
        </p:nvGrpSpPr>
        <p:grpSpPr>
          <a:xfrm>
            <a:off x="3974207" y="2248009"/>
            <a:ext cx="320143" cy="338491"/>
            <a:chOff x="3974207" y="2429009"/>
            <a:chExt cx="320143" cy="338491"/>
          </a:xfrm>
        </p:grpSpPr>
        <p:sp>
          <p:nvSpPr>
            <p:cNvPr id="9918" name="Google Shape;9918;p90"/>
            <p:cNvSpPr/>
            <p:nvPr/>
          </p:nvSpPr>
          <p:spPr>
            <a:xfrm>
              <a:off x="3974207" y="2429009"/>
              <a:ext cx="320143" cy="338491"/>
            </a:xfrm>
            <a:custGeom>
              <a:rect b="b" l="l" r="r" t="t"/>
              <a:pathLst>
                <a:path extrusionOk="0" h="10626" w="1005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90"/>
            <p:cNvSpPr/>
            <p:nvPr/>
          </p:nvSpPr>
          <p:spPr>
            <a:xfrm>
              <a:off x="4086846" y="2479977"/>
              <a:ext cx="207503" cy="245793"/>
            </a:xfrm>
            <a:custGeom>
              <a:rect b="b" l="l" r="r" t="t"/>
              <a:pathLst>
                <a:path extrusionOk="0" h="7716" w="6514">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0" name="Google Shape;9920;p90"/>
          <p:cNvGrpSpPr/>
          <p:nvPr/>
        </p:nvGrpSpPr>
        <p:grpSpPr>
          <a:xfrm>
            <a:off x="2623237" y="2250047"/>
            <a:ext cx="355024" cy="332630"/>
            <a:chOff x="2623237" y="2431047"/>
            <a:chExt cx="355024" cy="332630"/>
          </a:xfrm>
        </p:grpSpPr>
        <p:sp>
          <p:nvSpPr>
            <p:cNvPr id="9921" name="Google Shape;9921;p90"/>
            <p:cNvSpPr/>
            <p:nvPr/>
          </p:nvSpPr>
          <p:spPr>
            <a:xfrm>
              <a:off x="2655856" y="2604370"/>
              <a:ext cx="48579" cy="64506"/>
            </a:xfrm>
            <a:custGeom>
              <a:rect b="b" l="l" r="r" t="t"/>
              <a:pathLst>
                <a:path extrusionOk="0" h="2025" w="1525">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90"/>
            <p:cNvSpPr/>
            <p:nvPr/>
          </p:nvSpPr>
          <p:spPr>
            <a:xfrm>
              <a:off x="2623237" y="2431047"/>
              <a:ext cx="355024" cy="332630"/>
            </a:xfrm>
            <a:custGeom>
              <a:rect b="b" l="l" r="r" t="t"/>
              <a:pathLst>
                <a:path extrusionOk="0" h="10442" w="11145">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90"/>
            <p:cNvSpPr/>
            <p:nvPr/>
          </p:nvSpPr>
          <p:spPr>
            <a:xfrm>
              <a:off x="2897827" y="2604753"/>
              <a:ext cx="48197" cy="64506"/>
            </a:xfrm>
            <a:custGeom>
              <a:rect b="b" l="l" r="r" t="t"/>
              <a:pathLst>
                <a:path extrusionOk="0" h="2025" w="1513">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90"/>
            <p:cNvSpPr/>
            <p:nvPr/>
          </p:nvSpPr>
          <p:spPr>
            <a:xfrm>
              <a:off x="2775695" y="2551650"/>
              <a:ext cx="51223" cy="51223"/>
            </a:xfrm>
            <a:custGeom>
              <a:rect b="b" l="l" r="r" t="t"/>
              <a:pathLst>
                <a:path extrusionOk="0" h="1608" w="1608">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5" name="Google Shape;9925;p90"/>
          <p:cNvGrpSpPr/>
          <p:nvPr/>
        </p:nvGrpSpPr>
        <p:grpSpPr>
          <a:xfrm>
            <a:off x="6657194" y="2253073"/>
            <a:ext cx="375507" cy="367925"/>
            <a:chOff x="6657194" y="2434073"/>
            <a:chExt cx="375507" cy="367925"/>
          </a:xfrm>
        </p:grpSpPr>
        <p:sp>
          <p:nvSpPr>
            <p:cNvPr id="9926" name="Google Shape;9926;p90"/>
            <p:cNvSpPr/>
            <p:nvPr/>
          </p:nvSpPr>
          <p:spPr>
            <a:xfrm>
              <a:off x="6657194" y="2434073"/>
              <a:ext cx="190780" cy="367925"/>
            </a:xfrm>
            <a:custGeom>
              <a:rect b="b" l="l" r="r" t="t"/>
              <a:pathLst>
                <a:path extrusionOk="0" h="11550" w="5989">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90"/>
            <p:cNvSpPr/>
            <p:nvPr/>
          </p:nvSpPr>
          <p:spPr>
            <a:xfrm>
              <a:off x="6854409" y="2464399"/>
              <a:ext cx="178292" cy="162365"/>
            </a:xfrm>
            <a:custGeom>
              <a:rect b="b" l="l" r="r" t="t"/>
              <a:pathLst>
                <a:path extrusionOk="0" h="5097" w="5597">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90"/>
            <p:cNvSpPr/>
            <p:nvPr/>
          </p:nvSpPr>
          <p:spPr>
            <a:xfrm>
              <a:off x="6854409" y="2631288"/>
              <a:ext cx="177528" cy="162365"/>
            </a:xfrm>
            <a:custGeom>
              <a:rect b="b" l="l" r="r" t="t"/>
              <a:pathLst>
                <a:path extrusionOk="0" h="5097" w="5573">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9" name="Google Shape;9929;p90"/>
          <p:cNvGrpSpPr/>
          <p:nvPr/>
        </p:nvGrpSpPr>
        <p:grpSpPr>
          <a:xfrm>
            <a:off x="7101317" y="2260655"/>
            <a:ext cx="367925" cy="352380"/>
            <a:chOff x="7101317" y="2441655"/>
            <a:chExt cx="367925" cy="352380"/>
          </a:xfrm>
        </p:grpSpPr>
        <p:sp>
          <p:nvSpPr>
            <p:cNvPr id="9930" name="Google Shape;9930;p90"/>
            <p:cNvSpPr/>
            <p:nvPr/>
          </p:nvSpPr>
          <p:spPr>
            <a:xfrm>
              <a:off x="7101317" y="2441655"/>
              <a:ext cx="367925" cy="352380"/>
            </a:xfrm>
            <a:custGeom>
              <a:rect b="b" l="l" r="r" t="t"/>
              <a:pathLst>
                <a:path extrusionOk="0" h="11062" w="1155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90"/>
            <p:cNvSpPr/>
            <p:nvPr/>
          </p:nvSpPr>
          <p:spPr>
            <a:xfrm>
              <a:off x="7222302" y="2588443"/>
              <a:ext cx="124426" cy="124043"/>
            </a:xfrm>
            <a:custGeom>
              <a:rect b="b" l="l" r="r" t="t"/>
              <a:pathLst>
                <a:path extrusionOk="0" h="3894" w="3906">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2" name="Google Shape;9932;p90"/>
          <p:cNvGrpSpPr/>
          <p:nvPr/>
        </p:nvGrpSpPr>
        <p:grpSpPr>
          <a:xfrm>
            <a:off x="5756399" y="2253456"/>
            <a:ext cx="367925" cy="367161"/>
            <a:chOff x="5756399" y="2434456"/>
            <a:chExt cx="367925" cy="367161"/>
          </a:xfrm>
        </p:grpSpPr>
        <p:sp>
          <p:nvSpPr>
            <p:cNvPr id="9933" name="Google Shape;9933;p90"/>
            <p:cNvSpPr/>
            <p:nvPr/>
          </p:nvSpPr>
          <p:spPr>
            <a:xfrm>
              <a:off x="5864865" y="2563023"/>
              <a:ext cx="39882" cy="68297"/>
            </a:xfrm>
            <a:custGeom>
              <a:rect b="b" l="l" r="r" t="t"/>
              <a:pathLst>
                <a:path extrusionOk="0" h="2144" w="1252">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90"/>
            <p:cNvSpPr/>
            <p:nvPr/>
          </p:nvSpPr>
          <p:spPr>
            <a:xfrm>
              <a:off x="5920261" y="2563023"/>
              <a:ext cx="40233" cy="68297"/>
            </a:xfrm>
            <a:custGeom>
              <a:rect b="b" l="l" r="r" t="t"/>
              <a:pathLst>
                <a:path extrusionOk="0" h="2144" w="1263">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90"/>
            <p:cNvSpPr/>
            <p:nvPr/>
          </p:nvSpPr>
          <p:spPr>
            <a:xfrm>
              <a:off x="5790165" y="2646451"/>
              <a:ext cx="39851" cy="68329"/>
            </a:xfrm>
            <a:custGeom>
              <a:rect b="b" l="l" r="r" t="t"/>
              <a:pathLst>
                <a:path extrusionOk="0" h="2145" w="1251">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90"/>
            <p:cNvSpPr/>
            <p:nvPr/>
          </p:nvSpPr>
          <p:spPr>
            <a:xfrm>
              <a:off x="6050707" y="2646451"/>
              <a:ext cx="39882" cy="68329"/>
            </a:xfrm>
            <a:custGeom>
              <a:rect b="b" l="l" r="r" t="t"/>
              <a:pathLst>
                <a:path extrusionOk="0" h="2145" w="1252">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90"/>
            <p:cNvSpPr/>
            <p:nvPr/>
          </p:nvSpPr>
          <p:spPr>
            <a:xfrm>
              <a:off x="5976007" y="2563023"/>
              <a:ext cx="39851" cy="68297"/>
            </a:xfrm>
            <a:custGeom>
              <a:rect b="b" l="l" r="r" t="t"/>
              <a:pathLst>
                <a:path extrusionOk="0" h="2144" w="1251">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90"/>
            <p:cNvSpPr/>
            <p:nvPr/>
          </p:nvSpPr>
          <p:spPr>
            <a:xfrm>
              <a:off x="5919114" y="2453027"/>
              <a:ext cx="42877" cy="43673"/>
            </a:xfrm>
            <a:custGeom>
              <a:rect b="b" l="l" r="r" t="t"/>
              <a:pathLst>
                <a:path extrusionOk="0" h="1371" w="1346">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90"/>
            <p:cNvSpPr/>
            <p:nvPr/>
          </p:nvSpPr>
          <p:spPr>
            <a:xfrm>
              <a:off x="5756399" y="2434456"/>
              <a:ext cx="367925" cy="367161"/>
            </a:xfrm>
            <a:custGeom>
              <a:rect b="b" l="l" r="r" t="t"/>
              <a:pathLst>
                <a:path extrusionOk="0" h="11526" w="1155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40" name="Google Shape;9940;p90"/>
          <p:cNvSpPr/>
          <p:nvPr/>
        </p:nvSpPr>
        <p:spPr>
          <a:xfrm>
            <a:off x="5304695" y="2253551"/>
            <a:ext cx="368308" cy="366970"/>
          </a:xfrm>
          <a:custGeom>
            <a:rect b="b" l="l" r="r" t="t"/>
            <a:pathLst>
              <a:path extrusionOk="0" h="11520" w="11562">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90"/>
          <p:cNvSpPr/>
          <p:nvPr/>
        </p:nvSpPr>
        <p:spPr>
          <a:xfrm>
            <a:off x="7542031" y="2264541"/>
            <a:ext cx="370187" cy="344034"/>
          </a:xfrm>
          <a:custGeom>
            <a:rect b="b" l="l" r="r" t="t"/>
            <a:pathLst>
              <a:path extrusionOk="0" h="10800" w="11621">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42" name="Google Shape;9942;p90"/>
          <p:cNvGrpSpPr/>
          <p:nvPr/>
        </p:nvGrpSpPr>
        <p:grpSpPr>
          <a:xfrm>
            <a:off x="7964906" y="2253073"/>
            <a:ext cx="373627" cy="367925"/>
            <a:chOff x="7964906" y="2434073"/>
            <a:chExt cx="373627" cy="367925"/>
          </a:xfrm>
        </p:grpSpPr>
        <p:sp>
          <p:nvSpPr>
            <p:cNvPr id="9943" name="Google Shape;9943;p90"/>
            <p:cNvSpPr/>
            <p:nvPr/>
          </p:nvSpPr>
          <p:spPr>
            <a:xfrm>
              <a:off x="8252397" y="2622942"/>
              <a:ext cx="46699" cy="46317"/>
            </a:xfrm>
            <a:custGeom>
              <a:rect b="b" l="l" r="r" t="t"/>
              <a:pathLst>
                <a:path extrusionOk="0" h="1454" w="1466">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90"/>
            <p:cNvSpPr/>
            <p:nvPr/>
          </p:nvSpPr>
          <p:spPr>
            <a:xfrm>
              <a:off x="7964906" y="2434073"/>
              <a:ext cx="373627" cy="367925"/>
            </a:xfrm>
            <a:custGeom>
              <a:rect b="b" l="l" r="r" t="t"/>
              <a:pathLst>
                <a:path extrusionOk="0" h="11550" w="11729">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5" name="Google Shape;9945;p90"/>
          <p:cNvGrpSpPr/>
          <p:nvPr/>
        </p:nvGrpSpPr>
        <p:grpSpPr>
          <a:xfrm>
            <a:off x="6194086" y="2256737"/>
            <a:ext cx="369837" cy="360471"/>
            <a:chOff x="6194086" y="2437737"/>
            <a:chExt cx="369837" cy="360471"/>
          </a:xfrm>
        </p:grpSpPr>
        <p:sp>
          <p:nvSpPr>
            <p:cNvPr id="9946" name="Google Shape;9946;p90"/>
            <p:cNvSpPr/>
            <p:nvPr/>
          </p:nvSpPr>
          <p:spPr>
            <a:xfrm>
              <a:off x="6194086" y="2437737"/>
              <a:ext cx="369837" cy="360471"/>
            </a:xfrm>
            <a:custGeom>
              <a:rect b="b" l="l" r="r" t="t"/>
              <a:pathLst>
                <a:path extrusionOk="0" h="11316" w="1161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90"/>
            <p:cNvSpPr/>
            <p:nvPr/>
          </p:nvSpPr>
          <p:spPr>
            <a:xfrm>
              <a:off x="6251362" y="2655721"/>
              <a:ext cx="89927" cy="88621"/>
            </a:xfrm>
            <a:custGeom>
              <a:rect b="b" l="l" r="r" t="t"/>
              <a:pathLst>
                <a:path extrusionOk="0" h="2782" w="2823">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48" name="Google Shape;9948;p90"/>
          <p:cNvSpPr txBox="1"/>
          <p:nvPr/>
        </p:nvSpPr>
        <p:spPr>
          <a:xfrm>
            <a:off x="849675" y="511017"/>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Educational Icons</a:t>
            </a:r>
            <a:endParaRPr sz="2400">
              <a:solidFill>
                <a:srgbClr val="FFFFFF"/>
              </a:solidFill>
            </a:endParaRPr>
          </a:p>
        </p:txBody>
      </p:sp>
      <p:sp>
        <p:nvSpPr>
          <p:cNvPr id="9949" name="Google Shape;9949;p90"/>
          <p:cNvSpPr txBox="1"/>
          <p:nvPr/>
        </p:nvSpPr>
        <p:spPr>
          <a:xfrm>
            <a:off x="4858400" y="511017"/>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953" name="Shape 9953"/>
        <p:cNvGrpSpPr/>
        <p:nvPr/>
      </p:nvGrpSpPr>
      <p:grpSpPr>
        <a:xfrm>
          <a:off x="0" y="0"/>
          <a:ext cx="0" cy="0"/>
          <a:chOff x="0" y="0"/>
          <a:chExt cx="0" cy="0"/>
        </a:xfrm>
      </p:grpSpPr>
      <p:grpSp>
        <p:nvGrpSpPr>
          <p:cNvPr id="9954" name="Google Shape;9954;p91"/>
          <p:cNvGrpSpPr/>
          <p:nvPr/>
        </p:nvGrpSpPr>
        <p:grpSpPr>
          <a:xfrm>
            <a:off x="3122257" y="1334344"/>
            <a:ext cx="294850" cy="349434"/>
            <a:chOff x="3122257" y="1508594"/>
            <a:chExt cx="294850" cy="349434"/>
          </a:xfrm>
        </p:grpSpPr>
        <p:sp>
          <p:nvSpPr>
            <p:cNvPr id="9955" name="Google Shape;9955;p91"/>
            <p:cNvSpPr/>
            <p:nvPr/>
          </p:nvSpPr>
          <p:spPr>
            <a:xfrm>
              <a:off x="3226110" y="1659042"/>
              <a:ext cx="87557" cy="29568"/>
            </a:xfrm>
            <a:custGeom>
              <a:rect b="b" l="l" r="r" t="t"/>
              <a:pathLst>
                <a:path extrusionOk="0" h="929" w="2751">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91"/>
            <p:cNvSpPr/>
            <p:nvPr/>
          </p:nvSpPr>
          <p:spPr>
            <a:xfrm>
              <a:off x="3171144" y="1612033"/>
              <a:ext cx="196694" cy="245613"/>
            </a:xfrm>
            <a:custGeom>
              <a:rect b="b" l="l" r="r" t="t"/>
              <a:pathLst>
                <a:path extrusionOk="0" h="7717" w="618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91"/>
            <p:cNvSpPr/>
            <p:nvPr/>
          </p:nvSpPr>
          <p:spPr>
            <a:xfrm>
              <a:off x="3204117" y="1836767"/>
              <a:ext cx="10630" cy="21261"/>
            </a:xfrm>
            <a:custGeom>
              <a:rect b="b" l="l" r="r" t="t"/>
              <a:pathLst>
                <a:path extrusionOk="0" h="668" w="334">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91"/>
            <p:cNvSpPr/>
            <p:nvPr/>
          </p:nvSpPr>
          <p:spPr>
            <a:xfrm>
              <a:off x="3324616" y="1836767"/>
              <a:ext cx="10280" cy="21261"/>
            </a:xfrm>
            <a:custGeom>
              <a:rect b="b" l="l" r="r" t="t"/>
              <a:pathLst>
                <a:path extrusionOk="0" h="668" w="323">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91"/>
            <p:cNvSpPr/>
            <p:nvPr/>
          </p:nvSpPr>
          <p:spPr>
            <a:xfrm>
              <a:off x="3122257" y="1508594"/>
              <a:ext cx="294850" cy="278554"/>
            </a:xfrm>
            <a:custGeom>
              <a:rect b="b" l="l" r="r" t="t"/>
              <a:pathLst>
                <a:path extrusionOk="0" h="8752" w="9264">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0" name="Google Shape;9960;p91"/>
          <p:cNvGrpSpPr/>
          <p:nvPr/>
        </p:nvGrpSpPr>
        <p:grpSpPr>
          <a:xfrm>
            <a:off x="910723" y="1333962"/>
            <a:ext cx="251660" cy="350166"/>
            <a:chOff x="910723" y="1508212"/>
            <a:chExt cx="251660" cy="350166"/>
          </a:xfrm>
        </p:grpSpPr>
        <p:sp>
          <p:nvSpPr>
            <p:cNvPr id="9961" name="Google Shape;9961;p91"/>
            <p:cNvSpPr/>
            <p:nvPr/>
          </p:nvSpPr>
          <p:spPr>
            <a:xfrm>
              <a:off x="910723" y="1508212"/>
              <a:ext cx="251660" cy="350166"/>
            </a:xfrm>
            <a:custGeom>
              <a:rect b="b" l="l" r="r" t="t"/>
              <a:pathLst>
                <a:path extrusionOk="0" h="11002" w="7907">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91"/>
            <p:cNvSpPr/>
            <p:nvPr/>
          </p:nvSpPr>
          <p:spPr>
            <a:xfrm>
              <a:off x="1031604" y="1530205"/>
              <a:ext cx="10280" cy="10248"/>
            </a:xfrm>
            <a:custGeom>
              <a:rect b="b" l="l" r="r" t="t"/>
              <a:pathLst>
                <a:path extrusionOk="0" h="322" w="323">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91"/>
            <p:cNvSpPr/>
            <p:nvPr/>
          </p:nvSpPr>
          <p:spPr>
            <a:xfrm>
              <a:off x="932334" y="1551784"/>
              <a:ext cx="208088" cy="273653"/>
            </a:xfrm>
            <a:custGeom>
              <a:rect b="b" l="l" r="r" t="t"/>
              <a:pathLst>
                <a:path extrusionOk="0" h="8598" w="6538">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91"/>
            <p:cNvSpPr/>
            <p:nvPr/>
          </p:nvSpPr>
          <p:spPr>
            <a:xfrm>
              <a:off x="965689" y="1661302"/>
              <a:ext cx="32241" cy="32241"/>
            </a:xfrm>
            <a:custGeom>
              <a:rect b="b" l="l" r="r" t="t"/>
              <a:pathLst>
                <a:path extrusionOk="0" h="1013" w="1013">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91"/>
            <p:cNvSpPr/>
            <p:nvPr/>
          </p:nvSpPr>
          <p:spPr>
            <a:xfrm>
              <a:off x="965689" y="1710571"/>
              <a:ext cx="32241" cy="32241"/>
            </a:xfrm>
            <a:custGeom>
              <a:rect b="b" l="l" r="r" t="t"/>
              <a:pathLst>
                <a:path extrusionOk="0" h="1013" w="1013">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91"/>
            <p:cNvSpPr/>
            <p:nvPr/>
          </p:nvSpPr>
          <p:spPr>
            <a:xfrm>
              <a:off x="965689" y="1760604"/>
              <a:ext cx="32241" cy="31859"/>
            </a:xfrm>
            <a:custGeom>
              <a:rect b="b" l="l" r="r" t="t"/>
              <a:pathLst>
                <a:path extrusionOk="0" h="1001" w="1013">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91"/>
            <p:cNvSpPr/>
            <p:nvPr/>
          </p:nvSpPr>
          <p:spPr>
            <a:xfrm>
              <a:off x="1009643" y="1661302"/>
              <a:ext cx="59899" cy="10662"/>
            </a:xfrm>
            <a:custGeom>
              <a:rect b="b" l="l" r="r" t="t"/>
              <a:pathLst>
                <a:path extrusionOk="0" h="335" w="1882">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91"/>
            <p:cNvSpPr/>
            <p:nvPr/>
          </p:nvSpPr>
          <p:spPr>
            <a:xfrm>
              <a:off x="1009643" y="1683677"/>
              <a:ext cx="98188" cy="10630"/>
            </a:xfrm>
            <a:custGeom>
              <a:rect b="b" l="l" r="r" t="t"/>
              <a:pathLst>
                <a:path extrusionOk="0" h="334" w="3085">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91"/>
            <p:cNvSpPr/>
            <p:nvPr/>
          </p:nvSpPr>
          <p:spPr>
            <a:xfrm>
              <a:off x="1009643" y="1710571"/>
              <a:ext cx="59899" cy="10630"/>
            </a:xfrm>
            <a:custGeom>
              <a:rect b="b" l="l" r="r" t="t"/>
              <a:pathLst>
                <a:path extrusionOk="0" h="334" w="1882">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91"/>
            <p:cNvSpPr/>
            <p:nvPr/>
          </p:nvSpPr>
          <p:spPr>
            <a:xfrm>
              <a:off x="1009643" y="1732946"/>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91"/>
            <p:cNvSpPr/>
            <p:nvPr/>
          </p:nvSpPr>
          <p:spPr>
            <a:xfrm>
              <a:off x="1009643" y="1760604"/>
              <a:ext cx="59899" cy="10248"/>
            </a:xfrm>
            <a:custGeom>
              <a:rect b="b" l="l" r="r" t="t"/>
              <a:pathLst>
                <a:path extrusionOk="0" h="322" w="1882">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91"/>
            <p:cNvSpPr/>
            <p:nvPr/>
          </p:nvSpPr>
          <p:spPr>
            <a:xfrm>
              <a:off x="1009643" y="1782183"/>
              <a:ext cx="98188" cy="10662"/>
            </a:xfrm>
            <a:custGeom>
              <a:rect b="b" l="l" r="r" t="t"/>
              <a:pathLst>
                <a:path extrusionOk="0" h="335" w="3085">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91"/>
            <p:cNvSpPr/>
            <p:nvPr/>
          </p:nvSpPr>
          <p:spPr>
            <a:xfrm>
              <a:off x="1009643" y="1579473"/>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91"/>
            <p:cNvSpPr/>
            <p:nvPr/>
          </p:nvSpPr>
          <p:spPr>
            <a:xfrm>
              <a:off x="965689" y="1628711"/>
              <a:ext cx="142142" cy="10662"/>
            </a:xfrm>
            <a:custGeom>
              <a:rect b="b" l="l" r="r" t="t"/>
              <a:pathLst>
                <a:path extrusionOk="0" h="335" w="4466">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91"/>
            <p:cNvSpPr/>
            <p:nvPr/>
          </p:nvSpPr>
          <p:spPr>
            <a:xfrm>
              <a:off x="1009643" y="1601434"/>
              <a:ext cx="26926" cy="10280"/>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91"/>
            <p:cNvSpPr/>
            <p:nvPr/>
          </p:nvSpPr>
          <p:spPr>
            <a:xfrm>
              <a:off x="1047550" y="1601434"/>
              <a:ext cx="26926" cy="10280"/>
            </a:xfrm>
            <a:custGeom>
              <a:rect b="b" l="l" r="r" t="t"/>
              <a:pathLst>
                <a:path extrusionOk="0" h="323" w="846">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91"/>
            <p:cNvSpPr/>
            <p:nvPr/>
          </p:nvSpPr>
          <p:spPr>
            <a:xfrm>
              <a:off x="966071" y="1579473"/>
              <a:ext cx="32241" cy="32241"/>
            </a:xfrm>
            <a:custGeom>
              <a:rect b="b" l="l" r="r" t="t"/>
              <a:pathLst>
                <a:path extrusionOk="0" h="1013" w="1013">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8" name="Google Shape;9978;p91"/>
          <p:cNvGrpSpPr/>
          <p:nvPr/>
        </p:nvGrpSpPr>
        <p:grpSpPr>
          <a:xfrm>
            <a:off x="1308631" y="1333580"/>
            <a:ext cx="350166" cy="350198"/>
            <a:chOff x="1308631" y="1507830"/>
            <a:chExt cx="350166" cy="350198"/>
          </a:xfrm>
        </p:grpSpPr>
        <p:sp>
          <p:nvSpPr>
            <p:cNvPr id="9979" name="Google Shape;9979;p91"/>
            <p:cNvSpPr/>
            <p:nvPr/>
          </p:nvSpPr>
          <p:spPr>
            <a:xfrm>
              <a:off x="1308631" y="1507830"/>
              <a:ext cx="350166" cy="350198"/>
            </a:xfrm>
            <a:custGeom>
              <a:rect b="b" l="l" r="r" t="t"/>
              <a:pathLst>
                <a:path extrusionOk="0" h="11003" w="11002">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91"/>
            <p:cNvSpPr/>
            <p:nvPr/>
          </p:nvSpPr>
          <p:spPr>
            <a:xfrm>
              <a:off x="1373049" y="1574063"/>
              <a:ext cx="181544" cy="179730"/>
            </a:xfrm>
            <a:custGeom>
              <a:rect b="b" l="l" r="r" t="t"/>
              <a:pathLst>
                <a:path extrusionOk="0" h="5647" w="5704">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91"/>
            <p:cNvSpPr/>
            <p:nvPr/>
          </p:nvSpPr>
          <p:spPr>
            <a:xfrm>
              <a:off x="1411338" y="1606368"/>
              <a:ext cx="182276" cy="186477"/>
            </a:xfrm>
            <a:custGeom>
              <a:rect b="b" l="l" r="r" t="t"/>
              <a:pathLst>
                <a:path extrusionOk="0" h="5859" w="5727">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91"/>
            <p:cNvSpPr/>
            <p:nvPr/>
          </p:nvSpPr>
          <p:spPr>
            <a:xfrm>
              <a:off x="1461721" y="1634026"/>
              <a:ext cx="43986" cy="15564"/>
            </a:xfrm>
            <a:custGeom>
              <a:rect b="b" l="l" r="r" t="t"/>
              <a:pathLst>
                <a:path extrusionOk="0" h="489" w="1382">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3" name="Google Shape;9983;p91"/>
          <p:cNvGrpSpPr/>
          <p:nvPr/>
        </p:nvGrpSpPr>
        <p:grpSpPr>
          <a:xfrm>
            <a:off x="1756921" y="1335489"/>
            <a:ext cx="345997" cy="345997"/>
            <a:chOff x="1756921" y="1509739"/>
            <a:chExt cx="345997" cy="345997"/>
          </a:xfrm>
        </p:grpSpPr>
        <p:sp>
          <p:nvSpPr>
            <p:cNvPr id="9984" name="Google Shape;9984;p91"/>
            <p:cNvSpPr/>
            <p:nvPr/>
          </p:nvSpPr>
          <p:spPr>
            <a:xfrm>
              <a:off x="1756921" y="1509739"/>
              <a:ext cx="345997" cy="345997"/>
            </a:xfrm>
            <a:custGeom>
              <a:rect b="b" l="l" r="r" t="t"/>
              <a:pathLst>
                <a:path extrusionOk="0" h="10871" w="10871">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91"/>
            <p:cNvSpPr/>
            <p:nvPr/>
          </p:nvSpPr>
          <p:spPr>
            <a:xfrm>
              <a:off x="1781937" y="1535488"/>
              <a:ext cx="295614" cy="295614"/>
            </a:xfrm>
            <a:custGeom>
              <a:rect b="b" l="l" r="r" t="t"/>
              <a:pathLst>
                <a:path extrusionOk="0" h="9288" w="9288">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91"/>
            <p:cNvSpPr/>
            <p:nvPr/>
          </p:nvSpPr>
          <p:spPr>
            <a:xfrm>
              <a:off x="1806954" y="1677980"/>
              <a:ext cx="17441" cy="10630"/>
            </a:xfrm>
            <a:custGeom>
              <a:rect b="b" l="l" r="r" t="t"/>
              <a:pathLst>
                <a:path extrusionOk="0" h="334" w="548">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91"/>
            <p:cNvSpPr/>
            <p:nvPr/>
          </p:nvSpPr>
          <p:spPr>
            <a:xfrm>
              <a:off x="1924429" y="1560122"/>
              <a:ext cx="128106" cy="128488"/>
            </a:xfrm>
            <a:custGeom>
              <a:rect b="b" l="l" r="r" t="t"/>
              <a:pathLst>
                <a:path extrusionOk="0" h="4037" w="4025">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91"/>
            <p:cNvSpPr/>
            <p:nvPr/>
          </p:nvSpPr>
          <p:spPr>
            <a:xfrm>
              <a:off x="1924811" y="1788644"/>
              <a:ext cx="10630" cy="17823"/>
            </a:xfrm>
            <a:custGeom>
              <a:rect b="b" l="l" r="r" t="t"/>
              <a:pathLst>
                <a:path extrusionOk="0" h="560" w="334">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91"/>
            <p:cNvSpPr/>
            <p:nvPr/>
          </p:nvSpPr>
          <p:spPr>
            <a:xfrm>
              <a:off x="1841423" y="1594719"/>
              <a:ext cx="16328" cy="15086"/>
            </a:xfrm>
            <a:custGeom>
              <a:rect b="b" l="l" r="r" t="t"/>
              <a:pathLst>
                <a:path extrusionOk="0" h="474" w="513">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91"/>
            <p:cNvSpPr/>
            <p:nvPr/>
          </p:nvSpPr>
          <p:spPr>
            <a:xfrm>
              <a:off x="2002470" y="1756243"/>
              <a:ext cx="16709" cy="15755"/>
            </a:xfrm>
            <a:custGeom>
              <a:rect b="b" l="l" r="r" t="t"/>
              <a:pathLst>
                <a:path extrusionOk="0" h="495" w="525">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91"/>
            <p:cNvSpPr/>
            <p:nvPr/>
          </p:nvSpPr>
          <p:spPr>
            <a:xfrm>
              <a:off x="2002470" y="1594719"/>
              <a:ext cx="16328" cy="15086"/>
            </a:xfrm>
            <a:custGeom>
              <a:rect b="b" l="l" r="r" t="t"/>
              <a:pathLst>
                <a:path extrusionOk="0" h="474" w="513">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91"/>
            <p:cNvSpPr/>
            <p:nvPr/>
          </p:nvSpPr>
          <p:spPr>
            <a:xfrm>
              <a:off x="1841041" y="1756530"/>
              <a:ext cx="16709" cy="15468"/>
            </a:xfrm>
            <a:custGeom>
              <a:rect b="b" l="l" r="r" t="t"/>
              <a:pathLst>
                <a:path extrusionOk="0" h="486" w="525">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91"/>
            <p:cNvSpPr/>
            <p:nvPr/>
          </p:nvSpPr>
          <p:spPr>
            <a:xfrm>
              <a:off x="1816025" y="1632084"/>
              <a:ext cx="17855" cy="13336"/>
            </a:xfrm>
            <a:custGeom>
              <a:rect b="b" l="l" r="r" t="t"/>
              <a:pathLst>
                <a:path extrusionOk="0" h="419" w="561">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91"/>
            <p:cNvSpPr/>
            <p:nvPr/>
          </p:nvSpPr>
          <p:spPr>
            <a:xfrm>
              <a:off x="2026341" y="1721297"/>
              <a:ext cx="17855" cy="13177"/>
            </a:xfrm>
            <a:custGeom>
              <a:rect b="b" l="l" r="r" t="t"/>
              <a:pathLst>
                <a:path extrusionOk="0" h="414" w="561">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91"/>
            <p:cNvSpPr/>
            <p:nvPr/>
          </p:nvSpPr>
          <p:spPr>
            <a:xfrm>
              <a:off x="1967619" y="1569702"/>
              <a:ext cx="14036" cy="16996"/>
            </a:xfrm>
            <a:custGeom>
              <a:rect b="b" l="l" r="r" t="t"/>
              <a:pathLst>
                <a:path extrusionOk="0" h="534" w="441">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91"/>
            <p:cNvSpPr/>
            <p:nvPr/>
          </p:nvSpPr>
          <p:spPr>
            <a:xfrm>
              <a:off x="1877802" y="1780019"/>
              <a:ext cx="14450" cy="16996"/>
            </a:xfrm>
            <a:custGeom>
              <a:rect b="b" l="l" r="r" t="t"/>
              <a:pathLst>
                <a:path extrusionOk="0" h="534" w="454">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91"/>
            <p:cNvSpPr/>
            <p:nvPr/>
          </p:nvSpPr>
          <p:spPr>
            <a:xfrm>
              <a:off x="1879711" y="1568652"/>
              <a:ext cx="14418" cy="16900"/>
            </a:xfrm>
            <a:custGeom>
              <a:rect b="b" l="l" r="r" t="t"/>
              <a:pathLst>
                <a:path extrusionOk="0" h="531" w="453">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91"/>
            <p:cNvSpPr/>
            <p:nvPr/>
          </p:nvSpPr>
          <p:spPr>
            <a:xfrm>
              <a:off x="1965709" y="1780846"/>
              <a:ext cx="14068" cy="16900"/>
            </a:xfrm>
            <a:custGeom>
              <a:rect b="b" l="l" r="r" t="t"/>
              <a:pathLst>
                <a:path extrusionOk="0" h="531" w="442">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91"/>
            <p:cNvSpPr/>
            <p:nvPr/>
          </p:nvSpPr>
          <p:spPr>
            <a:xfrm>
              <a:off x="2026723" y="1633644"/>
              <a:ext cx="17855" cy="13304"/>
            </a:xfrm>
            <a:custGeom>
              <a:rect b="b" l="l" r="r" t="t"/>
              <a:pathLst>
                <a:path extrusionOk="0" h="418" w="561">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91"/>
            <p:cNvSpPr/>
            <p:nvPr/>
          </p:nvSpPr>
          <p:spPr>
            <a:xfrm>
              <a:off x="1814911" y="1719419"/>
              <a:ext cx="18205" cy="13177"/>
            </a:xfrm>
            <a:custGeom>
              <a:rect b="b" l="l" r="r" t="t"/>
              <a:pathLst>
                <a:path extrusionOk="0" h="414" w="572">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1" name="Google Shape;10001;p91"/>
          <p:cNvGrpSpPr/>
          <p:nvPr/>
        </p:nvGrpSpPr>
        <p:grpSpPr>
          <a:xfrm>
            <a:off x="2216956" y="1336253"/>
            <a:ext cx="318721" cy="345615"/>
            <a:chOff x="2216956" y="1510503"/>
            <a:chExt cx="318721" cy="345615"/>
          </a:xfrm>
        </p:grpSpPr>
        <p:sp>
          <p:nvSpPr>
            <p:cNvPr id="10002" name="Google Shape;10002;p91"/>
            <p:cNvSpPr/>
            <p:nvPr/>
          </p:nvSpPr>
          <p:spPr>
            <a:xfrm>
              <a:off x="2386724" y="1510503"/>
              <a:ext cx="142524" cy="151594"/>
            </a:xfrm>
            <a:custGeom>
              <a:rect b="b" l="l" r="r" t="t"/>
              <a:pathLst>
                <a:path extrusionOk="0" h="4763" w="4478">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91"/>
            <p:cNvSpPr/>
            <p:nvPr/>
          </p:nvSpPr>
          <p:spPr>
            <a:xfrm>
              <a:off x="2423102" y="1541185"/>
              <a:ext cx="77723" cy="77723"/>
            </a:xfrm>
            <a:custGeom>
              <a:rect b="b" l="l" r="r" t="t"/>
              <a:pathLst>
                <a:path extrusionOk="0" h="2442" w="2442">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91"/>
            <p:cNvSpPr/>
            <p:nvPr/>
          </p:nvSpPr>
          <p:spPr>
            <a:xfrm>
              <a:off x="2216956" y="1538543"/>
              <a:ext cx="318721" cy="317575"/>
            </a:xfrm>
            <a:custGeom>
              <a:rect b="b" l="l" r="r" t="t"/>
              <a:pathLst>
                <a:path extrusionOk="0" h="9978" w="10014">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91"/>
            <p:cNvSpPr/>
            <p:nvPr/>
          </p:nvSpPr>
          <p:spPr>
            <a:xfrm>
              <a:off x="2275327" y="1662448"/>
              <a:ext cx="100066" cy="39434"/>
            </a:xfrm>
            <a:custGeom>
              <a:rect b="b" l="l" r="r" t="t"/>
              <a:pathLst>
                <a:path extrusionOk="0" h="1239" w="3144">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91"/>
            <p:cNvSpPr/>
            <p:nvPr/>
          </p:nvSpPr>
          <p:spPr>
            <a:xfrm>
              <a:off x="2371192" y="1745422"/>
              <a:ext cx="101211" cy="60663"/>
            </a:xfrm>
            <a:custGeom>
              <a:rect b="b" l="l" r="r" t="t"/>
              <a:pathLst>
                <a:path extrusionOk="0" h="1906" w="318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7" name="Google Shape;10007;p91"/>
          <p:cNvGrpSpPr/>
          <p:nvPr/>
        </p:nvGrpSpPr>
        <p:grpSpPr>
          <a:xfrm>
            <a:off x="3988156" y="1394211"/>
            <a:ext cx="349052" cy="230049"/>
            <a:chOff x="3988156" y="1568461"/>
            <a:chExt cx="349052" cy="230049"/>
          </a:xfrm>
        </p:grpSpPr>
        <p:sp>
          <p:nvSpPr>
            <p:cNvPr id="10008" name="Google Shape;10008;p91"/>
            <p:cNvSpPr/>
            <p:nvPr/>
          </p:nvSpPr>
          <p:spPr>
            <a:xfrm>
              <a:off x="3988156" y="1571135"/>
              <a:ext cx="349052" cy="227376"/>
            </a:xfrm>
            <a:custGeom>
              <a:rect b="b" l="l" r="r" t="t"/>
              <a:pathLst>
                <a:path extrusionOk="0" h="7144" w="10967">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91"/>
            <p:cNvSpPr/>
            <p:nvPr/>
          </p:nvSpPr>
          <p:spPr>
            <a:xfrm>
              <a:off x="4188256" y="1568461"/>
              <a:ext cx="146661" cy="61809"/>
            </a:xfrm>
            <a:custGeom>
              <a:rect b="b" l="l" r="r" t="t"/>
              <a:pathLst>
                <a:path extrusionOk="0" h="1942" w="4608">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91"/>
            <p:cNvSpPr/>
            <p:nvPr/>
          </p:nvSpPr>
          <p:spPr>
            <a:xfrm>
              <a:off x="4123805" y="1677598"/>
              <a:ext cx="13304" cy="13304"/>
            </a:xfrm>
            <a:custGeom>
              <a:rect b="b" l="l" r="r" t="t"/>
              <a:pathLst>
                <a:path extrusionOk="0" h="418" w="418">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91"/>
            <p:cNvSpPr/>
            <p:nvPr/>
          </p:nvSpPr>
          <p:spPr>
            <a:xfrm>
              <a:off x="4096147" y="1677598"/>
              <a:ext cx="13304" cy="13304"/>
            </a:xfrm>
            <a:custGeom>
              <a:rect b="b" l="l" r="r" t="t"/>
              <a:pathLst>
                <a:path extrusionOk="0" h="418" w="418">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91"/>
            <p:cNvSpPr/>
            <p:nvPr/>
          </p:nvSpPr>
          <p:spPr>
            <a:xfrm>
              <a:off x="4068871" y="1677598"/>
              <a:ext cx="13686" cy="13304"/>
            </a:xfrm>
            <a:custGeom>
              <a:rect b="b" l="l" r="r" t="t"/>
              <a:pathLst>
                <a:path extrusionOk="0" h="418" w="43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91"/>
            <p:cNvSpPr/>
            <p:nvPr/>
          </p:nvSpPr>
          <p:spPr>
            <a:xfrm>
              <a:off x="4041594" y="1677598"/>
              <a:ext cx="13304" cy="13304"/>
            </a:xfrm>
            <a:custGeom>
              <a:rect b="b" l="l" r="r" t="t"/>
              <a:pathLst>
                <a:path extrusionOk="0" h="418" w="418">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91"/>
            <p:cNvSpPr/>
            <p:nvPr/>
          </p:nvSpPr>
          <p:spPr>
            <a:xfrm>
              <a:off x="4239402" y="1677598"/>
              <a:ext cx="13304" cy="13304"/>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5" name="Google Shape;10015;p91"/>
          <p:cNvGrpSpPr/>
          <p:nvPr/>
        </p:nvGrpSpPr>
        <p:grpSpPr>
          <a:xfrm>
            <a:off x="2633037" y="1325623"/>
            <a:ext cx="379002" cy="366112"/>
            <a:chOff x="2633037" y="1499873"/>
            <a:chExt cx="379002" cy="366112"/>
          </a:xfrm>
        </p:grpSpPr>
        <p:sp>
          <p:nvSpPr>
            <p:cNvPr id="10016" name="Google Shape;10016;p91"/>
            <p:cNvSpPr/>
            <p:nvPr/>
          </p:nvSpPr>
          <p:spPr>
            <a:xfrm>
              <a:off x="2798635" y="1499873"/>
              <a:ext cx="20497" cy="106145"/>
            </a:xfrm>
            <a:custGeom>
              <a:rect b="b" l="l" r="r" t="t"/>
              <a:pathLst>
                <a:path extrusionOk="0" h="3335" w="644">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91"/>
            <p:cNvSpPr/>
            <p:nvPr/>
          </p:nvSpPr>
          <p:spPr>
            <a:xfrm>
              <a:off x="2847140" y="1499873"/>
              <a:ext cx="20115" cy="106145"/>
            </a:xfrm>
            <a:custGeom>
              <a:rect b="b" l="l" r="r" t="t"/>
              <a:pathLst>
                <a:path extrusionOk="0" h="3335" w="632">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91"/>
            <p:cNvSpPr/>
            <p:nvPr/>
          </p:nvSpPr>
          <p:spPr>
            <a:xfrm>
              <a:off x="2652738" y="1825405"/>
              <a:ext cx="359301" cy="40580"/>
            </a:xfrm>
            <a:custGeom>
              <a:rect b="b" l="l" r="r" t="t"/>
              <a:pathLst>
                <a:path extrusionOk="0" h="1275" w="11289">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91"/>
            <p:cNvSpPr/>
            <p:nvPr/>
          </p:nvSpPr>
          <p:spPr>
            <a:xfrm>
              <a:off x="2657289" y="1641983"/>
              <a:ext cx="64833" cy="73935"/>
            </a:xfrm>
            <a:custGeom>
              <a:rect b="b" l="l" r="r" t="t"/>
              <a:pathLst>
                <a:path extrusionOk="0" h="2323" w="2037">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91"/>
            <p:cNvSpPr/>
            <p:nvPr/>
          </p:nvSpPr>
          <p:spPr>
            <a:xfrm>
              <a:off x="2633037" y="1617730"/>
              <a:ext cx="325945" cy="195198"/>
            </a:xfrm>
            <a:custGeom>
              <a:rect b="b" l="l" r="r" t="t"/>
              <a:pathLst>
                <a:path extrusionOk="0" h="6133" w="10241">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91"/>
            <p:cNvSpPr/>
            <p:nvPr/>
          </p:nvSpPr>
          <p:spPr>
            <a:xfrm>
              <a:off x="2826293" y="1674574"/>
              <a:ext cx="99334" cy="106145"/>
            </a:xfrm>
            <a:custGeom>
              <a:rect b="b" l="l" r="r" t="t"/>
              <a:pathLst>
                <a:path extrusionOk="0" h="3335" w="3121">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2" name="Google Shape;10022;p91"/>
          <p:cNvGrpSpPr/>
          <p:nvPr/>
        </p:nvGrpSpPr>
        <p:grpSpPr>
          <a:xfrm>
            <a:off x="6675256" y="1341919"/>
            <a:ext cx="327823" cy="357009"/>
            <a:chOff x="6675256" y="1516169"/>
            <a:chExt cx="327823" cy="357009"/>
          </a:xfrm>
        </p:grpSpPr>
        <p:sp>
          <p:nvSpPr>
            <p:cNvPr id="10023" name="Google Shape;10023;p91"/>
            <p:cNvSpPr/>
            <p:nvPr/>
          </p:nvSpPr>
          <p:spPr>
            <a:xfrm>
              <a:off x="6675256" y="1516169"/>
              <a:ext cx="111078" cy="188737"/>
            </a:xfrm>
            <a:custGeom>
              <a:rect b="b" l="l" r="r" t="t"/>
              <a:pathLst>
                <a:path extrusionOk="0" h="5930" w="349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91"/>
            <p:cNvSpPr/>
            <p:nvPr/>
          </p:nvSpPr>
          <p:spPr>
            <a:xfrm>
              <a:off x="6696103" y="1679507"/>
              <a:ext cx="10630" cy="26162"/>
            </a:xfrm>
            <a:custGeom>
              <a:rect b="b" l="l" r="r" t="t"/>
              <a:pathLst>
                <a:path extrusionOk="0" h="822" w="334">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91"/>
            <p:cNvSpPr/>
            <p:nvPr/>
          </p:nvSpPr>
          <p:spPr>
            <a:xfrm>
              <a:off x="6752183" y="1679507"/>
              <a:ext cx="10280" cy="26162"/>
            </a:xfrm>
            <a:custGeom>
              <a:rect b="b" l="l" r="r" t="t"/>
              <a:pathLst>
                <a:path extrusionOk="0" h="822" w="323">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91"/>
            <p:cNvSpPr/>
            <p:nvPr/>
          </p:nvSpPr>
          <p:spPr>
            <a:xfrm>
              <a:off x="6919310" y="1734060"/>
              <a:ext cx="45131" cy="15946"/>
            </a:xfrm>
            <a:custGeom>
              <a:rect b="b" l="l" r="r" t="t"/>
              <a:pathLst>
                <a:path extrusionOk="0" h="501" w="1418">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91"/>
            <p:cNvSpPr/>
            <p:nvPr/>
          </p:nvSpPr>
          <p:spPr>
            <a:xfrm>
              <a:off x="6879907" y="1706020"/>
              <a:ext cx="123172" cy="167158"/>
            </a:xfrm>
            <a:custGeom>
              <a:rect b="b" l="l" r="r" t="t"/>
              <a:pathLst>
                <a:path extrusionOk="0" h="5252" w="387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91"/>
            <p:cNvSpPr/>
            <p:nvPr/>
          </p:nvSpPr>
          <p:spPr>
            <a:xfrm>
              <a:off x="6902632" y="1840173"/>
              <a:ext cx="10630" cy="32623"/>
            </a:xfrm>
            <a:custGeom>
              <a:rect b="b" l="l" r="r" t="t"/>
              <a:pathLst>
                <a:path extrusionOk="0" h="1025" w="334">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91"/>
            <p:cNvSpPr/>
            <p:nvPr/>
          </p:nvSpPr>
          <p:spPr>
            <a:xfrm>
              <a:off x="6970075" y="1840173"/>
              <a:ext cx="10280" cy="32623"/>
            </a:xfrm>
            <a:custGeom>
              <a:rect b="b" l="l" r="r" t="t"/>
              <a:pathLst>
                <a:path extrusionOk="0" h="1025" w="323">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91"/>
            <p:cNvSpPr/>
            <p:nvPr/>
          </p:nvSpPr>
          <p:spPr>
            <a:xfrm>
              <a:off x="6772267" y="1594241"/>
              <a:ext cx="182690" cy="100830"/>
            </a:xfrm>
            <a:custGeom>
              <a:rect b="b" l="l" r="r" t="t"/>
              <a:pathLst>
                <a:path extrusionOk="0" h="3168" w="574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91"/>
            <p:cNvSpPr/>
            <p:nvPr/>
          </p:nvSpPr>
          <p:spPr>
            <a:xfrm>
              <a:off x="6716950" y="1716268"/>
              <a:ext cx="181926" cy="100448"/>
            </a:xfrm>
            <a:custGeom>
              <a:rect b="b" l="l" r="r" t="t"/>
              <a:pathLst>
                <a:path extrusionOk="0" h="3156" w="5716">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2" name="Google Shape;10032;p91"/>
          <p:cNvGrpSpPr/>
          <p:nvPr/>
        </p:nvGrpSpPr>
        <p:grpSpPr>
          <a:xfrm>
            <a:off x="8020159" y="1342301"/>
            <a:ext cx="300897" cy="356627"/>
            <a:chOff x="8020159" y="1516551"/>
            <a:chExt cx="300897" cy="356627"/>
          </a:xfrm>
        </p:grpSpPr>
        <p:sp>
          <p:nvSpPr>
            <p:cNvPr id="10033" name="Google Shape;10033;p91"/>
            <p:cNvSpPr/>
            <p:nvPr/>
          </p:nvSpPr>
          <p:spPr>
            <a:xfrm>
              <a:off x="8126240" y="1669482"/>
              <a:ext cx="88703" cy="30523"/>
            </a:xfrm>
            <a:custGeom>
              <a:rect b="b" l="l" r="r" t="t"/>
              <a:pathLst>
                <a:path extrusionOk="0" h="959" w="2787">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91"/>
            <p:cNvSpPr/>
            <p:nvPr/>
          </p:nvSpPr>
          <p:spPr>
            <a:xfrm>
              <a:off x="8069778" y="1621518"/>
              <a:ext cx="200513" cy="251278"/>
            </a:xfrm>
            <a:custGeom>
              <a:rect b="b" l="l" r="r" t="t"/>
              <a:pathLst>
                <a:path extrusionOk="0" h="7895" w="630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91"/>
            <p:cNvSpPr/>
            <p:nvPr/>
          </p:nvSpPr>
          <p:spPr>
            <a:xfrm>
              <a:off x="8103515" y="1851535"/>
              <a:ext cx="10630" cy="21643"/>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91"/>
            <p:cNvSpPr/>
            <p:nvPr/>
          </p:nvSpPr>
          <p:spPr>
            <a:xfrm>
              <a:off x="8226306" y="1851535"/>
              <a:ext cx="10248" cy="21643"/>
            </a:xfrm>
            <a:custGeom>
              <a:rect b="b" l="l" r="r" t="t"/>
              <a:pathLst>
                <a:path extrusionOk="0" h="680" w="322">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91"/>
            <p:cNvSpPr/>
            <p:nvPr/>
          </p:nvSpPr>
          <p:spPr>
            <a:xfrm>
              <a:off x="8020159" y="1516551"/>
              <a:ext cx="300897" cy="284251"/>
            </a:xfrm>
            <a:custGeom>
              <a:rect b="b" l="l" r="r" t="t"/>
              <a:pathLst>
                <a:path extrusionOk="0" h="8931" w="9454">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8" name="Google Shape;10038;p91"/>
          <p:cNvGrpSpPr/>
          <p:nvPr/>
        </p:nvGrpSpPr>
        <p:grpSpPr>
          <a:xfrm>
            <a:off x="5377363" y="1341919"/>
            <a:ext cx="257357" cy="356627"/>
            <a:chOff x="5377363" y="1516169"/>
            <a:chExt cx="257357" cy="356627"/>
          </a:xfrm>
        </p:grpSpPr>
        <p:sp>
          <p:nvSpPr>
            <p:cNvPr id="10039" name="Google Shape;10039;p91"/>
            <p:cNvSpPr/>
            <p:nvPr/>
          </p:nvSpPr>
          <p:spPr>
            <a:xfrm>
              <a:off x="5377363" y="1516169"/>
              <a:ext cx="257357" cy="356627"/>
            </a:xfrm>
            <a:custGeom>
              <a:rect b="b" l="l" r="r" t="t"/>
              <a:pathLst>
                <a:path extrusionOk="0" h="11205" w="8086">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91"/>
            <p:cNvSpPr/>
            <p:nvPr/>
          </p:nvSpPr>
          <p:spPr>
            <a:xfrm>
              <a:off x="5501681" y="1538925"/>
              <a:ext cx="10248" cy="10248"/>
            </a:xfrm>
            <a:custGeom>
              <a:rect b="b" l="l" r="r" t="t"/>
              <a:pathLst>
                <a:path extrusionOk="0" h="322" w="322">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91"/>
            <p:cNvSpPr/>
            <p:nvPr/>
          </p:nvSpPr>
          <p:spPr>
            <a:xfrm>
              <a:off x="5401233" y="1560886"/>
              <a:ext cx="211112" cy="278554"/>
            </a:xfrm>
            <a:custGeom>
              <a:rect b="b" l="l" r="r" t="t"/>
              <a:pathLst>
                <a:path extrusionOk="0" h="8752" w="6633">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91"/>
            <p:cNvSpPr/>
            <p:nvPr/>
          </p:nvSpPr>
          <p:spPr>
            <a:xfrm>
              <a:off x="5434207" y="1672664"/>
              <a:ext cx="33387" cy="33387"/>
            </a:xfrm>
            <a:custGeom>
              <a:rect b="b" l="l" r="r" t="t"/>
              <a:pathLst>
                <a:path extrusionOk="0" h="1049" w="1049">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91"/>
            <p:cNvSpPr/>
            <p:nvPr/>
          </p:nvSpPr>
          <p:spPr>
            <a:xfrm>
              <a:off x="5434207" y="1723079"/>
              <a:ext cx="33387" cy="33005"/>
            </a:xfrm>
            <a:custGeom>
              <a:rect b="b" l="l" r="r" t="t"/>
              <a:pathLst>
                <a:path extrusionOk="0" h="1037" w="1049">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91"/>
            <p:cNvSpPr/>
            <p:nvPr/>
          </p:nvSpPr>
          <p:spPr>
            <a:xfrm>
              <a:off x="5434207" y="1773112"/>
              <a:ext cx="33387" cy="33355"/>
            </a:xfrm>
            <a:custGeom>
              <a:rect b="b" l="l" r="r" t="t"/>
              <a:pathLst>
                <a:path extrusionOk="0" h="1048" w="1049">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91"/>
            <p:cNvSpPr/>
            <p:nvPr/>
          </p:nvSpPr>
          <p:spPr>
            <a:xfrm>
              <a:off x="5478924" y="1672664"/>
              <a:ext cx="60663" cy="10662"/>
            </a:xfrm>
            <a:custGeom>
              <a:rect b="b" l="l" r="r" t="t"/>
              <a:pathLst>
                <a:path extrusionOk="0" h="335" w="1906">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91"/>
            <p:cNvSpPr/>
            <p:nvPr/>
          </p:nvSpPr>
          <p:spPr>
            <a:xfrm>
              <a:off x="5478924" y="1695039"/>
              <a:ext cx="99716" cy="10630"/>
            </a:xfrm>
            <a:custGeom>
              <a:rect b="b" l="l" r="r" t="t"/>
              <a:pathLst>
                <a:path extrusionOk="0" h="334" w="3133">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91"/>
            <p:cNvSpPr/>
            <p:nvPr/>
          </p:nvSpPr>
          <p:spPr>
            <a:xfrm>
              <a:off x="5478924" y="1723079"/>
              <a:ext cx="60663" cy="10248"/>
            </a:xfrm>
            <a:custGeom>
              <a:rect b="b" l="l" r="r" t="t"/>
              <a:pathLst>
                <a:path extrusionOk="0" h="322" w="1906">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91"/>
            <p:cNvSpPr/>
            <p:nvPr/>
          </p:nvSpPr>
          <p:spPr>
            <a:xfrm>
              <a:off x="5478924" y="1745422"/>
              <a:ext cx="99716" cy="10280"/>
            </a:xfrm>
            <a:custGeom>
              <a:rect b="b" l="l" r="r" t="t"/>
              <a:pathLst>
                <a:path extrusionOk="0" h="323" w="3133">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91"/>
            <p:cNvSpPr/>
            <p:nvPr/>
          </p:nvSpPr>
          <p:spPr>
            <a:xfrm>
              <a:off x="5478924" y="1773112"/>
              <a:ext cx="60663" cy="10630"/>
            </a:xfrm>
            <a:custGeom>
              <a:rect b="b" l="l" r="r" t="t"/>
              <a:pathLst>
                <a:path extrusionOk="0" h="334" w="1906">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91"/>
            <p:cNvSpPr/>
            <p:nvPr/>
          </p:nvSpPr>
          <p:spPr>
            <a:xfrm>
              <a:off x="5478924" y="1795455"/>
              <a:ext cx="99716" cy="10630"/>
            </a:xfrm>
            <a:custGeom>
              <a:rect b="b" l="l" r="r" t="t"/>
              <a:pathLst>
                <a:path extrusionOk="0" h="334"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91"/>
            <p:cNvSpPr/>
            <p:nvPr/>
          </p:nvSpPr>
          <p:spPr>
            <a:xfrm>
              <a:off x="5478924" y="1588926"/>
              <a:ext cx="99716" cy="10662"/>
            </a:xfrm>
            <a:custGeom>
              <a:rect b="b" l="l" r="r" t="t"/>
              <a:pathLst>
                <a:path extrusionOk="0" h="335"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91"/>
            <p:cNvSpPr/>
            <p:nvPr/>
          </p:nvSpPr>
          <p:spPr>
            <a:xfrm>
              <a:off x="5434207" y="1639341"/>
              <a:ext cx="144783" cy="10248"/>
            </a:xfrm>
            <a:custGeom>
              <a:rect b="b" l="l" r="r" t="t"/>
              <a:pathLst>
                <a:path extrusionOk="0" h="322" w="4549">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91"/>
            <p:cNvSpPr/>
            <p:nvPr/>
          </p:nvSpPr>
          <p:spPr>
            <a:xfrm>
              <a:off x="5479306" y="1611301"/>
              <a:ext cx="26926" cy="10248"/>
            </a:xfrm>
            <a:custGeom>
              <a:rect b="b" l="l" r="r" t="t"/>
              <a:pathLst>
                <a:path extrusionOk="0" h="322" w="846">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91"/>
            <p:cNvSpPr/>
            <p:nvPr/>
          </p:nvSpPr>
          <p:spPr>
            <a:xfrm>
              <a:off x="5518327" y="1611301"/>
              <a:ext cx="26958" cy="10248"/>
            </a:xfrm>
            <a:custGeom>
              <a:rect b="b" l="l" r="r" t="t"/>
              <a:pathLst>
                <a:path extrusionOk="0" h="322" w="847">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91"/>
            <p:cNvSpPr/>
            <p:nvPr/>
          </p:nvSpPr>
          <p:spPr>
            <a:xfrm>
              <a:off x="5434207" y="1588926"/>
              <a:ext cx="32623" cy="32623"/>
            </a:xfrm>
            <a:custGeom>
              <a:rect b="b" l="l" r="r" t="t"/>
              <a:pathLst>
                <a:path extrusionOk="0" h="1025" w="1025">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6" name="Google Shape;10056;p91"/>
          <p:cNvGrpSpPr/>
          <p:nvPr/>
        </p:nvGrpSpPr>
        <p:grpSpPr>
          <a:xfrm>
            <a:off x="4880567" y="1361620"/>
            <a:ext cx="356245" cy="317607"/>
            <a:chOff x="4880567" y="1535870"/>
            <a:chExt cx="356245" cy="317607"/>
          </a:xfrm>
        </p:grpSpPr>
        <p:sp>
          <p:nvSpPr>
            <p:cNvPr id="10057" name="Google Shape;10057;p91"/>
            <p:cNvSpPr/>
            <p:nvPr/>
          </p:nvSpPr>
          <p:spPr>
            <a:xfrm>
              <a:off x="5103774" y="1535870"/>
              <a:ext cx="100448" cy="128138"/>
            </a:xfrm>
            <a:custGeom>
              <a:rect b="b" l="l" r="r" t="t"/>
              <a:pathLst>
                <a:path extrusionOk="0" h="4026" w="3156">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91"/>
            <p:cNvSpPr/>
            <p:nvPr/>
          </p:nvSpPr>
          <p:spPr>
            <a:xfrm>
              <a:off x="4880567" y="1552929"/>
              <a:ext cx="200895" cy="300547"/>
            </a:xfrm>
            <a:custGeom>
              <a:rect b="b" l="l" r="r" t="t"/>
              <a:pathLst>
                <a:path extrusionOk="0" h="9443" w="6312">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91"/>
            <p:cNvSpPr/>
            <p:nvPr/>
          </p:nvSpPr>
          <p:spPr>
            <a:xfrm>
              <a:off x="4919620"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91"/>
            <p:cNvSpPr/>
            <p:nvPr/>
          </p:nvSpPr>
          <p:spPr>
            <a:xfrm>
              <a:off x="5031398"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91"/>
            <p:cNvSpPr/>
            <p:nvPr/>
          </p:nvSpPr>
          <p:spPr>
            <a:xfrm>
              <a:off x="5070418" y="1552547"/>
              <a:ext cx="166394" cy="173969"/>
            </a:xfrm>
            <a:custGeom>
              <a:rect b="b" l="l" r="r" t="t"/>
              <a:pathLst>
                <a:path extrusionOk="0" h="5466" w="5228">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2" name="Google Shape;10062;p91"/>
          <p:cNvGrpSpPr/>
          <p:nvPr/>
        </p:nvGrpSpPr>
        <p:grpSpPr>
          <a:xfrm>
            <a:off x="5771483" y="1341537"/>
            <a:ext cx="357359" cy="357391"/>
            <a:chOff x="5771483" y="1515787"/>
            <a:chExt cx="357359" cy="357391"/>
          </a:xfrm>
        </p:grpSpPr>
        <p:sp>
          <p:nvSpPr>
            <p:cNvPr id="10063" name="Google Shape;10063;p91"/>
            <p:cNvSpPr/>
            <p:nvPr/>
          </p:nvSpPr>
          <p:spPr>
            <a:xfrm>
              <a:off x="5771483" y="1515787"/>
              <a:ext cx="357359" cy="357391"/>
            </a:xfrm>
            <a:custGeom>
              <a:rect b="b" l="l" r="r" t="t"/>
              <a:pathLst>
                <a:path extrusionOk="0" h="11229" w="11228">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91"/>
            <p:cNvSpPr/>
            <p:nvPr/>
          </p:nvSpPr>
          <p:spPr>
            <a:xfrm>
              <a:off x="5837429" y="1583070"/>
              <a:ext cx="185713" cy="183613"/>
            </a:xfrm>
            <a:custGeom>
              <a:rect b="b" l="l" r="r" t="t"/>
              <a:pathLst>
                <a:path extrusionOk="0" h="5769" w="5835">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91"/>
            <p:cNvSpPr/>
            <p:nvPr/>
          </p:nvSpPr>
          <p:spPr>
            <a:xfrm>
              <a:off x="5876068" y="1616584"/>
              <a:ext cx="186859" cy="189501"/>
            </a:xfrm>
            <a:custGeom>
              <a:rect b="b" l="l" r="r" t="t"/>
              <a:pathLst>
                <a:path extrusionOk="0" h="5954" w="5871">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91"/>
            <p:cNvSpPr/>
            <p:nvPr/>
          </p:nvSpPr>
          <p:spPr>
            <a:xfrm>
              <a:off x="5928360" y="1644624"/>
              <a:ext cx="45131" cy="16328"/>
            </a:xfrm>
            <a:custGeom>
              <a:rect b="b" l="l" r="r" t="t"/>
              <a:pathLst>
                <a:path extrusionOk="0" h="513" w="1418">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7" name="Google Shape;10067;p91"/>
          <p:cNvGrpSpPr/>
          <p:nvPr/>
        </p:nvGrpSpPr>
        <p:grpSpPr>
          <a:xfrm>
            <a:off x="7121669" y="1359360"/>
            <a:ext cx="321362" cy="321362"/>
            <a:chOff x="7121669" y="1533610"/>
            <a:chExt cx="321362" cy="321362"/>
          </a:xfrm>
        </p:grpSpPr>
        <p:sp>
          <p:nvSpPr>
            <p:cNvPr id="10068" name="Google Shape;10068;p91"/>
            <p:cNvSpPr/>
            <p:nvPr/>
          </p:nvSpPr>
          <p:spPr>
            <a:xfrm>
              <a:off x="7121669" y="1600289"/>
              <a:ext cx="142142" cy="192556"/>
            </a:xfrm>
            <a:custGeom>
              <a:rect b="b" l="l" r="r" t="t"/>
              <a:pathLst>
                <a:path extrusionOk="0" h="6050" w="4466">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91"/>
            <p:cNvSpPr/>
            <p:nvPr/>
          </p:nvSpPr>
          <p:spPr>
            <a:xfrm>
              <a:off x="7170938" y="1533610"/>
              <a:ext cx="223206" cy="53852"/>
            </a:xfrm>
            <a:custGeom>
              <a:rect b="b" l="l" r="r" t="t"/>
              <a:pathLst>
                <a:path extrusionOk="0" h="1692" w="7013">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91"/>
            <p:cNvSpPr/>
            <p:nvPr/>
          </p:nvSpPr>
          <p:spPr>
            <a:xfrm>
              <a:off x="7175107" y="1804558"/>
              <a:ext cx="215249" cy="50415"/>
            </a:xfrm>
            <a:custGeom>
              <a:rect b="b" l="l" r="r" t="t"/>
              <a:pathLst>
                <a:path extrusionOk="0" h="1584" w="6763">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91"/>
            <p:cNvSpPr/>
            <p:nvPr/>
          </p:nvSpPr>
          <p:spPr>
            <a:xfrm>
              <a:off x="7300539" y="1600289"/>
              <a:ext cx="142492" cy="191793"/>
            </a:xfrm>
            <a:custGeom>
              <a:rect b="b" l="l" r="r" t="t"/>
              <a:pathLst>
                <a:path extrusionOk="0" h="6026" w="4477">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2" name="Google Shape;10072;p91"/>
          <p:cNvGrpSpPr/>
          <p:nvPr/>
        </p:nvGrpSpPr>
        <p:grpSpPr>
          <a:xfrm>
            <a:off x="7562766" y="1340614"/>
            <a:ext cx="327059" cy="360192"/>
            <a:chOff x="7562766" y="1514864"/>
            <a:chExt cx="327059" cy="360192"/>
          </a:xfrm>
        </p:grpSpPr>
        <p:sp>
          <p:nvSpPr>
            <p:cNvPr id="10073" name="Google Shape;10073;p91"/>
            <p:cNvSpPr/>
            <p:nvPr/>
          </p:nvSpPr>
          <p:spPr>
            <a:xfrm>
              <a:off x="7662418" y="1600289"/>
              <a:ext cx="127724" cy="165248"/>
            </a:xfrm>
            <a:custGeom>
              <a:rect b="b" l="l" r="r" t="t"/>
              <a:pathLst>
                <a:path extrusionOk="0" h="5192" w="4013">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91"/>
            <p:cNvSpPr/>
            <p:nvPr/>
          </p:nvSpPr>
          <p:spPr>
            <a:xfrm>
              <a:off x="7599527" y="1548951"/>
              <a:ext cx="258853" cy="154841"/>
            </a:xfrm>
            <a:custGeom>
              <a:rect b="b" l="l" r="r" t="t"/>
              <a:pathLst>
                <a:path extrusionOk="0" h="4865" w="8133">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91"/>
            <p:cNvSpPr/>
            <p:nvPr/>
          </p:nvSpPr>
          <p:spPr>
            <a:xfrm>
              <a:off x="7599909" y="1648380"/>
              <a:ext cx="242175" cy="190679"/>
            </a:xfrm>
            <a:custGeom>
              <a:rect b="b" l="l" r="r" t="t"/>
              <a:pathLst>
                <a:path extrusionOk="0" h="5991" w="7609">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91"/>
            <p:cNvSpPr/>
            <p:nvPr/>
          </p:nvSpPr>
          <p:spPr>
            <a:xfrm>
              <a:off x="7562766" y="1514864"/>
              <a:ext cx="327059" cy="360192"/>
            </a:xfrm>
            <a:custGeom>
              <a:rect b="b" l="l" r="r" t="t"/>
              <a:pathLst>
                <a:path extrusionOk="0" h="11317" w="10276">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7" name="Google Shape;10077;p91"/>
          <p:cNvGrpSpPr/>
          <p:nvPr/>
        </p:nvGrpSpPr>
        <p:grpSpPr>
          <a:xfrm>
            <a:off x="6221229" y="1324423"/>
            <a:ext cx="361636" cy="362183"/>
            <a:chOff x="6259175" y="1559008"/>
            <a:chExt cx="271743" cy="272093"/>
          </a:xfrm>
        </p:grpSpPr>
        <p:sp>
          <p:nvSpPr>
            <p:cNvPr id="10078" name="Google Shape;10078;p91"/>
            <p:cNvSpPr/>
            <p:nvPr/>
          </p:nvSpPr>
          <p:spPr>
            <a:xfrm>
              <a:off x="6259175" y="1559008"/>
              <a:ext cx="271743" cy="272093"/>
            </a:xfrm>
            <a:custGeom>
              <a:rect b="b" l="l" r="r" t="t"/>
              <a:pathLst>
                <a:path extrusionOk="0" h="8549" w="8538">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91"/>
            <p:cNvSpPr/>
            <p:nvPr/>
          </p:nvSpPr>
          <p:spPr>
            <a:xfrm>
              <a:off x="6278145" y="1577946"/>
              <a:ext cx="231927" cy="232309"/>
            </a:xfrm>
            <a:custGeom>
              <a:rect b="b" l="l" r="r" t="t"/>
              <a:pathLst>
                <a:path extrusionOk="0" h="7299" w="7287">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91"/>
            <p:cNvSpPr/>
            <p:nvPr/>
          </p:nvSpPr>
          <p:spPr>
            <a:xfrm>
              <a:off x="6297846" y="1690870"/>
              <a:ext cx="13272" cy="7607"/>
            </a:xfrm>
            <a:custGeom>
              <a:rect b="b" l="l" r="r" t="t"/>
              <a:pathLst>
                <a:path extrusionOk="0" h="239" w="417">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91"/>
            <p:cNvSpPr/>
            <p:nvPr/>
          </p:nvSpPr>
          <p:spPr>
            <a:xfrm>
              <a:off x="6390687" y="1598029"/>
              <a:ext cx="100448" cy="100448"/>
            </a:xfrm>
            <a:custGeom>
              <a:rect b="b" l="l" r="r" t="t"/>
              <a:pathLst>
                <a:path extrusionOk="0" h="3156" w="3156">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91"/>
            <p:cNvSpPr/>
            <p:nvPr/>
          </p:nvSpPr>
          <p:spPr>
            <a:xfrm>
              <a:off x="6390305" y="1778013"/>
              <a:ext cx="7607" cy="13304"/>
            </a:xfrm>
            <a:custGeom>
              <a:rect b="b" l="l" r="r" t="t"/>
              <a:pathLst>
                <a:path extrusionOk="0" h="418" w="239">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91"/>
            <p:cNvSpPr/>
            <p:nvPr/>
          </p:nvSpPr>
          <p:spPr>
            <a:xfrm>
              <a:off x="6324358" y="1624923"/>
              <a:ext cx="12922" cy="11776"/>
            </a:xfrm>
            <a:custGeom>
              <a:rect b="b" l="l" r="r" t="t"/>
              <a:pathLst>
                <a:path extrusionOk="0" h="370" w="406">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91"/>
            <p:cNvSpPr/>
            <p:nvPr/>
          </p:nvSpPr>
          <p:spPr>
            <a:xfrm>
              <a:off x="6451700" y="1752265"/>
              <a:ext cx="12890" cy="11776"/>
            </a:xfrm>
            <a:custGeom>
              <a:rect b="b" l="l" r="r" t="t"/>
              <a:pathLst>
                <a:path extrusionOk="0" h="370" w="405">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91"/>
            <p:cNvSpPr/>
            <p:nvPr/>
          </p:nvSpPr>
          <p:spPr>
            <a:xfrm>
              <a:off x="6451700" y="1624923"/>
              <a:ext cx="12890" cy="11776"/>
            </a:xfrm>
            <a:custGeom>
              <a:rect b="b" l="l" r="r" t="t"/>
              <a:pathLst>
                <a:path extrusionOk="0" h="370" w="405">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91"/>
            <p:cNvSpPr/>
            <p:nvPr/>
          </p:nvSpPr>
          <p:spPr>
            <a:xfrm>
              <a:off x="6324358" y="1751883"/>
              <a:ext cx="12922" cy="11776"/>
            </a:xfrm>
            <a:custGeom>
              <a:rect b="b" l="l" r="r" t="t"/>
              <a:pathLst>
                <a:path extrusionOk="0" h="370" w="406">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91"/>
            <p:cNvSpPr/>
            <p:nvPr/>
          </p:nvSpPr>
          <p:spPr>
            <a:xfrm>
              <a:off x="6304657" y="1653823"/>
              <a:ext cx="14036" cy="10567"/>
            </a:xfrm>
            <a:custGeom>
              <a:rect b="b" l="l" r="r" t="t"/>
              <a:pathLst>
                <a:path extrusionOk="0" h="332" w="441">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91"/>
            <p:cNvSpPr/>
            <p:nvPr/>
          </p:nvSpPr>
          <p:spPr>
            <a:xfrm>
              <a:off x="6469874" y="1724511"/>
              <a:ext cx="14068" cy="10344"/>
            </a:xfrm>
            <a:custGeom>
              <a:rect b="b" l="l" r="r" t="t"/>
              <a:pathLst>
                <a:path extrusionOk="0" h="325" w="442">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91"/>
            <p:cNvSpPr/>
            <p:nvPr/>
          </p:nvSpPr>
          <p:spPr>
            <a:xfrm>
              <a:off x="6424392" y="1605158"/>
              <a:ext cx="11394" cy="13368"/>
            </a:xfrm>
            <a:custGeom>
              <a:rect b="b" l="l" r="r" t="t"/>
              <a:pathLst>
                <a:path extrusionOk="0" h="420" w="358">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91"/>
            <p:cNvSpPr/>
            <p:nvPr/>
          </p:nvSpPr>
          <p:spPr>
            <a:xfrm>
              <a:off x="6353926" y="1770916"/>
              <a:ext cx="11394" cy="13208"/>
            </a:xfrm>
            <a:custGeom>
              <a:rect b="b" l="l" r="r" t="t"/>
              <a:pathLst>
                <a:path extrusionOk="0" h="415" w="358">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91"/>
            <p:cNvSpPr/>
            <p:nvPr/>
          </p:nvSpPr>
          <p:spPr>
            <a:xfrm>
              <a:off x="6355040" y="1604363"/>
              <a:ext cx="11044" cy="13399"/>
            </a:xfrm>
            <a:custGeom>
              <a:rect b="b" l="l" r="r" t="t"/>
              <a:pathLst>
                <a:path extrusionOk="0" h="421" w="347">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91"/>
            <p:cNvSpPr/>
            <p:nvPr/>
          </p:nvSpPr>
          <p:spPr>
            <a:xfrm>
              <a:off x="6422514" y="1771489"/>
              <a:ext cx="11012" cy="13017"/>
            </a:xfrm>
            <a:custGeom>
              <a:rect b="b" l="l" r="r" t="t"/>
              <a:pathLst>
                <a:path extrusionOk="0" h="409" w="346">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91"/>
            <p:cNvSpPr/>
            <p:nvPr/>
          </p:nvSpPr>
          <p:spPr>
            <a:xfrm>
              <a:off x="6470637" y="1655541"/>
              <a:ext cx="14036" cy="10726"/>
            </a:xfrm>
            <a:custGeom>
              <a:rect b="b" l="l" r="r" t="t"/>
              <a:pathLst>
                <a:path extrusionOk="0" h="337" w="441">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91"/>
            <p:cNvSpPr/>
            <p:nvPr/>
          </p:nvSpPr>
          <p:spPr>
            <a:xfrm>
              <a:off x="6303893" y="1723175"/>
              <a:ext cx="13686" cy="10153"/>
            </a:xfrm>
            <a:custGeom>
              <a:rect b="b" l="l" r="r" t="t"/>
              <a:pathLst>
                <a:path extrusionOk="0" h="319" w="43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5" name="Google Shape;10095;p91"/>
          <p:cNvGrpSpPr/>
          <p:nvPr/>
        </p:nvGrpSpPr>
        <p:grpSpPr>
          <a:xfrm>
            <a:off x="6671087" y="1835054"/>
            <a:ext cx="332757" cy="281833"/>
            <a:chOff x="6671087" y="2009304"/>
            <a:chExt cx="332757" cy="281833"/>
          </a:xfrm>
        </p:grpSpPr>
        <p:sp>
          <p:nvSpPr>
            <p:cNvPr id="10096" name="Google Shape;10096;p91"/>
            <p:cNvSpPr/>
            <p:nvPr/>
          </p:nvSpPr>
          <p:spPr>
            <a:xfrm>
              <a:off x="6671087" y="2023658"/>
              <a:ext cx="331993" cy="267478"/>
            </a:xfrm>
            <a:custGeom>
              <a:rect b="b" l="l" r="r" t="t"/>
              <a:pathLst>
                <a:path extrusionOk="0" h="8404" w="10431">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91"/>
            <p:cNvSpPr/>
            <p:nvPr/>
          </p:nvSpPr>
          <p:spPr>
            <a:xfrm>
              <a:off x="6965173" y="2009304"/>
              <a:ext cx="38670" cy="27181"/>
            </a:xfrm>
            <a:custGeom>
              <a:rect b="b" l="l" r="r" t="t"/>
              <a:pathLst>
                <a:path extrusionOk="0" h="854" w="1215">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98" name="Google Shape;10098;p91"/>
          <p:cNvSpPr/>
          <p:nvPr/>
        </p:nvSpPr>
        <p:spPr>
          <a:xfrm>
            <a:off x="1745940" y="1792882"/>
            <a:ext cx="368371" cy="368340"/>
          </a:xfrm>
          <a:custGeom>
            <a:rect b="b" l="l" r="r" t="t"/>
            <a:pathLst>
              <a:path extrusionOk="0" h="11573" w="11574">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99" name="Google Shape;10099;p91"/>
          <p:cNvGrpSpPr/>
          <p:nvPr/>
        </p:nvGrpSpPr>
        <p:grpSpPr>
          <a:xfrm>
            <a:off x="2201806" y="1802335"/>
            <a:ext cx="349784" cy="349434"/>
            <a:chOff x="2201806" y="1976585"/>
            <a:chExt cx="349784" cy="349434"/>
          </a:xfrm>
        </p:grpSpPr>
        <p:sp>
          <p:nvSpPr>
            <p:cNvPr id="10100" name="Google Shape;10100;p91"/>
            <p:cNvSpPr/>
            <p:nvPr/>
          </p:nvSpPr>
          <p:spPr>
            <a:xfrm>
              <a:off x="2231755" y="2073373"/>
              <a:ext cx="319835" cy="252647"/>
            </a:xfrm>
            <a:custGeom>
              <a:rect b="b" l="l" r="r" t="t"/>
              <a:pathLst>
                <a:path extrusionOk="0" h="7938" w="10049">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91"/>
            <p:cNvSpPr/>
            <p:nvPr/>
          </p:nvSpPr>
          <p:spPr>
            <a:xfrm>
              <a:off x="2201806" y="1976585"/>
              <a:ext cx="319484" cy="252424"/>
            </a:xfrm>
            <a:custGeom>
              <a:rect b="b" l="l" r="r" t="t"/>
              <a:pathLst>
                <a:path extrusionOk="0" h="7931" w="10038">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91"/>
            <p:cNvSpPr/>
            <p:nvPr/>
          </p:nvSpPr>
          <p:spPr>
            <a:xfrm>
              <a:off x="2331789" y="2068662"/>
              <a:ext cx="16709" cy="27340"/>
            </a:xfrm>
            <a:custGeom>
              <a:rect b="b" l="l" r="r" t="t"/>
              <a:pathLst>
                <a:path extrusionOk="0" h="859" w="525">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91"/>
            <p:cNvSpPr/>
            <p:nvPr/>
          </p:nvSpPr>
          <p:spPr>
            <a:xfrm>
              <a:off x="2243118" y="2021653"/>
              <a:ext cx="265664" cy="261908"/>
            </a:xfrm>
            <a:custGeom>
              <a:rect b="b" l="l" r="r" t="t"/>
              <a:pathLst>
                <a:path extrusionOk="0" h="8229" w="8347">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4" name="Google Shape;10104;p91"/>
          <p:cNvGrpSpPr/>
          <p:nvPr/>
        </p:nvGrpSpPr>
        <p:grpSpPr>
          <a:xfrm>
            <a:off x="3094217" y="1802335"/>
            <a:ext cx="350198" cy="350548"/>
            <a:chOff x="3094217" y="1976585"/>
            <a:chExt cx="350198" cy="350548"/>
          </a:xfrm>
        </p:grpSpPr>
        <p:sp>
          <p:nvSpPr>
            <p:cNvPr id="10105" name="Google Shape;10105;p91"/>
            <p:cNvSpPr/>
            <p:nvPr/>
          </p:nvSpPr>
          <p:spPr>
            <a:xfrm>
              <a:off x="3094217" y="2129039"/>
              <a:ext cx="131543" cy="197362"/>
            </a:xfrm>
            <a:custGeom>
              <a:rect b="b" l="l" r="r" t="t"/>
              <a:pathLst>
                <a:path extrusionOk="0" h="6201" w="4133">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91"/>
            <p:cNvSpPr/>
            <p:nvPr/>
          </p:nvSpPr>
          <p:spPr>
            <a:xfrm>
              <a:off x="3116592" y="2293778"/>
              <a:ext cx="10630" cy="32241"/>
            </a:xfrm>
            <a:custGeom>
              <a:rect b="b" l="l" r="r" t="t"/>
              <a:pathLst>
                <a:path extrusionOk="0" h="1013" w="334">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91"/>
            <p:cNvSpPr/>
            <p:nvPr/>
          </p:nvSpPr>
          <p:spPr>
            <a:xfrm>
              <a:off x="3193519" y="2293778"/>
              <a:ext cx="10248" cy="32241"/>
            </a:xfrm>
            <a:custGeom>
              <a:rect b="b" l="l" r="r" t="t"/>
              <a:pathLst>
                <a:path extrusionOk="0" h="1013" w="322">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91"/>
            <p:cNvSpPr/>
            <p:nvPr/>
          </p:nvSpPr>
          <p:spPr>
            <a:xfrm>
              <a:off x="3346227" y="2166755"/>
              <a:ext cx="54966" cy="18301"/>
            </a:xfrm>
            <a:custGeom>
              <a:rect b="b" l="l" r="r" t="t"/>
              <a:pathLst>
                <a:path extrusionOk="0" h="575" w="1727">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91"/>
            <p:cNvSpPr/>
            <p:nvPr/>
          </p:nvSpPr>
          <p:spPr>
            <a:xfrm>
              <a:off x="3302655" y="2134991"/>
              <a:ext cx="141760" cy="192143"/>
            </a:xfrm>
            <a:custGeom>
              <a:rect b="b" l="l" r="r" t="t"/>
              <a:pathLst>
                <a:path extrusionOk="0" h="6037" w="4454">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91"/>
            <p:cNvSpPr/>
            <p:nvPr/>
          </p:nvSpPr>
          <p:spPr>
            <a:xfrm>
              <a:off x="3330313" y="2288463"/>
              <a:ext cx="10248" cy="37938"/>
            </a:xfrm>
            <a:custGeom>
              <a:rect b="b" l="l" r="r" t="t"/>
              <a:pathLst>
                <a:path extrusionOk="0" h="1192" w="322">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91"/>
            <p:cNvSpPr/>
            <p:nvPr/>
          </p:nvSpPr>
          <p:spPr>
            <a:xfrm>
              <a:off x="3406859" y="2288463"/>
              <a:ext cx="10630" cy="37938"/>
            </a:xfrm>
            <a:custGeom>
              <a:rect b="b" l="l" r="r" t="t"/>
              <a:pathLst>
                <a:path extrusionOk="0" h="1192" w="334">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91"/>
            <p:cNvSpPr/>
            <p:nvPr/>
          </p:nvSpPr>
          <p:spPr>
            <a:xfrm>
              <a:off x="3149183" y="1976585"/>
              <a:ext cx="219419" cy="183072"/>
            </a:xfrm>
            <a:custGeom>
              <a:rect b="b" l="l" r="r" t="t"/>
              <a:pathLst>
                <a:path extrusionOk="0" h="5752" w="6894">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91"/>
            <p:cNvSpPr/>
            <p:nvPr/>
          </p:nvSpPr>
          <p:spPr>
            <a:xfrm>
              <a:off x="3187822" y="2009177"/>
              <a:ext cx="26926" cy="10280"/>
            </a:xfrm>
            <a:custGeom>
              <a:rect b="b" l="l" r="r" t="t"/>
              <a:pathLst>
                <a:path extrusionOk="0" h="323" w="846">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91"/>
            <p:cNvSpPr/>
            <p:nvPr/>
          </p:nvSpPr>
          <p:spPr>
            <a:xfrm>
              <a:off x="3226110" y="2009177"/>
              <a:ext cx="81478" cy="10280"/>
            </a:xfrm>
            <a:custGeom>
              <a:rect b="b" l="l" r="r" t="t"/>
              <a:pathLst>
                <a:path extrusionOk="0" h="323" w="256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91"/>
            <p:cNvSpPr/>
            <p:nvPr/>
          </p:nvSpPr>
          <p:spPr>
            <a:xfrm>
              <a:off x="3187822" y="2036453"/>
              <a:ext cx="119767" cy="10662"/>
            </a:xfrm>
            <a:custGeom>
              <a:rect b="b" l="l" r="r" t="t"/>
              <a:pathLst>
                <a:path extrusionOk="0" h="335" w="3763">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91"/>
            <p:cNvSpPr/>
            <p:nvPr/>
          </p:nvSpPr>
          <p:spPr>
            <a:xfrm>
              <a:off x="3187822" y="2064143"/>
              <a:ext cx="81510" cy="10248"/>
            </a:xfrm>
            <a:custGeom>
              <a:rect b="b" l="l" r="r" t="t"/>
              <a:pathLst>
                <a:path extrusionOk="0" h="322" w="2561">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91"/>
            <p:cNvSpPr/>
            <p:nvPr/>
          </p:nvSpPr>
          <p:spPr>
            <a:xfrm>
              <a:off x="3280663" y="2064143"/>
              <a:ext cx="26926" cy="10248"/>
            </a:xfrm>
            <a:custGeom>
              <a:rect b="b" l="l" r="r" t="t"/>
              <a:pathLst>
                <a:path extrusionOk="0" h="322" w="846">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18" name="Google Shape;10118;p91"/>
          <p:cNvSpPr/>
          <p:nvPr/>
        </p:nvSpPr>
        <p:spPr>
          <a:xfrm>
            <a:off x="1276039" y="1787567"/>
            <a:ext cx="414967" cy="378970"/>
          </a:xfrm>
          <a:custGeom>
            <a:rect b="b" l="l" r="r" t="t"/>
            <a:pathLst>
              <a:path extrusionOk="0" h="11907" w="13038">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19" name="Google Shape;10119;p91"/>
          <p:cNvGrpSpPr/>
          <p:nvPr/>
        </p:nvGrpSpPr>
        <p:grpSpPr>
          <a:xfrm>
            <a:off x="3979435" y="1802335"/>
            <a:ext cx="345265" cy="349848"/>
            <a:chOff x="3979435" y="1976585"/>
            <a:chExt cx="345265" cy="349848"/>
          </a:xfrm>
        </p:grpSpPr>
        <p:sp>
          <p:nvSpPr>
            <p:cNvPr id="10120" name="Google Shape;10120;p91"/>
            <p:cNvSpPr/>
            <p:nvPr/>
          </p:nvSpPr>
          <p:spPr>
            <a:xfrm>
              <a:off x="3979435" y="1976585"/>
              <a:ext cx="345265" cy="349848"/>
            </a:xfrm>
            <a:custGeom>
              <a:rect b="b" l="l" r="r" t="t"/>
              <a:pathLst>
                <a:path extrusionOk="0" h="10992" w="10848">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91"/>
            <p:cNvSpPr/>
            <p:nvPr/>
          </p:nvSpPr>
          <p:spPr>
            <a:xfrm>
              <a:off x="4044236" y="2176685"/>
              <a:ext cx="144783" cy="123077"/>
            </a:xfrm>
            <a:custGeom>
              <a:rect b="b" l="l" r="r" t="t"/>
              <a:pathLst>
                <a:path extrusionOk="0" h="3867" w="4549">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91"/>
            <p:cNvSpPr/>
            <p:nvPr/>
          </p:nvSpPr>
          <p:spPr>
            <a:xfrm>
              <a:off x="4046910" y="2065957"/>
              <a:ext cx="204269" cy="100893"/>
            </a:xfrm>
            <a:custGeom>
              <a:rect b="b" l="l" r="r" t="t"/>
              <a:pathLst>
                <a:path extrusionOk="0" h="3170" w="6418">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91"/>
            <p:cNvSpPr/>
            <p:nvPr/>
          </p:nvSpPr>
          <p:spPr>
            <a:xfrm>
              <a:off x="4195735" y="2118027"/>
              <a:ext cx="84247" cy="174224"/>
            </a:xfrm>
            <a:custGeom>
              <a:rect b="b" l="l" r="r" t="t"/>
              <a:pathLst>
                <a:path extrusionOk="0" h="5474" w="2647">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91"/>
            <p:cNvSpPr/>
            <p:nvPr/>
          </p:nvSpPr>
          <p:spPr>
            <a:xfrm>
              <a:off x="4109037" y="2161153"/>
              <a:ext cx="81510" cy="55348"/>
            </a:xfrm>
            <a:custGeom>
              <a:rect b="b" l="l" r="r" t="t"/>
              <a:pathLst>
                <a:path extrusionOk="0" h="1739" w="2561">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91"/>
            <p:cNvSpPr/>
            <p:nvPr/>
          </p:nvSpPr>
          <p:spPr>
            <a:xfrm>
              <a:off x="4157160" y="2083080"/>
              <a:ext cx="10662" cy="29218"/>
            </a:xfrm>
            <a:custGeom>
              <a:rect b="b" l="l" r="r" t="t"/>
              <a:pathLst>
                <a:path extrusionOk="0" h="918" w="335">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91"/>
            <p:cNvSpPr/>
            <p:nvPr/>
          </p:nvSpPr>
          <p:spPr>
            <a:xfrm>
              <a:off x="4109419" y="2096034"/>
              <a:ext cx="21261" cy="26862"/>
            </a:xfrm>
            <a:custGeom>
              <a:rect b="b" l="l" r="r" t="t"/>
              <a:pathLst>
                <a:path extrusionOk="0" h="844" w="668">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91"/>
            <p:cNvSpPr/>
            <p:nvPr/>
          </p:nvSpPr>
          <p:spPr>
            <a:xfrm>
              <a:off x="4074950" y="2130121"/>
              <a:ext cx="28454" cy="19669"/>
            </a:xfrm>
            <a:custGeom>
              <a:rect b="b" l="l" r="r" t="t"/>
              <a:pathLst>
                <a:path extrusionOk="0" h="618" w="894">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91"/>
            <p:cNvSpPr/>
            <p:nvPr/>
          </p:nvSpPr>
          <p:spPr>
            <a:xfrm>
              <a:off x="4063555" y="2177067"/>
              <a:ext cx="29218" cy="10630"/>
            </a:xfrm>
            <a:custGeom>
              <a:rect b="b" l="l" r="r" t="t"/>
              <a:pathLst>
                <a:path extrusionOk="0" h="334" w="918">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91"/>
            <p:cNvSpPr/>
            <p:nvPr/>
          </p:nvSpPr>
          <p:spPr>
            <a:xfrm>
              <a:off x="4073804" y="2215005"/>
              <a:ext cx="29600" cy="20051"/>
            </a:xfrm>
            <a:custGeom>
              <a:rect b="b" l="l" r="r" t="t"/>
              <a:pathLst>
                <a:path extrusionOk="0" h="630" w="93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91"/>
            <p:cNvSpPr/>
            <p:nvPr/>
          </p:nvSpPr>
          <p:spPr>
            <a:xfrm>
              <a:off x="4109419" y="2242472"/>
              <a:ext cx="21261" cy="26703"/>
            </a:xfrm>
            <a:custGeom>
              <a:rect b="b" l="l" r="r" t="t"/>
              <a:pathLst>
                <a:path extrusionOk="0" h="839" w="668">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91"/>
            <p:cNvSpPr/>
            <p:nvPr/>
          </p:nvSpPr>
          <p:spPr>
            <a:xfrm>
              <a:off x="4157924" y="2252466"/>
              <a:ext cx="10248" cy="29600"/>
            </a:xfrm>
            <a:custGeom>
              <a:rect b="b" l="l" r="r" t="t"/>
              <a:pathLst>
                <a:path extrusionOk="0" h="930" w="322">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91"/>
            <p:cNvSpPr/>
            <p:nvPr/>
          </p:nvSpPr>
          <p:spPr>
            <a:xfrm>
              <a:off x="4194685" y="2242472"/>
              <a:ext cx="21261" cy="27022"/>
            </a:xfrm>
            <a:custGeom>
              <a:rect b="b" l="l" r="r" t="t"/>
              <a:pathLst>
                <a:path extrusionOk="0" h="849" w="668">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91"/>
            <p:cNvSpPr/>
            <p:nvPr/>
          </p:nvSpPr>
          <p:spPr>
            <a:xfrm>
              <a:off x="4222343" y="2215387"/>
              <a:ext cx="27690" cy="19669"/>
            </a:xfrm>
            <a:custGeom>
              <a:rect b="b" l="l" r="r" t="t"/>
              <a:pathLst>
                <a:path extrusionOk="0" h="618" w="87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91"/>
            <p:cNvSpPr/>
            <p:nvPr/>
          </p:nvSpPr>
          <p:spPr>
            <a:xfrm>
              <a:off x="4232941" y="2177067"/>
              <a:ext cx="29600" cy="10630"/>
            </a:xfrm>
            <a:custGeom>
              <a:rect b="b" l="l" r="r" t="t"/>
              <a:pathLst>
                <a:path extrusionOk="0" h="334" w="93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91"/>
            <p:cNvSpPr/>
            <p:nvPr/>
          </p:nvSpPr>
          <p:spPr>
            <a:xfrm>
              <a:off x="4221579" y="2130694"/>
              <a:ext cx="28454" cy="19478"/>
            </a:xfrm>
            <a:custGeom>
              <a:rect b="b" l="l" r="r" t="t"/>
              <a:pathLst>
                <a:path extrusionOk="0" h="612" w="894">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91"/>
            <p:cNvSpPr/>
            <p:nvPr/>
          </p:nvSpPr>
          <p:spPr>
            <a:xfrm>
              <a:off x="4194685" y="2095652"/>
              <a:ext cx="20879" cy="26862"/>
            </a:xfrm>
            <a:custGeom>
              <a:rect b="b" l="l" r="r" t="t"/>
              <a:pathLst>
                <a:path extrusionOk="0" h="844" w="656">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7" name="Google Shape;10137;p91"/>
          <p:cNvGrpSpPr/>
          <p:nvPr/>
        </p:nvGrpSpPr>
        <p:grpSpPr>
          <a:xfrm>
            <a:off x="3541011" y="1334344"/>
            <a:ext cx="350166" cy="349434"/>
            <a:chOff x="3541011" y="1508594"/>
            <a:chExt cx="350166" cy="349434"/>
          </a:xfrm>
        </p:grpSpPr>
        <p:sp>
          <p:nvSpPr>
            <p:cNvPr id="10138" name="Google Shape;10138;p91"/>
            <p:cNvSpPr/>
            <p:nvPr/>
          </p:nvSpPr>
          <p:spPr>
            <a:xfrm>
              <a:off x="3600879" y="1568270"/>
              <a:ext cx="230049" cy="289758"/>
            </a:xfrm>
            <a:custGeom>
              <a:rect b="b" l="l" r="r" t="t"/>
              <a:pathLst>
                <a:path extrusionOk="0" h="9104" w="7228">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91"/>
            <p:cNvSpPr/>
            <p:nvPr/>
          </p:nvSpPr>
          <p:spPr>
            <a:xfrm>
              <a:off x="3541011" y="1677980"/>
              <a:ext cx="48919" cy="10630"/>
            </a:xfrm>
            <a:custGeom>
              <a:rect b="b" l="l" r="r" t="t"/>
              <a:pathLst>
                <a:path extrusionOk="0" h="334" w="1537">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91"/>
            <p:cNvSpPr/>
            <p:nvPr/>
          </p:nvSpPr>
          <p:spPr>
            <a:xfrm>
              <a:off x="3842259" y="1677980"/>
              <a:ext cx="48919" cy="10630"/>
            </a:xfrm>
            <a:custGeom>
              <a:rect b="b" l="l" r="r" t="t"/>
              <a:pathLst>
                <a:path extrusionOk="0" h="334" w="1537">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91"/>
            <p:cNvSpPr/>
            <p:nvPr/>
          </p:nvSpPr>
          <p:spPr>
            <a:xfrm>
              <a:off x="3711161" y="1508594"/>
              <a:ext cx="10248" cy="48537"/>
            </a:xfrm>
            <a:custGeom>
              <a:rect b="b" l="l" r="r" t="t"/>
              <a:pathLst>
                <a:path extrusionOk="0" h="1525" w="322">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91"/>
            <p:cNvSpPr/>
            <p:nvPr/>
          </p:nvSpPr>
          <p:spPr>
            <a:xfrm>
              <a:off x="3633470" y="1792018"/>
              <a:ext cx="22757" cy="29249"/>
            </a:xfrm>
            <a:custGeom>
              <a:rect b="b" l="l" r="r" t="t"/>
              <a:pathLst>
                <a:path extrusionOk="0" h="919" w="715">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91"/>
            <p:cNvSpPr/>
            <p:nvPr/>
          </p:nvSpPr>
          <p:spPr>
            <a:xfrm>
              <a:off x="3775962" y="1545195"/>
              <a:ext cx="22757" cy="28995"/>
            </a:xfrm>
            <a:custGeom>
              <a:rect b="b" l="l" r="r" t="t"/>
              <a:pathLst>
                <a:path extrusionOk="0" h="911" w="715">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91"/>
            <p:cNvSpPr/>
            <p:nvPr/>
          </p:nvSpPr>
          <p:spPr>
            <a:xfrm>
              <a:off x="3577390" y="1601498"/>
              <a:ext cx="31095" cy="21197"/>
            </a:xfrm>
            <a:custGeom>
              <a:rect b="b" l="l" r="r" t="t"/>
              <a:pathLst>
                <a:path extrusionOk="0" h="666" w="977">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91"/>
            <p:cNvSpPr/>
            <p:nvPr/>
          </p:nvSpPr>
          <p:spPr>
            <a:xfrm>
              <a:off x="3823703" y="1743608"/>
              <a:ext cx="31095" cy="21197"/>
            </a:xfrm>
            <a:custGeom>
              <a:rect b="b" l="l" r="r" t="t"/>
              <a:pathLst>
                <a:path extrusionOk="0" h="666" w="977">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91"/>
            <p:cNvSpPr/>
            <p:nvPr/>
          </p:nvSpPr>
          <p:spPr>
            <a:xfrm>
              <a:off x="3775962" y="1792018"/>
              <a:ext cx="22757" cy="29249"/>
            </a:xfrm>
            <a:custGeom>
              <a:rect b="b" l="l" r="r" t="t"/>
              <a:pathLst>
                <a:path extrusionOk="0" h="919" w="715">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91"/>
            <p:cNvSpPr/>
            <p:nvPr/>
          </p:nvSpPr>
          <p:spPr>
            <a:xfrm>
              <a:off x="3633470" y="1545195"/>
              <a:ext cx="22757" cy="28995"/>
            </a:xfrm>
            <a:custGeom>
              <a:rect b="b" l="l" r="r" t="t"/>
              <a:pathLst>
                <a:path extrusionOk="0" h="911" w="715">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91"/>
            <p:cNvSpPr/>
            <p:nvPr/>
          </p:nvSpPr>
          <p:spPr>
            <a:xfrm>
              <a:off x="3823703" y="1601498"/>
              <a:ext cx="31095" cy="21197"/>
            </a:xfrm>
            <a:custGeom>
              <a:rect b="b" l="l" r="r" t="t"/>
              <a:pathLst>
                <a:path extrusionOk="0" h="666" w="977">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91"/>
            <p:cNvSpPr/>
            <p:nvPr/>
          </p:nvSpPr>
          <p:spPr>
            <a:xfrm>
              <a:off x="3577390" y="1743608"/>
              <a:ext cx="31095" cy="21197"/>
            </a:xfrm>
            <a:custGeom>
              <a:rect b="b" l="l" r="r" t="t"/>
              <a:pathLst>
                <a:path extrusionOk="0" h="666" w="977">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91"/>
            <p:cNvSpPr/>
            <p:nvPr/>
          </p:nvSpPr>
          <p:spPr>
            <a:xfrm>
              <a:off x="3732358" y="1593032"/>
              <a:ext cx="71294" cy="62255"/>
            </a:xfrm>
            <a:custGeom>
              <a:rect b="b" l="l" r="r" t="t"/>
              <a:pathLst>
                <a:path extrusionOk="0" h="1956" w="224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1" name="Google Shape;10151;p91"/>
          <p:cNvGrpSpPr/>
          <p:nvPr/>
        </p:nvGrpSpPr>
        <p:grpSpPr>
          <a:xfrm>
            <a:off x="3576626" y="1801571"/>
            <a:ext cx="284251" cy="351694"/>
            <a:chOff x="3576626" y="1975821"/>
            <a:chExt cx="284251" cy="351694"/>
          </a:xfrm>
        </p:grpSpPr>
        <p:sp>
          <p:nvSpPr>
            <p:cNvPr id="10152" name="Google Shape;10152;p91"/>
            <p:cNvSpPr/>
            <p:nvPr/>
          </p:nvSpPr>
          <p:spPr>
            <a:xfrm>
              <a:off x="3576626" y="2145971"/>
              <a:ext cx="284251" cy="181544"/>
            </a:xfrm>
            <a:custGeom>
              <a:rect b="b" l="l" r="r" t="t"/>
              <a:pathLst>
                <a:path extrusionOk="0" h="5704" w="8931">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91"/>
            <p:cNvSpPr/>
            <p:nvPr/>
          </p:nvSpPr>
          <p:spPr>
            <a:xfrm>
              <a:off x="3656195" y="1975821"/>
              <a:ext cx="120149" cy="164134"/>
            </a:xfrm>
            <a:custGeom>
              <a:rect b="b" l="l" r="r" t="t"/>
              <a:pathLst>
                <a:path extrusionOk="0" h="5157" w="3775">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91"/>
            <p:cNvSpPr/>
            <p:nvPr/>
          </p:nvSpPr>
          <p:spPr>
            <a:xfrm>
              <a:off x="3700149" y="2113380"/>
              <a:ext cx="32241" cy="10280"/>
            </a:xfrm>
            <a:custGeom>
              <a:rect b="b" l="l" r="r" t="t"/>
              <a:pathLst>
                <a:path extrusionOk="0" h="323" w="1013">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5" name="Google Shape;10155;p91"/>
          <p:cNvGrpSpPr/>
          <p:nvPr/>
        </p:nvGrpSpPr>
        <p:grpSpPr>
          <a:xfrm>
            <a:off x="2722090" y="2715912"/>
            <a:ext cx="238770" cy="371841"/>
            <a:chOff x="2722090" y="2890162"/>
            <a:chExt cx="238770" cy="371841"/>
          </a:xfrm>
        </p:grpSpPr>
        <p:sp>
          <p:nvSpPr>
            <p:cNvPr id="10156" name="Google Shape;10156;p91"/>
            <p:cNvSpPr/>
            <p:nvPr/>
          </p:nvSpPr>
          <p:spPr>
            <a:xfrm>
              <a:off x="2722090" y="2890162"/>
              <a:ext cx="238770" cy="371841"/>
            </a:xfrm>
            <a:custGeom>
              <a:rect b="b" l="l" r="r" t="t"/>
              <a:pathLst>
                <a:path extrusionOk="0" h="11683" w="7502">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91"/>
            <p:cNvSpPr/>
            <p:nvPr/>
          </p:nvSpPr>
          <p:spPr>
            <a:xfrm>
              <a:off x="2882023" y="2951111"/>
              <a:ext cx="21993" cy="16837"/>
            </a:xfrm>
            <a:custGeom>
              <a:rect b="b" l="l" r="r" t="t"/>
              <a:pathLst>
                <a:path extrusionOk="0" h="529" w="691">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91"/>
            <p:cNvSpPr/>
            <p:nvPr/>
          </p:nvSpPr>
          <p:spPr>
            <a:xfrm>
              <a:off x="2804332" y="2960341"/>
              <a:ext cx="11012" cy="15946"/>
            </a:xfrm>
            <a:custGeom>
              <a:rect b="b" l="l" r="r" t="t"/>
              <a:pathLst>
                <a:path extrusionOk="0" h="501" w="346">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59" name="Google Shape;10159;p91"/>
          <p:cNvSpPr/>
          <p:nvPr/>
        </p:nvSpPr>
        <p:spPr>
          <a:xfrm>
            <a:off x="5775652" y="1795142"/>
            <a:ext cx="361147" cy="360797"/>
          </a:xfrm>
          <a:custGeom>
            <a:rect b="b" l="l" r="r" t="t"/>
            <a:pathLst>
              <a:path extrusionOk="0" h="11336" w="11347">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60" name="Google Shape;10160;p91"/>
          <p:cNvGrpSpPr/>
          <p:nvPr/>
        </p:nvGrpSpPr>
        <p:grpSpPr>
          <a:xfrm>
            <a:off x="6216367" y="1795906"/>
            <a:ext cx="361147" cy="361147"/>
            <a:chOff x="6216367" y="1970156"/>
            <a:chExt cx="361147" cy="361147"/>
          </a:xfrm>
        </p:grpSpPr>
        <p:sp>
          <p:nvSpPr>
            <p:cNvPr id="10161" name="Google Shape;10161;p91"/>
            <p:cNvSpPr/>
            <p:nvPr/>
          </p:nvSpPr>
          <p:spPr>
            <a:xfrm>
              <a:off x="6247813" y="2069522"/>
              <a:ext cx="329701" cy="261781"/>
            </a:xfrm>
            <a:custGeom>
              <a:rect b="b" l="l" r="r" t="t"/>
              <a:pathLst>
                <a:path extrusionOk="0" h="8225" w="10359">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91"/>
            <p:cNvSpPr/>
            <p:nvPr/>
          </p:nvSpPr>
          <p:spPr>
            <a:xfrm>
              <a:off x="6216367" y="1970156"/>
              <a:ext cx="329701" cy="260731"/>
            </a:xfrm>
            <a:custGeom>
              <a:rect b="b" l="l" r="r" t="t"/>
              <a:pathLst>
                <a:path extrusionOk="0" h="8192" w="10359">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91"/>
            <p:cNvSpPr/>
            <p:nvPr/>
          </p:nvSpPr>
          <p:spPr>
            <a:xfrm>
              <a:off x="6351252" y="2064875"/>
              <a:ext cx="17855" cy="28072"/>
            </a:xfrm>
            <a:custGeom>
              <a:rect b="b" l="l" r="r" t="t"/>
              <a:pathLst>
                <a:path extrusionOk="0" h="882" w="561">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91"/>
            <p:cNvSpPr/>
            <p:nvPr/>
          </p:nvSpPr>
          <p:spPr>
            <a:xfrm>
              <a:off x="6260321" y="2016688"/>
              <a:ext cx="272857" cy="269929"/>
            </a:xfrm>
            <a:custGeom>
              <a:rect b="b" l="l" r="r" t="t"/>
              <a:pathLst>
                <a:path extrusionOk="0" h="8481" w="8573">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5" name="Google Shape;10165;p91"/>
          <p:cNvGrpSpPr/>
          <p:nvPr/>
        </p:nvGrpSpPr>
        <p:grpSpPr>
          <a:xfrm>
            <a:off x="1289311" y="2751972"/>
            <a:ext cx="408156" cy="299783"/>
            <a:chOff x="1289311" y="2926222"/>
            <a:chExt cx="408156" cy="299783"/>
          </a:xfrm>
        </p:grpSpPr>
        <p:sp>
          <p:nvSpPr>
            <p:cNvPr id="10166" name="Google Shape;10166;p91"/>
            <p:cNvSpPr/>
            <p:nvPr/>
          </p:nvSpPr>
          <p:spPr>
            <a:xfrm>
              <a:off x="1334029" y="2952385"/>
              <a:ext cx="318339" cy="216395"/>
            </a:xfrm>
            <a:custGeom>
              <a:rect b="b" l="l" r="r" t="t"/>
              <a:pathLst>
                <a:path extrusionOk="0" h="6799" w="10002">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91"/>
            <p:cNvSpPr/>
            <p:nvPr/>
          </p:nvSpPr>
          <p:spPr>
            <a:xfrm>
              <a:off x="1289311" y="2926222"/>
              <a:ext cx="408156" cy="299783"/>
            </a:xfrm>
            <a:custGeom>
              <a:rect b="b" l="l" r="r" t="t"/>
              <a:pathLst>
                <a:path extrusionOk="0" h="9419" w="12824">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8" name="Google Shape;10168;p91"/>
          <p:cNvGrpSpPr/>
          <p:nvPr/>
        </p:nvGrpSpPr>
        <p:grpSpPr>
          <a:xfrm>
            <a:off x="7978465" y="1795142"/>
            <a:ext cx="361147" cy="360797"/>
            <a:chOff x="7978465" y="1969392"/>
            <a:chExt cx="361147" cy="360797"/>
          </a:xfrm>
        </p:grpSpPr>
        <p:sp>
          <p:nvSpPr>
            <p:cNvPr id="10169" name="Google Shape;10169;p91"/>
            <p:cNvSpPr/>
            <p:nvPr/>
          </p:nvSpPr>
          <p:spPr>
            <a:xfrm>
              <a:off x="8136871" y="2285821"/>
              <a:ext cx="44368" cy="44368"/>
            </a:xfrm>
            <a:custGeom>
              <a:rect b="b" l="l" r="r" t="t"/>
              <a:pathLst>
                <a:path extrusionOk="0" h="1394" w="1394">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91"/>
            <p:cNvSpPr/>
            <p:nvPr/>
          </p:nvSpPr>
          <p:spPr>
            <a:xfrm>
              <a:off x="8210010" y="2121719"/>
              <a:ext cx="56112" cy="56112"/>
            </a:xfrm>
            <a:custGeom>
              <a:rect b="b" l="l" r="r" t="t"/>
              <a:pathLst>
                <a:path extrusionOk="0" h="1763" w="1763">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91"/>
            <p:cNvSpPr/>
            <p:nvPr/>
          </p:nvSpPr>
          <p:spPr>
            <a:xfrm>
              <a:off x="8051987" y="2121719"/>
              <a:ext cx="55730" cy="56112"/>
            </a:xfrm>
            <a:custGeom>
              <a:rect b="b" l="l" r="r" t="t"/>
              <a:pathLst>
                <a:path extrusionOk="0" h="1763" w="1751">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91"/>
            <p:cNvSpPr/>
            <p:nvPr/>
          </p:nvSpPr>
          <p:spPr>
            <a:xfrm>
              <a:off x="7978465" y="2285821"/>
              <a:ext cx="44749" cy="44368"/>
            </a:xfrm>
            <a:custGeom>
              <a:rect b="b" l="l" r="r" t="t"/>
              <a:pathLst>
                <a:path extrusionOk="0" h="1394" w="1406">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91"/>
            <p:cNvSpPr/>
            <p:nvPr/>
          </p:nvSpPr>
          <p:spPr>
            <a:xfrm>
              <a:off x="8294894" y="2285821"/>
              <a:ext cx="44718" cy="44368"/>
            </a:xfrm>
            <a:custGeom>
              <a:rect b="b" l="l" r="r" t="t"/>
              <a:pathLst>
                <a:path extrusionOk="0" h="1394" w="1405">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91"/>
            <p:cNvSpPr/>
            <p:nvPr/>
          </p:nvSpPr>
          <p:spPr>
            <a:xfrm>
              <a:off x="8119811" y="1969392"/>
              <a:ext cx="78455" cy="78487"/>
            </a:xfrm>
            <a:custGeom>
              <a:rect b="b" l="l" r="r" t="t"/>
              <a:pathLst>
                <a:path extrusionOk="0" h="2466" w="2465">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91"/>
            <p:cNvSpPr/>
            <p:nvPr/>
          </p:nvSpPr>
          <p:spPr>
            <a:xfrm>
              <a:off x="8012202" y="2189575"/>
              <a:ext cx="134917" cy="89690"/>
            </a:xfrm>
            <a:custGeom>
              <a:rect b="b" l="l" r="r" t="t"/>
              <a:pathLst>
                <a:path extrusionOk="0" h="2818" w="4239">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91"/>
            <p:cNvSpPr/>
            <p:nvPr/>
          </p:nvSpPr>
          <p:spPr>
            <a:xfrm>
              <a:off x="8099346" y="2059973"/>
              <a:ext cx="119385" cy="56016"/>
            </a:xfrm>
            <a:custGeom>
              <a:rect b="b" l="l" r="r" t="t"/>
              <a:pathLst>
                <a:path extrusionOk="0" h="1760" w="3751">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91"/>
            <p:cNvSpPr/>
            <p:nvPr/>
          </p:nvSpPr>
          <p:spPr>
            <a:xfrm>
              <a:off x="8170194" y="2189925"/>
              <a:ext cx="135331" cy="89849"/>
            </a:xfrm>
            <a:custGeom>
              <a:rect b="b" l="l" r="r" t="t"/>
              <a:pathLst>
                <a:path extrusionOk="0" h="2823" w="4252">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78" name="Google Shape;10178;p91"/>
          <p:cNvSpPr/>
          <p:nvPr/>
        </p:nvSpPr>
        <p:spPr>
          <a:xfrm>
            <a:off x="2206357" y="2716357"/>
            <a:ext cx="372159" cy="372159"/>
          </a:xfrm>
          <a:custGeom>
            <a:rect b="b" l="l" r="r" t="t"/>
            <a:pathLst>
              <a:path extrusionOk="0" h="11693" w="11693">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79" name="Google Shape;10179;p91"/>
          <p:cNvGrpSpPr/>
          <p:nvPr/>
        </p:nvGrpSpPr>
        <p:grpSpPr>
          <a:xfrm>
            <a:off x="854261" y="2734563"/>
            <a:ext cx="377474" cy="335748"/>
            <a:chOff x="854261" y="2908813"/>
            <a:chExt cx="377474" cy="335748"/>
          </a:xfrm>
        </p:grpSpPr>
        <p:sp>
          <p:nvSpPr>
            <p:cNvPr id="10180" name="Google Shape;10180;p91"/>
            <p:cNvSpPr/>
            <p:nvPr/>
          </p:nvSpPr>
          <p:spPr>
            <a:xfrm>
              <a:off x="896337" y="3079695"/>
              <a:ext cx="47391" cy="17091"/>
            </a:xfrm>
            <a:custGeom>
              <a:rect b="b" l="l" r="r" t="t"/>
              <a:pathLst>
                <a:path extrusionOk="0" h="537" w="1489">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91"/>
            <p:cNvSpPr/>
            <p:nvPr/>
          </p:nvSpPr>
          <p:spPr>
            <a:xfrm>
              <a:off x="878514" y="3191855"/>
              <a:ext cx="11426" cy="52706"/>
            </a:xfrm>
            <a:custGeom>
              <a:rect b="b" l="l" r="r" t="t"/>
              <a:pathLst>
                <a:path extrusionOk="0" h="1656" w="359">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91"/>
            <p:cNvSpPr/>
            <p:nvPr/>
          </p:nvSpPr>
          <p:spPr>
            <a:xfrm>
              <a:off x="854261" y="3050159"/>
              <a:ext cx="219451" cy="194052"/>
            </a:xfrm>
            <a:custGeom>
              <a:rect b="b" l="l" r="r" t="t"/>
              <a:pathLst>
                <a:path extrusionOk="0" h="6097" w="6895">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91"/>
            <p:cNvSpPr/>
            <p:nvPr/>
          </p:nvSpPr>
          <p:spPr>
            <a:xfrm>
              <a:off x="1008115" y="2908813"/>
              <a:ext cx="223620" cy="188355"/>
            </a:xfrm>
            <a:custGeom>
              <a:rect b="b" l="l" r="r" t="t"/>
              <a:pathLst>
                <a:path extrusionOk="0" h="5918" w="7026">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91"/>
            <p:cNvSpPr/>
            <p:nvPr/>
          </p:nvSpPr>
          <p:spPr>
            <a:xfrm>
              <a:off x="1037301" y="2944046"/>
              <a:ext cx="165248" cy="105763"/>
            </a:xfrm>
            <a:custGeom>
              <a:rect b="b" l="l" r="r" t="t"/>
              <a:pathLst>
                <a:path extrusionOk="0" h="3323" w="5192">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5" name="Google Shape;10185;p91"/>
          <p:cNvGrpSpPr/>
          <p:nvPr/>
        </p:nvGrpSpPr>
        <p:grpSpPr>
          <a:xfrm>
            <a:off x="1749728" y="2720527"/>
            <a:ext cx="386927" cy="363438"/>
            <a:chOff x="1749728" y="2894777"/>
            <a:chExt cx="386927" cy="363438"/>
          </a:xfrm>
        </p:grpSpPr>
        <p:sp>
          <p:nvSpPr>
            <p:cNvPr id="10186" name="Google Shape;10186;p91"/>
            <p:cNvSpPr/>
            <p:nvPr/>
          </p:nvSpPr>
          <p:spPr>
            <a:xfrm>
              <a:off x="1809595" y="3025333"/>
              <a:ext cx="97424" cy="32432"/>
            </a:xfrm>
            <a:custGeom>
              <a:rect b="b" l="l" r="r" t="t"/>
              <a:pathLst>
                <a:path extrusionOk="0" h="1019" w="3061">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91"/>
            <p:cNvSpPr/>
            <p:nvPr/>
          </p:nvSpPr>
          <p:spPr>
            <a:xfrm>
              <a:off x="1749728" y="2974346"/>
              <a:ext cx="216777" cy="283869"/>
            </a:xfrm>
            <a:custGeom>
              <a:rect b="b" l="l" r="r" t="t"/>
              <a:pathLst>
                <a:path extrusionOk="0" h="8919" w="6811">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91"/>
            <p:cNvSpPr/>
            <p:nvPr/>
          </p:nvSpPr>
          <p:spPr>
            <a:xfrm>
              <a:off x="1785725"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91"/>
            <p:cNvSpPr/>
            <p:nvPr/>
          </p:nvSpPr>
          <p:spPr>
            <a:xfrm>
              <a:off x="1919114"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91"/>
            <p:cNvSpPr/>
            <p:nvPr/>
          </p:nvSpPr>
          <p:spPr>
            <a:xfrm>
              <a:off x="1956257" y="2931156"/>
              <a:ext cx="180398" cy="188737"/>
            </a:xfrm>
            <a:custGeom>
              <a:rect b="b" l="l" r="r" t="t"/>
              <a:pathLst>
                <a:path extrusionOk="0" h="5930" w="5668">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91"/>
            <p:cNvSpPr/>
            <p:nvPr/>
          </p:nvSpPr>
          <p:spPr>
            <a:xfrm>
              <a:off x="2027487" y="2894777"/>
              <a:ext cx="36029" cy="108786"/>
            </a:xfrm>
            <a:custGeom>
              <a:rect b="b" l="l" r="r" t="t"/>
              <a:pathLst>
                <a:path extrusionOk="0" h="3418" w="1132">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91"/>
            <p:cNvSpPr/>
            <p:nvPr/>
          </p:nvSpPr>
          <p:spPr>
            <a:xfrm>
              <a:off x="2027487" y="3009992"/>
              <a:ext cx="36029" cy="36029"/>
            </a:xfrm>
            <a:custGeom>
              <a:rect b="b" l="l" r="r" t="t"/>
              <a:pathLst>
                <a:path extrusionOk="0" h="1132" w="1132">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3" name="Google Shape;10193;p91"/>
          <p:cNvGrpSpPr/>
          <p:nvPr/>
        </p:nvGrpSpPr>
        <p:grpSpPr>
          <a:xfrm>
            <a:off x="7098912" y="1795142"/>
            <a:ext cx="359651" cy="361560"/>
            <a:chOff x="7098912" y="1969392"/>
            <a:chExt cx="359651" cy="361560"/>
          </a:xfrm>
        </p:grpSpPr>
        <p:sp>
          <p:nvSpPr>
            <p:cNvPr id="10194" name="Google Shape;10194;p91"/>
            <p:cNvSpPr/>
            <p:nvPr/>
          </p:nvSpPr>
          <p:spPr>
            <a:xfrm>
              <a:off x="7098912" y="2127607"/>
              <a:ext cx="134567" cy="202582"/>
            </a:xfrm>
            <a:custGeom>
              <a:rect b="b" l="l" r="r" t="t"/>
              <a:pathLst>
                <a:path extrusionOk="0" h="6365" w="4228">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91"/>
            <p:cNvSpPr/>
            <p:nvPr/>
          </p:nvSpPr>
          <p:spPr>
            <a:xfrm>
              <a:off x="7120141" y="2297184"/>
              <a:ext cx="10662" cy="33005"/>
            </a:xfrm>
            <a:custGeom>
              <a:rect b="b" l="l" r="r" t="t"/>
              <a:pathLst>
                <a:path extrusionOk="0" h="1037" w="335">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91"/>
            <p:cNvSpPr/>
            <p:nvPr/>
          </p:nvSpPr>
          <p:spPr>
            <a:xfrm>
              <a:off x="7199360" y="2297184"/>
              <a:ext cx="10248" cy="33005"/>
            </a:xfrm>
            <a:custGeom>
              <a:rect b="b" l="l" r="r" t="t"/>
              <a:pathLst>
                <a:path extrusionOk="0" h="1037" w="322">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91"/>
            <p:cNvSpPr/>
            <p:nvPr/>
          </p:nvSpPr>
          <p:spPr>
            <a:xfrm>
              <a:off x="7357001" y="2165704"/>
              <a:ext cx="56876" cy="17823"/>
            </a:xfrm>
            <a:custGeom>
              <a:rect b="b" l="l" r="r" t="t"/>
              <a:pathLst>
                <a:path extrusionOk="0" h="560" w="1787">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91"/>
            <p:cNvSpPr/>
            <p:nvPr/>
          </p:nvSpPr>
          <p:spPr>
            <a:xfrm>
              <a:off x="7312666" y="2133113"/>
              <a:ext cx="145897" cy="197840"/>
            </a:xfrm>
            <a:custGeom>
              <a:rect b="b" l="l" r="r" t="t"/>
              <a:pathLst>
                <a:path extrusionOk="0" h="6216" w="4584">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91"/>
            <p:cNvSpPr/>
            <p:nvPr/>
          </p:nvSpPr>
          <p:spPr>
            <a:xfrm>
              <a:off x="7340324" y="2291486"/>
              <a:ext cx="10630" cy="38702"/>
            </a:xfrm>
            <a:custGeom>
              <a:rect b="b" l="l" r="r" t="t"/>
              <a:pathLst>
                <a:path extrusionOk="0" h="1216" w="334">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91"/>
            <p:cNvSpPr/>
            <p:nvPr/>
          </p:nvSpPr>
          <p:spPr>
            <a:xfrm>
              <a:off x="7419511" y="2291486"/>
              <a:ext cx="10630" cy="38702"/>
            </a:xfrm>
            <a:custGeom>
              <a:rect b="b" l="l" r="r" t="t"/>
              <a:pathLst>
                <a:path extrusionOk="0" h="1216" w="334">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91"/>
            <p:cNvSpPr/>
            <p:nvPr/>
          </p:nvSpPr>
          <p:spPr>
            <a:xfrm>
              <a:off x="7153878" y="1969392"/>
              <a:ext cx="225498" cy="188355"/>
            </a:xfrm>
            <a:custGeom>
              <a:rect b="b" l="l" r="r" t="t"/>
              <a:pathLst>
                <a:path extrusionOk="0" h="5918" w="7085">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91"/>
            <p:cNvSpPr/>
            <p:nvPr/>
          </p:nvSpPr>
          <p:spPr>
            <a:xfrm>
              <a:off x="7193663" y="2003511"/>
              <a:ext cx="27308" cy="10248"/>
            </a:xfrm>
            <a:custGeom>
              <a:rect b="b" l="l" r="r" t="t"/>
              <a:pathLst>
                <a:path extrusionOk="0" h="322" w="858">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91"/>
            <p:cNvSpPr/>
            <p:nvPr/>
          </p:nvSpPr>
          <p:spPr>
            <a:xfrm>
              <a:off x="7233065" y="2003511"/>
              <a:ext cx="83802" cy="10248"/>
            </a:xfrm>
            <a:custGeom>
              <a:rect b="b" l="l" r="r" t="t"/>
              <a:pathLst>
                <a:path extrusionOk="0" h="322" w="2633">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91"/>
            <p:cNvSpPr/>
            <p:nvPr/>
          </p:nvSpPr>
          <p:spPr>
            <a:xfrm>
              <a:off x="7193281" y="2031933"/>
              <a:ext cx="123936" cy="10248"/>
            </a:xfrm>
            <a:custGeom>
              <a:rect b="b" l="l" r="r" t="t"/>
              <a:pathLst>
                <a:path extrusionOk="0" h="322" w="3894">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91"/>
            <p:cNvSpPr/>
            <p:nvPr/>
          </p:nvSpPr>
          <p:spPr>
            <a:xfrm>
              <a:off x="7193663" y="2059973"/>
              <a:ext cx="83770" cy="10248"/>
            </a:xfrm>
            <a:custGeom>
              <a:rect b="b" l="l" r="r" t="t"/>
              <a:pathLst>
                <a:path extrusionOk="0" h="322" w="2632">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91"/>
            <p:cNvSpPr/>
            <p:nvPr/>
          </p:nvSpPr>
          <p:spPr>
            <a:xfrm>
              <a:off x="7289145" y="2059973"/>
              <a:ext cx="27722" cy="10248"/>
            </a:xfrm>
            <a:custGeom>
              <a:rect b="b" l="l" r="r" t="t"/>
              <a:pathLst>
                <a:path extrusionOk="0" h="322" w="871">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07" name="Google Shape;10207;p91"/>
          <p:cNvSpPr/>
          <p:nvPr/>
        </p:nvSpPr>
        <p:spPr>
          <a:xfrm>
            <a:off x="3094217" y="2720909"/>
            <a:ext cx="394152" cy="361529"/>
          </a:xfrm>
          <a:custGeom>
            <a:rect b="b" l="l" r="r" t="t"/>
            <a:pathLst>
              <a:path extrusionOk="0" h="11359" w="12384">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08" name="Google Shape;10208;p91"/>
          <p:cNvGrpSpPr/>
          <p:nvPr/>
        </p:nvGrpSpPr>
        <p:grpSpPr>
          <a:xfrm>
            <a:off x="5352728" y="1815989"/>
            <a:ext cx="327091" cy="322508"/>
            <a:chOff x="5352728" y="1990239"/>
            <a:chExt cx="327091" cy="322508"/>
          </a:xfrm>
        </p:grpSpPr>
        <p:sp>
          <p:nvSpPr>
            <p:cNvPr id="10209" name="Google Shape;10209;p91"/>
            <p:cNvSpPr/>
            <p:nvPr/>
          </p:nvSpPr>
          <p:spPr>
            <a:xfrm>
              <a:off x="5575935" y="2093297"/>
              <a:ext cx="103885" cy="217923"/>
            </a:xfrm>
            <a:custGeom>
              <a:rect b="b" l="l" r="r" t="t"/>
              <a:pathLst>
                <a:path extrusionOk="0" h="6847" w="3264">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91"/>
            <p:cNvSpPr/>
            <p:nvPr/>
          </p:nvSpPr>
          <p:spPr>
            <a:xfrm>
              <a:off x="5426250" y="1990239"/>
              <a:ext cx="191029" cy="322508"/>
            </a:xfrm>
            <a:custGeom>
              <a:rect b="b" l="l" r="r" t="t"/>
              <a:pathLst>
                <a:path extrusionOk="0" h="10133" w="6002">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91"/>
            <p:cNvSpPr/>
            <p:nvPr/>
          </p:nvSpPr>
          <p:spPr>
            <a:xfrm>
              <a:off x="5352728" y="2121719"/>
              <a:ext cx="103503" cy="189501"/>
            </a:xfrm>
            <a:custGeom>
              <a:rect b="b" l="l" r="r" t="t"/>
              <a:pathLst>
                <a:path extrusionOk="0" h="5954" w="3252">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2" name="Google Shape;10212;p91"/>
          <p:cNvGrpSpPr/>
          <p:nvPr/>
        </p:nvGrpSpPr>
        <p:grpSpPr>
          <a:xfrm>
            <a:off x="7538896" y="1795906"/>
            <a:ext cx="361147" cy="361529"/>
            <a:chOff x="7538896" y="1970156"/>
            <a:chExt cx="361147" cy="361529"/>
          </a:xfrm>
        </p:grpSpPr>
        <p:sp>
          <p:nvSpPr>
            <p:cNvPr id="10213" name="Google Shape;10213;p91"/>
            <p:cNvSpPr/>
            <p:nvPr/>
          </p:nvSpPr>
          <p:spPr>
            <a:xfrm>
              <a:off x="7538896" y="1970156"/>
              <a:ext cx="361147" cy="361529"/>
            </a:xfrm>
            <a:custGeom>
              <a:rect b="b" l="l" r="r" t="t"/>
              <a:pathLst>
                <a:path extrusionOk="0" h="11359" w="11347">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91"/>
            <p:cNvSpPr/>
            <p:nvPr/>
          </p:nvSpPr>
          <p:spPr>
            <a:xfrm>
              <a:off x="7685907" y="2066784"/>
              <a:ext cx="101211" cy="11394"/>
            </a:xfrm>
            <a:custGeom>
              <a:rect b="b" l="l" r="r" t="t"/>
              <a:pathLst>
                <a:path extrusionOk="0" h="358" w="318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91"/>
            <p:cNvSpPr/>
            <p:nvPr/>
          </p:nvSpPr>
          <p:spPr>
            <a:xfrm>
              <a:off x="7685907" y="2106187"/>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91"/>
            <p:cNvSpPr/>
            <p:nvPr/>
          </p:nvSpPr>
          <p:spPr>
            <a:xfrm>
              <a:off x="7685907" y="2145239"/>
              <a:ext cx="147075" cy="11394"/>
            </a:xfrm>
            <a:custGeom>
              <a:rect b="b" l="l" r="r" t="t"/>
              <a:pathLst>
                <a:path extrusionOk="0" h="358" w="4621">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91"/>
            <p:cNvSpPr/>
            <p:nvPr/>
          </p:nvSpPr>
          <p:spPr>
            <a:xfrm>
              <a:off x="7685907" y="2184260"/>
              <a:ext cx="147075" cy="11394"/>
            </a:xfrm>
            <a:custGeom>
              <a:rect b="b" l="l" r="r" t="t"/>
              <a:pathLst>
                <a:path extrusionOk="0" h="358" w="4621">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91"/>
            <p:cNvSpPr/>
            <p:nvPr/>
          </p:nvSpPr>
          <p:spPr>
            <a:xfrm>
              <a:off x="7685907" y="2223280"/>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9" name="Google Shape;10219;p91"/>
          <p:cNvGrpSpPr/>
          <p:nvPr/>
        </p:nvGrpSpPr>
        <p:grpSpPr>
          <a:xfrm>
            <a:off x="4896099" y="1796670"/>
            <a:ext cx="358155" cy="358123"/>
            <a:chOff x="4896099" y="1970920"/>
            <a:chExt cx="358155" cy="358123"/>
          </a:xfrm>
        </p:grpSpPr>
        <p:sp>
          <p:nvSpPr>
            <p:cNvPr id="10220" name="Google Shape;10220;p91"/>
            <p:cNvSpPr/>
            <p:nvPr/>
          </p:nvSpPr>
          <p:spPr>
            <a:xfrm>
              <a:off x="4896099" y="1970920"/>
              <a:ext cx="358155" cy="358123"/>
            </a:xfrm>
            <a:custGeom>
              <a:rect b="b" l="l" r="r" t="t"/>
              <a:pathLst>
                <a:path extrusionOk="0" h="11252" w="11253">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91"/>
            <p:cNvSpPr/>
            <p:nvPr/>
          </p:nvSpPr>
          <p:spPr>
            <a:xfrm>
              <a:off x="4991454" y="2067835"/>
              <a:ext cx="166999" cy="164325"/>
            </a:xfrm>
            <a:custGeom>
              <a:rect b="b" l="l" r="r" t="t"/>
              <a:pathLst>
                <a:path extrusionOk="0" h="5163" w="5247">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91"/>
            <p:cNvSpPr/>
            <p:nvPr/>
          </p:nvSpPr>
          <p:spPr>
            <a:xfrm>
              <a:off x="4923789" y="1998578"/>
              <a:ext cx="302043" cy="302425"/>
            </a:xfrm>
            <a:custGeom>
              <a:rect b="b" l="l" r="r" t="t"/>
              <a:pathLst>
                <a:path extrusionOk="0" h="9502" w="949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3" name="Google Shape;10223;p91"/>
          <p:cNvGrpSpPr/>
          <p:nvPr/>
        </p:nvGrpSpPr>
        <p:grpSpPr>
          <a:xfrm>
            <a:off x="4048787" y="2802769"/>
            <a:ext cx="283488" cy="198604"/>
            <a:chOff x="4048787" y="2977019"/>
            <a:chExt cx="283488" cy="198604"/>
          </a:xfrm>
        </p:grpSpPr>
        <p:sp>
          <p:nvSpPr>
            <p:cNvPr id="10224" name="Google Shape;10224;p91"/>
            <p:cNvSpPr/>
            <p:nvPr/>
          </p:nvSpPr>
          <p:spPr>
            <a:xfrm>
              <a:off x="4277659" y="3015880"/>
              <a:ext cx="25048" cy="19128"/>
            </a:xfrm>
            <a:custGeom>
              <a:rect b="b" l="l" r="r" t="t"/>
              <a:pathLst>
                <a:path extrusionOk="0" h="601" w="787">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91"/>
            <p:cNvSpPr/>
            <p:nvPr/>
          </p:nvSpPr>
          <p:spPr>
            <a:xfrm>
              <a:off x="4101462" y="2977019"/>
              <a:ext cx="165630" cy="42458"/>
            </a:xfrm>
            <a:custGeom>
              <a:rect b="b" l="l" r="r" t="t"/>
              <a:pathLst>
                <a:path extrusionOk="0" h="1334" w="5204">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91"/>
            <p:cNvSpPr/>
            <p:nvPr/>
          </p:nvSpPr>
          <p:spPr>
            <a:xfrm>
              <a:off x="4048787" y="3000508"/>
              <a:ext cx="283488" cy="175115"/>
            </a:xfrm>
            <a:custGeom>
              <a:rect b="b" l="l" r="r" t="t"/>
              <a:pathLst>
                <a:path extrusionOk="0" h="5502" w="8907">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91"/>
            <p:cNvSpPr/>
            <p:nvPr/>
          </p:nvSpPr>
          <p:spPr>
            <a:xfrm>
              <a:off x="4126478" y="3024347"/>
              <a:ext cx="129220" cy="127437"/>
            </a:xfrm>
            <a:custGeom>
              <a:rect b="b" l="l" r="r" t="t"/>
              <a:pathLst>
                <a:path extrusionOk="0" h="4004" w="406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91"/>
            <p:cNvSpPr/>
            <p:nvPr/>
          </p:nvSpPr>
          <p:spPr>
            <a:xfrm>
              <a:off x="4156778" y="3054678"/>
              <a:ext cx="68238" cy="68270"/>
            </a:xfrm>
            <a:custGeom>
              <a:rect b="b" l="l" r="r" t="t"/>
              <a:pathLst>
                <a:path extrusionOk="0" h="2145" w="2144">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91"/>
            <p:cNvSpPr/>
            <p:nvPr/>
          </p:nvSpPr>
          <p:spPr>
            <a:xfrm>
              <a:off x="4198090" y="3060375"/>
              <a:ext cx="20879" cy="20879"/>
            </a:xfrm>
            <a:custGeom>
              <a:rect b="b" l="l" r="r" t="t"/>
              <a:pathLst>
                <a:path extrusionOk="0" h="656" w="656">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0" name="Google Shape;10230;p91"/>
          <p:cNvGrpSpPr/>
          <p:nvPr/>
        </p:nvGrpSpPr>
        <p:grpSpPr>
          <a:xfrm>
            <a:off x="4054103" y="2255941"/>
            <a:ext cx="218687" cy="349052"/>
            <a:chOff x="4054103" y="2430191"/>
            <a:chExt cx="218687" cy="349052"/>
          </a:xfrm>
        </p:grpSpPr>
        <p:sp>
          <p:nvSpPr>
            <p:cNvPr id="10231" name="Google Shape;10231;p91"/>
            <p:cNvSpPr/>
            <p:nvPr/>
          </p:nvSpPr>
          <p:spPr>
            <a:xfrm>
              <a:off x="4054103" y="2430191"/>
              <a:ext cx="218687" cy="349052"/>
            </a:xfrm>
            <a:custGeom>
              <a:rect b="b" l="l" r="r" t="t"/>
              <a:pathLst>
                <a:path extrusionOk="0" h="10967" w="6871">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91"/>
            <p:cNvSpPr/>
            <p:nvPr/>
          </p:nvSpPr>
          <p:spPr>
            <a:xfrm>
              <a:off x="4091595" y="2517716"/>
              <a:ext cx="142524" cy="103503"/>
            </a:xfrm>
            <a:custGeom>
              <a:rect b="b" l="l" r="r" t="t"/>
              <a:pathLst>
                <a:path extrusionOk="0" h="3252" w="4478">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3" name="Google Shape;10233;p91"/>
          <p:cNvGrpSpPr/>
          <p:nvPr/>
        </p:nvGrpSpPr>
        <p:grpSpPr>
          <a:xfrm>
            <a:off x="2185128" y="2253299"/>
            <a:ext cx="382758" cy="356595"/>
            <a:chOff x="2185128" y="2427549"/>
            <a:chExt cx="382758" cy="356595"/>
          </a:xfrm>
        </p:grpSpPr>
        <p:sp>
          <p:nvSpPr>
            <p:cNvPr id="10234" name="Google Shape;10234;p91"/>
            <p:cNvSpPr/>
            <p:nvPr/>
          </p:nvSpPr>
          <p:spPr>
            <a:xfrm>
              <a:off x="2313584" y="2612467"/>
              <a:ext cx="119417" cy="103853"/>
            </a:xfrm>
            <a:custGeom>
              <a:rect b="b" l="l" r="r" t="t"/>
              <a:pathLst>
                <a:path extrusionOk="0" h="3263" w="3752">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91"/>
            <p:cNvSpPr/>
            <p:nvPr/>
          </p:nvSpPr>
          <p:spPr>
            <a:xfrm>
              <a:off x="2311706" y="2427549"/>
              <a:ext cx="129633" cy="171327"/>
            </a:xfrm>
            <a:custGeom>
              <a:rect b="b" l="l" r="r" t="t"/>
              <a:pathLst>
                <a:path extrusionOk="0" h="5383" w="4073">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91"/>
            <p:cNvSpPr/>
            <p:nvPr/>
          </p:nvSpPr>
          <p:spPr>
            <a:xfrm>
              <a:off x="2438252" y="2611703"/>
              <a:ext cx="129633" cy="172441"/>
            </a:xfrm>
            <a:custGeom>
              <a:rect b="b" l="l" r="r" t="t"/>
              <a:pathLst>
                <a:path extrusionOk="0" h="5418" w="4073">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91"/>
            <p:cNvSpPr/>
            <p:nvPr/>
          </p:nvSpPr>
          <p:spPr>
            <a:xfrm>
              <a:off x="2185128" y="2611703"/>
              <a:ext cx="130015" cy="172441"/>
            </a:xfrm>
            <a:custGeom>
              <a:rect b="b" l="l" r="r" t="t"/>
              <a:pathLst>
                <a:path extrusionOk="0" h="5418" w="4085">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8" name="Google Shape;10238;p91"/>
          <p:cNvGrpSpPr/>
          <p:nvPr/>
        </p:nvGrpSpPr>
        <p:grpSpPr>
          <a:xfrm>
            <a:off x="2656907" y="2265043"/>
            <a:ext cx="332757" cy="332343"/>
            <a:chOff x="2656907" y="2439293"/>
            <a:chExt cx="332757" cy="332343"/>
          </a:xfrm>
        </p:grpSpPr>
        <p:sp>
          <p:nvSpPr>
            <p:cNvPr id="10239" name="Google Shape;10239;p91"/>
            <p:cNvSpPr/>
            <p:nvPr/>
          </p:nvSpPr>
          <p:spPr>
            <a:xfrm>
              <a:off x="2868751" y="2547666"/>
              <a:ext cx="53088" cy="53088"/>
            </a:xfrm>
            <a:custGeom>
              <a:rect b="b" l="l" r="r" t="t"/>
              <a:pathLst>
                <a:path extrusionOk="0" h="1668" w="1668">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91"/>
            <p:cNvSpPr/>
            <p:nvPr/>
          </p:nvSpPr>
          <p:spPr>
            <a:xfrm>
              <a:off x="2870661" y="2611703"/>
              <a:ext cx="68970" cy="49301"/>
            </a:xfrm>
            <a:custGeom>
              <a:rect b="b" l="l" r="r" t="t"/>
              <a:pathLst>
                <a:path extrusionOk="0" h="1549" w="2167">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91"/>
            <p:cNvSpPr/>
            <p:nvPr/>
          </p:nvSpPr>
          <p:spPr>
            <a:xfrm>
              <a:off x="2705794" y="2611321"/>
              <a:ext cx="68620" cy="49301"/>
            </a:xfrm>
            <a:custGeom>
              <a:rect b="b" l="l" r="r" t="t"/>
              <a:pathLst>
                <a:path extrusionOk="0" h="1549" w="2156">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91"/>
            <p:cNvSpPr/>
            <p:nvPr/>
          </p:nvSpPr>
          <p:spPr>
            <a:xfrm>
              <a:off x="2724000" y="2547666"/>
              <a:ext cx="53088" cy="53088"/>
            </a:xfrm>
            <a:custGeom>
              <a:rect b="b" l="l" r="r" t="t"/>
              <a:pathLst>
                <a:path extrusionOk="0" h="1668" w="1668">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91"/>
            <p:cNvSpPr/>
            <p:nvPr/>
          </p:nvSpPr>
          <p:spPr>
            <a:xfrm>
              <a:off x="2788800" y="2534394"/>
              <a:ext cx="68238" cy="68238"/>
            </a:xfrm>
            <a:custGeom>
              <a:rect b="b" l="l" r="r" t="t"/>
              <a:pathLst>
                <a:path extrusionOk="0" h="2144" w="2144">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91"/>
            <p:cNvSpPr/>
            <p:nvPr/>
          </p:nvSpPr>
          <p:spPr>
            <a:xfrm>
              <a:off x="2764930" y="2613613"/>
              <a:ext cx="115979" cy="62923"/>
            </a:xfrm>
            <a:custGeom>
              <a:rect b="b" l="l" r="r" t="t"/>
              <a:pathLst>
                <a:path extrusionOk="0" h="1977" w="3644">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91"/>
            <p:cNvSpPr/>
            <p:nvPr/>
          </p:nvSpPr>
          <p:spPr>
            <a:xfrm>
              <a:off x="2656907" y="2439293"/>
              <a:ext cx="332757" cy="332343"/>
            </a:xfrm>
            <a:custGeom>
              <a:rect b="b" l="l" r="r" t="t"/>
              <a:pathLst>
                <a:path extrusionOk="0" h="10442" w="10455">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6" name="Google Shape;10246;p91"/>
          <p:cNvGrpSpPr/>
          <p:nvPr/>
        </p:nvGrpSpPr>
        <p:grpSpPr>
          <a:xfrm>
            <a:off x="1731523" y="2248366"/>
            <a:ext cx="399435" cy="365698"/>
            <a:chOff x="1731523" y="2422616"/>
            <a:chExt cx="399435" cy="365698"/>
          </a:xfrm>
        </p:grpSpPr>
        <p:sp>
          <p:nvSpPr>
            <p:cNvPr id="10247" name="Google Shape;10247;p91"/>
            <p:cNvSpPr/>
            <p:nvPr/>
          </p:nvSpPr>
          <p:spPr>
            <a:xfrm>
              <a:off x="1865294" y="2725009"/>
              <a:ext cx="43604" cy="43604"/>
            </a:xfrm>
            <a:custGeom>
              <a:rect b="b" l="l" r="r" t="t"/>
              <a:pathLst>
                <a:path extrusionOk="0" h="1370" w="137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91"/>
            <p:cNvSpPr/>
            <p:nvPr/>
          </p:nvSpPr>
          <p:spPr>
            <a:xfrm>
              <a:off x="2005876" y="2725009"/>
              <a:ext cx="43636" cy="43604"/>
            </a:xfrm>
            <a:custGeom>
              <a:rect b="b" l="l" r="r" t="t"/>
              <a:pathLst>
                <a:path extrusionOk="0" h="1370" w="1371">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91"/>
            <p:cNvSpPr/>
            <p:nvPr/>
          </p:nvSpPr>
          <p:spPr>
            <a:xfrm>
              <a:off x="1731523" y="2422616"/>
              <a:ext cx="399435" cy="365698"/>
            </a:xfrm>
            <a:custGeom>
              <a:rect b="b" l="l" r="r" t="t"/>
              <a:pathLst>
                <a:path extrusionOk="0" h="11490" w="1255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0" name="Google Shape;10250;p91"/>
          <p:cNvGrpSpPr/>
          <p:nvPr/>
        </p:nvGrpSpPr>
        <p:grpSpPr>
          <a:xfrm>
            <a:off x="3097241" y="2259314"/>
            <a:ext cx="344883" cy="343387"/>
            <a:chOff x="3097241" y="2433564"/>
            <a:chExt cx="344883" cy="343387"/>
          </a:xfrm>
        </p:grpSpPr>
        <p:sp>
          <p:nvSpPr>
            <p:cNvPr id="10251" name="Google Shape;10251;p91"/>
            <p:cNvSpPr/>
            <p:nvPr/>
          </p:nvSpPr>
          <p:spPr>
            <a:xfrm>
              <a:off x="3151825" y="2465806"/>
              <a:ext cx="235746" cy="311146"/>
            </a:xfrm>
            <a:custGeom>
              <a:rect b="b" l="l" r="r" t="t"/>
              <a:pathLst>
                <a:path extrusionOk="0" h="9776" w="7407">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91"/>
            <p:cNvSpPr/>
            <p:nvPr/>
          </p:nvSpPr>
          <p:spPr>
            <a:xfrm>
              <a:off x="3179483" y="2492732"/>
              <a:ext cx="181926" cy="181894"/>
            </a:xfrm>
            <a:custGeom>
              <a:rect b="b" l="l" r="r" t="t"/>
              <a:pathLst>
                <a:path extrusionOk="0" h="5715" w="5716">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91"/>
            <p:cNvSpPr/>
            <p:nvPr/>
          </p:nvSpPr>
          <p:spPr>
            <a:xfrm>
              <a:off x="3242024" y="2524941"/>
              <a:ext cx="54202" cy="117857"/>
            </a:xfrm>
            <a:custGeom>
              <a:rect b="b" l="l" r="r" t="t"/>
              <a:pathLst>
                <a:path extrusionOk="0" h="3703" w="1703">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91"/>
            <p:cNvSpPr/>
            <p:nvPr/>
          </p:nvSpPr>
          <p:spPr>
            <a:xfrm>
              <a:off x="3390945" y="2433724"/>
              <a:ext cx="51179" cy="85934"/>
            </a:xfrm>
            <a:custGeom>
              <a:rect b="b" l="l" r="r" t="t"/>
              <a:pathLst>
                <a:path extrusionOk="0" h="2700" w="1608">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91"/>
            <p:cNvSpPr/>
            <p:nvPr/>
          </p:nvSpPr>
          <p:spPr>
            <a:xfrm>
              <a:off x="3360613" y="2478187"/>
              <a:ext cx="27340" cy="41471"/>
            </a:xfrm>
            <a:custGeom>
              <a:rect b="b" l="l" r="r" t="t"/>
              <a:pathLst>
                <a:path extrusionOk="0" h="1303" w="859">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91"/>
            <p:cNvSpPr/>
            <p:nvPr/>
          </p:nvSpPr>
          <p:spPr>
            <a:xfrm>
              <a:off x="3375795" y="2455939"/>
              <a:ext cx="39434" cy="63719"/>
            </a:xfrm>
            <a:custGeom>
              <a:rect b="b" l="l" r="r" t="t"/>
              <a:pathLst>
                <a:path extrusionOk="0" h="2002" w="1239">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91"/>
            <p:cNvSpPr/>
            <p:nvPr/>
          </p:nvSpPr>
          <p:spPr>
            <a:xfrm>
              <a:off x="3097241" y="2433564"/>
              <a:ext cx="50829" cy="85711"/>
            </a:xfrm>
            <a:custGeom>
              <a:rect b="b" l="l" r="r" t="t"/>
              <a:pathLst>
                <a:path extrusionOk="0" h="2693" w="1597">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91"/>
            <p:cNvSpPr/>
            <p:nvPr/>
          </p:nvSpPr>
          <p:spPr>
            <a:xfrm>
              <a:off x="3151061" y="2477773"/>
              <a:ext cx="27690" cy="41503"/>
            </a:xfrm>
            <a:custGeom>
              <a:rect b="b" l="l" r="r" t="t"/>
              <a:pathLst>
                <a:path extrusionOk="0" h="1304" w="87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91"/>
            <p:cNvSpPr/>
            <p:nvPr/>
          </p:nvSpPr>
          <p:spPr>
            <a:xfrm>
              <a:off x="3124167" y="2455939"/>
              <a:ext cx="39434" cy="63337"/>
            </a:xfrm>
            <a:custGeom>
              <a:rect b="b" l="l" r="r" t="t"/>
              <a:pathLst>
                <a:path extrusionOk="0" h="1990" w="1239">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0" name="Google Shape;10260;p91"/>
          <p:cNvGrpSpPr/>
          <p:nvPr/>
        </p:nvGrpSpPr>
        <p:grpSpPr>
          <a:xfrm>
            <a:off x="1278299" y="2265043"/>
            <a:ext cx="410829" cy="332343"/>
            <a:chOff x="1278299" y="2439293"/>
            <a:chExt cx="410829" cy="332343"/>
          </a:xfrm>
        </p:grpSpPr>
        <p:sp>
          <p:nvSpPr>
            <p:cNvPr id="10261" name="Google Shape;10261;p91"/>
            <p:cNvSpPr/>
            <p:nvPr/>
          </p:nvSpPr>
          <p:spPr>
            <a:xfrm>
              <a:off x="1360159" y="2510141"/>
              <a:ext cx="245963" cy="12540"/>
            </a:xfrm>
            <a:custGeom>
              <a:rect b="b" l="l" r="r" t="t"/>
              <a:pathLst>
                <a:path extrusionOk="0" h="394" w="7728">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91"/>
            <p:cNvSpPr/>
            <p:nvPr/>
          </p:nvSpPr>
          <p:spPr>
            <a:xfrm>
              <a:off x="1360159" y="2575706"/>
              <a:ext cx="245963" cy="12158"/>
            </a:xfrm>
            <a:custGeom>
              <a:rect b="b" l="l" r="r" t="t"/>
              <a:pathLst>
                <a:path extrusionOk="0" h="382" w="7728">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91"/>
            <p:cNvSpPr/>
            <p:nvPr/>
          </p:nvSpPr>
          <p:spPr>
            <a:xfrm>
              <a:off x="1437086" y="2618132"/>
              <a:ext cx="92873" cy="12540"/>
            </a:xfrm>
            <a:custGeom>
              <a:rect b="b" l="l" r="r" t="t"/>
              <a:pathLst>
                <a:path extrusionOk="0" h="394" w="2918">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91"/>
            <p:cNvSpPr/>
            <p:nvPr/>
          </p:nvSpPr>
          <p:spPr>
            <a:xfrm>
              <a:off x="1419295" y="2543115"/>
              <a:ext cx="186827" cy="12158"/>
            </a:xfrm>
            <a:custGeom>
              <a:rect b="b" l="l" r="r" t="t"/>
              <a:pathLst>
                <a:path extrusionOk="0" h="382" w="587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91"/>
            <p:cNvSpPr/>
            <p:nvPr/>
          </p:nvSpPr>
          <p:spPr>
            <a:xfrm>
              <a:off x="1360541" y="2543115"/>
              <a:ext cx="43604" cy="12158"/>
            </a:xfrm>
            <a:custGeom>
              <a:rect b="b" l="l" r="r" t="t"/>
              <a:pathLst>
                <a:path extrusionOk="0" h="382" w="137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91"/>
            <p:cNvSpPr/>
            <p:nvPr/>
          </p:nvSpPr>
          <p:spPr>
            <a:xfrm>
              <a:off x="1306721" y="2469211"/>
              <a:ext cx="353222" cy="228171"/>
            </a:xfrm>
            <a:custGeom>
              <a:rect b="b" l="l" r="r" t="t"/>
              <a:pathLst>
                <a:path extrusionOk="0" h="7169" w="11098">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91"/>
            <p:cNvSpPr/>
            <p:nvPr/>
          </p:nvSpPr>
          <p:spPr>
            <a:xfrm>
              <a:off x="1278299" y="2439293"/>
              <a:ext cx="410829" cy="332343"/>
            </a:xfrm>
            <a:custGeom>
              <a:rect b="b" l="l" r="r" t="t"/>
              <a:pathLst>
                <a:path extrusionOk="0" h="10442" w="12908">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91"/>
            <p:cNvSpPr/>
            <p:nvPr/>
          </p:nvSpPr>
          <p:spPr>
            <a:xfrm>
              <a:off x="1562519" y="2630640"/>
              <a:ext cx="74699" cy="74699"/>
            </a:xfrm>
            <a:custGeom>
              <a:rect b="b" l="l" r="r" t="t"/>
              <a:pathLst>
                <a:path extrusionOk="0" h="2347" w="2347">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9" name="Google Shape;10269;p91"/>
          <p:cNvGrpSpPr/>
          <p:nvPr/>
        </p:nvGrpSpPr>
        <p:grpSpPr>
          <a:xfrm>
            <a:off x="2661459" y="1840751"/>
            <a:ext cx="322508" cy="273494"/>
            <a:chOff x="2661459" y="2015001"/>
            <a:chExt cx="322508" cy="273494"/>
          </a:xfrm>
        </p:grpSpPr>
        <p:sp>
          <p:nvSpPr>
            <p:cNvPr id="10270" name="Google Shape;10270;p91"/>
            <p:cNvSpPr/>
            <p:nvPr/>
          </p:nvSpPr>
          <p:spPr>
            <a:xfrm>
              <a:off x="2661459" y="2028878"/>
              <a:ext cx="322508" cy="259617"/>
            </a:xfrm>
            <a:custGeom>
              <a:rect b="b" l="l" r="r" t="t"/>
              <a:pathLst>
                <a:path extrusionOk="0" h="8157" w="10133">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91"/>
            <p:cNvSpPr/>
            <p:nvPr/>
          </p:nvSpPr>
          <p:spPr>
            <a:xfrm>
              <a:off x="2946442" y="2015001"/>
              <a:ext cx="37525" cy="26799"/>
            </a:xfrm>
            <a:custGeom>
              <a:rect b="b" l="l" r="r" t="t"/>
              <a:pathLst>
                <a:path extrusionOk="0" h="842" w="1179">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2" name="Google Shape;10272;p91"/>
          <p:cNvGrpSpPr/>
          <p:nvPr/>
        </p:nvGrpSpPr>
        <p:grpSpPr>
          <a:xfrm>
            <a:off x="870939" y="2265043"/>
            <a:ext cx="331993" cy="331993"/>
            <a:chOff x="870939" y="2439293"/>
            <a:chExt cx="331993" cy="331993"/>
          </a:xfrm>
        </p:grpSpPr>
        <p:sp>
          <p:nvSpPr>
            <p:cNvPr id="10273" name="Google Shape;10273;p91"/>
            <p:cNvSpPr/>
            <p:nvPr/>
          </p:nvSpPr>
          <p:spPr>
            <a:xfrm>
              <a:off x="870939" y="2439293"/>
              <a:ext cx="331993" cy="331993"/>
            </a:xfrm>
            <a:custGeom>
              <a:rect b="b" l="l" r="r" t="t"/>
              <a:pathLst>
                <a:path extrusionOk="0" h="10431" w="10431">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91"/>
            <p:cNvSpPr/>
            <p:nvPr/>
          </p:nvSpPr>
          <p:spPr>
            <a:xfrm>
              <a:off x="908463" y="2696969"/>
              <a:ext cx="41726" cy="41726"/>
            </a:xfrm>
            <a:custGeom>
              <a:rect b="b" l="l" r="r" t="t"/>
              <a:pathLst>
                <a:path extrusionOk="0" h="1311" w="1311">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91"/>
            <p:cNvSpPr/>
            <p:nvPr/>
          </p:nvSpPr>
          <p:spPr>
            <a:xfrm>
              <a:off x="1015690" y="2696969"/>
              <a:ext cx="41726" cy="41726"/>
            </a:xfrm>
            <a:custGeom>
              <a:rect b="b" l="l" r="r" t="t"/>
              <a:pathLst>
                <a:path extrusionOk="0" h="1311" w="1311">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91"/>
            <p:cNvSpPr/>
            <p:nvPr/>
          </p:nvSpPr>
          <p:spPr>
            <a:xfrm>
              <a:off x="1122567" y="2696969"/>
              <a:ext cx="41726" cy="41726"/>
            </a:xfrm>
            <a:custGeom>
              <a:rect b="b" l="l" r="r" t="t"/>
              <a:pathLst>
                <a:path extrusionOk="0" h="1311" w="1311">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91"/>
            <p:cNvSpPr/>
            <p:nvPr/>
          </p:nvSpPr>
          <p:spPr>
            <a:xfrm>
              <a:off x="913015"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91"/>
            <p:cNvSpPr/>
            <p:nvPr/>
          </p:nvSpPr>
          <p:spPr>
            <a:xfrm>
              <a:off x="913015"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91"/>
            <p:cNvSpPr/>
            <p:nvPr/>
          </p:nvSpPr>
          <p:spPr>
            <a:xfrm>
              <a:off x="913015"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91"/>
            <p:cNvSpPr/>
            <p:nvPr/>
          </p:nvSpPr>
          <p:spPr>
            <a:xfrm>
              <a:off x="894428" y="2474908"/>
              <a:ext cx="69384" cy="167508"/>
            </a:xfrm>
            <a:custGeom>
              <a:rect b="b" l="l" r="r" t="t"/>
              <a:pathLst>
                <a:path extrusionOk="0" h="5263" w="218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91"/>
            <p:cNvSpPr/>
            <p:nvPr/>
          </p:nvSpPr>
          <p:spPr>
            <a:xfrm>
              <a:off x="1002068" y="2474145"/>
              <a:ext cx="69384" cy="168272"/>
            </a:xfrm>
            <a:custGeom>
              <a:rect b="b" l="l" r="r" t="t"/>
              <a:pathLst>
                <a:path extrusionOk="0" h="5287" w="218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91"/>
            <p:cNvSpPr/>
            <p:nvPr/>
          </p:nvSpPr>
          <p:spPr>
            <a:xfrm>
              <a:off x="1108531" y="2474145"/>
              <a:ext cx="69384" cy="168272"/>
            </a:xfrm>
            <a:custGeom>
              <a:rect b="b" l="l" r="r" t="t"/>
              <a:pathLst>
                <a:path extrusionOk="0" h="5287" w="218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91"/>
            <p:cNvSpPr/>
            <p:nvPr/>
          </p:nvSpPr>
          <p:spPr>
            <a:xfrm>
              <a:off x="1127118"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91"/>
            <p:cNvSpPr/>
            <p:nvPr/>
          </p:nvSpPr>
          <p:spPr>
            <a:xfrm>
              <a:off x="1127118"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91"/>
            <p:cNvSpPr/>
            <p:nvPr/>
          </p:nvSpPr>
          <p:spPr>
            <a:xfrm>
              <a:off x="1127118"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91"/>
            <p:cNvSpPr/>
            <p:nvPr/>
          </p:nvSpPr>
          <p:spPr>
            <a:xfrm>
              <a:off x="1020624" y="2504094"/>
              <a:ext cx="32241" cy="9867"/>
            </a:xfrm>
            <a:custGeom>
              <a:rect b="b" l="l" r="r" t="t"/>
              <a:pathLst>
                <a:path extrusionOk="0" h="310" w="1013">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91"/>
            <p:cNvSpPr/>
            <p:nvPr/>
          </p:nvSpPr>
          <p:spPr>
            <a:xfrm>
              <a:off x="1020624" y="2532898"/>
              <a:ext cx="32241" cy="10248"/>
            </a:xfrm>
            <a:custGeom>
              <a:rect b="b" l="l" r="r" t="t"/>
              <a:pathLst>
                <a:path extrusionOk="0" h="322" w="1013">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91"/>
            <p:cNvSpPr/>
            <p:nvPr/>
          </p:nvSpPr>
          <p:spPr>
            <a:xfrm>
              <a:off x="1020624" y="2562052"/>
              <a:ext cx="32241" cy="9898"/>
            </a:xfrm>
            <a:custGeom>
              <a:rect b="b" l="l" r="r" t="t"/>
              <a:pathLst>
                <a:path extrusionOk="0" h="311" w="1013">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9" name="Google Shape;10289;p91"/>
          <p:cNvGrpSpPr/>
          <p:nvPr/>
        </p:nvGrpSpPr>
        <p:grpSpPr>
          <a:xfrm>
            <a:off x="6644957" y="2282103"/>
            <a:ext cx="371395" cy="278904"/>
            <a:chOff x="6644957" y="2456353"/>
            <a:chExt cx="371395" cy="278904"/>
          </a:xfrm>
        </p:grpSpPr>
        <p:sp>
          <p:nvSpPr>
            <p:cNvPr id="10290" name="Google Shape;10290;p91"/>
            <p:cNvSpPr/>
            <p:nvPr/>
          </p:nvSpPr>
          <p:spPr>
            <a:xfrm>
              <a:off x="6644957" y="2456353"/>
              <a:ext cx="371395" cy="203123"/>
            </a:xfrm>
            <a:custGeom>
              <a:rect b="b" l="l" r="r" t="t"/>
              <a:pathLst>
                <a:path extrusionOk="0" h="6382" w="11669">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91"/>
            <p:cNvSpPr/>
            <p:nvPr/>
          </p:nvSpPr>
          <p:spPr>
            <a:xfrm>
              <a:off x="6761668" y="2549194"/>
              <a:ext cx="139850" cy="186064"/>
            </a:xfrm>
            <a:custGeom>
              <a:rect b="b" l="l" r="r" t="t"/>
              <a:pathLst>
                <a:path extrusionOk="0" h="5846" w="4394">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91"/>
            <p:cNvSpPr/>
            <p:nvPr/>
          </p:nvSpPr>
          <p:spPr>
            <a:xfrm>
              <a:off x="6802216" y="2625357"/>
              <a:ext cx="58754" cy="75431"/>
            </a:xfrm>
            <a:custGeom>
              <a:rect b="b" l="l" r="r" t="t"/>
              <a:pathLst>
                <a:path extrusionOk="0" h="2370" w="1846">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91"/>
            <p:cNvSpPr/>
            <p:nvPr/>
          </p:nvSpPr>
          <p:spPr>
            <a:xfrm>
              <a:off x="6802216" y="2480828"/>
              <a:ext cx="47009" cy="33132"/>
            </a:xfrm>
            <a:custGeom>
              <a:rect b="b" l="l" r="r" t="t"/>
              <a:pathLst>
                <a:path extrusionOk="0" h="1041" w="1477">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91"/>
            <p:cNvSpPr/>
            <p:nvPr/>
          </p:nvSpPr>
          <p:spPr>
            <a:xfrm>
              <a:off x="6895439" y="2517112"/>
              <a:ext cx="36793" cy="32114"/>
            </a:xfrm>
            <a:custGeom>
              <a:rect b="b" l="l" r="r" t="t"/>
              <a:pathLst>
                <a:path extrusionOk="0" h="1009" w="1156">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5" name="Google Shape;10295;p91"/>
          <p:cNvGrpSpPr/>
          <p:nvPr/>
        </p:nvGrpSpPr>
        <p:grpSpPr>
          <a:xfrm>
            <a:off x="5388757" y="2240409"/>
            <a:ext cx="260349" cy="362292"/>
            <a:chOff x="5388757" y="2414659"/>
            <a:chExt cx="260349" cy="362292"/>
          </a:xfrm>
        </p:grpSpPr>
        <p:sp>
          <p:nvSpPr>
            <p:cNvPr id="10296" name="Google Shape;10296;p91"/>
            <p:cNvSpPr/>
            <p:nvPr/>
          </p:nvSpPr>
          <p:spPr>
            <a:xfrm>
              <a:off x="5388757" y="2414659"/>
              <a:ext cx="260349" cy="362292"/>
            </a:xfrm>
            <a:custGeom>
              <a:rect b="b" l="l" r="r" t="t"/>
              <a:pathLst>
                <a:path extrusionOk="0" h="11383" w="818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91"/>
            <p:cNvSpPr/>
            <p:nvPr/>
          </p:nvSpPr>
          <p:spPr>
            <a:xfrm>
              <a:off x="5513425" y="2437384"/>
              <a:ext cx="10248" cy="10280"/>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91"/>
            <p:cNvSpPr/>
            <p:nvPr/>
          </p:nvSpPr>
          <p:spPr>
            <a:xfrm>
              <a:off x="5411100" y="2460140"/>
              <a:ext cx="214517" cy="283106"/>
            </a:xfrm>
            <a:custGeom>
              <a:rect b="b" l="l" r="r" t="t"/>
              <a:pathLst>
                <a:path extrusionOk="0" h="8895" w="674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91"/>
            <p:cNvSpPr/>
            <p:nvPr/>
          </p:nvSpPr>
          <p:spPr>
            <a:xfrm>
              <a:off x="5439904" y="2488562"/>
              <a:ext cx="78837" cy="106495"/>
            </a:xfrm>
            <a:custGeom>
              <a:rect b="b" l="l" r="r" t="t"/>
              <a:pathLst>
                <a:path extrusionOk="0" h="3346" w="2477">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91"/>
            <p:cNvSpPr/>
            <p:nvPr/>
          </p:nvSpPr>
          <p:spPr>
            <a:xfrm>
              <a:off x="5530103" y="2494228"/>
              <a:ext cx="67856" cy="33005"/>
            </a:xfrm>
            <a:custGeom>
              <a:rect b="b" l="l" r="r" t="t"/>
              <a:pathLst>
                <a:path extrusionOk="0" h="1037" w="2132">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91"/>
            <p:cNvSpPr/>
            <p:nvPr/>
          </p:nvSpPr>
          <p:spPr>
            <a:xfrm>
              <a:off x="5530103" y="2539709"/>
              <a:ext cx="67092" cy="10248"/>
            </a:xfrm>
            <a:custGeom>
              <a:rect b="b" l="l" r="r" t="t"/>
              <a:pathLst>
                <a:path extrusionOk="0" h="322" w="2108">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91"/>
            <p:cNvSpPr/>
            <p:nvPr/>
          </p:nvSpPr>
          <p:spPr>
            <a:xfrm>
              <a:off x="5530103" y="2562434"/>
              <a:ext cx="32973" cy="10280"/>
            </a:xfrm>
            <a:custGeom>
              <a:rect b="b" l="l" r="r" t="t"/>
              <a:pathLst>
                <a:path extrusionOk="0" h="323" w="1036">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91"/>
            <p:cNvSpPr/>
            <p:nvPr/>
          </p:nvSpPr>
          <p:spPr>
            <a:xfrm>
              <a:off x="5439522" y="2607534"/>
              <a:ext cx="158437" cy="10280"/>
            </a:xfrm>
            <a:custGeom>
              <a:rect b="b" l="l" r="r" t="t"/>
              <a:pathLst>
                <a:path extrusionOk="0" h="323" w="4978">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91"/>
            <p:cNvSpPr/>
            <p:nvPr/>
          </p:nvSpPr>
          <p:spPr>
            <a:xfrm>
              <a:off x="5439522" y="2630258"/>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91"/>
            <p:cNvSpPr/>
            <p:nvPr/>
          </p:nvSpPr>
          <p:spPr>
            <a:xfrm>
              <a:off x="5439522" y="2698497"/>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91"/>
            <p:cNvSpPr/>
            <p:nvPr/>
          </p:nvSpPr>
          <p:spPr>
            <a:xfrm>
              <a:off x="5439522" y="2675740"/>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91"/>
            <p:cNvSpPr/>
            <p:nvPr/>
          </p:nvSpPr>
          <p:spPr>
            <a:xfrm>
              <a:off x="5439522" y="2653015"/>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91"/>
            <p:cNvSpPr/>
            <p:nvPr/>
          </p:nvSpPr>
          <p:spPr>
            <a:xfrm>
              <a:off x="5473641" y="2630258"/>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91"/>
            <p:cNvSpPr/>
            <p:nvPr/>
          </p:nvSpPr>
          <p:spPr>
            <a:xfrm>
              <a:off x="5473641" y="2698497"/>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91"/>
            <p:cNvSpPr/>
            <p:nvPr/>
          </p:nvSpPr>
          <p:spPr>
            <a:xfrm>
              <a:off x="5473641" y="2675740"/>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91"/>
            <p:cNvSpPr/>
            <p:nvPr/>
          </p:nvSpPr>
          <p:spPr>
            <a:xfrm>
              <a:off x="5473641" y="2653015"/>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91"/>
            <p:cNvSpPr/>
            <p:nvPr/>
          </p:nvSpPr>
          <p:spPr>
            <a:xfrm>
              <a:off x="5558525" y="2653015"/>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91"/>
            <p:cNvSpPr/>
            <p:nvPr/>
          </p:nvSpPr>
          <p:spPr>
            <a:xfrm>
              <a:off x="5558525" y="2630258"/>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91"/>
            <p:cNvSpPr/>
            <p:nvPr/>
          </p:nvSpPr>
          <p:spPr>
            <a:xfrm>
              <a:off x="5558525" y="2675740"/>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91"/>
            <p:cNvSpPr/>
            <p:nvPr/>
          </p:nvSpPr>
          <p:spPr>
            <a:xfrm>
              <a:off x="5558525" y="2698497"/>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6" name="Google Shape;10316;p91"/>
          <p:cNvGrpSpPr/>
          <p:nvPr/>
        </p:nvGrpSpPr>
        <p:grpSpPr>
          <a:xfrm>
            <a:off x="3567142" y="2731507"/>
            <a:ext cx="348288" cy="340331"/>
            <a:chOff x="3567142" y="2905757"/>
            <a:chExt cx="348288" cy="340331"/>
          </a:xfrm>
        </p:grpSpPr>
        <p:sp>
          <p:nvSpPr>
            <p:cNvPr id="10317" name="Google Shape;10317;p91"/>
            <p:cNvSpPr/>
            <p:nvPr/>
          </p:nvSpPr>
          <p:spPr>
            <a:xfrm>
              <a:off x="3567142" y="2905757"/>
              <a:ext cx="348288" cy="340331"/>
            </a:xfrm>
            <a:custGeom>
              <a:rect b="b" l="l" r="r" t="t"/>
              <a:pathLst>
                <a:path extrusionOk="0" h="10693" w="10943">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91"/>
            <p:cNvSpPr/>
            <p:nvPr/>
          </p:nvSpPr>
          <p:spPr>
            <a:xfrm>
              <a:off x="3819534" y="3034977"/>
              <a:ext cx="73903" cy="48919"/>
            </a:xfrm>
            <a:custGeom>
              <a:rect b="b" l="l" r="r" t="t"/>
              <a:pathLst>
                <a:path extrusionOk="0" h="1537" w="2322">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91"/>
            <p:cNvSpPr/>
            <p:nvPr/>
          </p:nvSpPr>
          <p:spPr>
            <a:xfrm>
              <a:off x="3728571" y="3036123"/>
              <a:ext cx="67506" cy="45895"/>
            </a:xfrm>
            <a:custGeom>
              <a:rect b="b" l="l" r="r" t="t"/>
              <a:pathLst>
                <a:path extrusionOk="0" h="1442" w="2121">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91"/>
            <p:cNvSpPr/>
            <p:nvPr/>
          </p:nvSpPr>
          <p:spPr>
            <a:xfrm>
              <a:off x="3724783" y="3091439"/>
              <a:ext cx="170946" cy="30745"/>
            </a:xfrm>
            <a:custGeom>
              <a:rect b="b" l="l" r="r" t="t"/>
              <a:pathLst>
                <a:path extrusionOk="0" h="966" w="5371">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91"/>
            <p:cNvSpPr/>
            <p:nvPr/>
          </p:nvSpPr>
          <p:spPr>
            <a:xfrm>
              <a:off x="3597092" y="2940799"/>
              <a:ext cx="40580" cy="30936"/>
            </a:xfrm>
            <a:custGeom>
              <a:rect b="b" l="l" r="r" t="t"/>
              <a:pathLst>
                <a:path extrusionOk="0" h="972" w="1275">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2" name="Google Shape;10322;p91"/>
          <p:cNvGrpSpPr/>
          <p:nvPr/>
        </p:nvGrpSpPr>
        <p:grpSpPr>
          <a:xfrm>
            <a:off x="870939" y="1801571"/>
            <a:ext cx="332375" cy="350071"/>
            <a:chOff x="870939" y="1975821"/>
            <a:chExt cx="332375" cy="350071"/>
          </a:xfrm>
        </p:grpSpPr>
        <p:sp>
          <p:nvSpPr>
            <p:cNvPr id="10323" name="Google Shape;10323;p91"/>
            <p:cNvSpPr/>
            <p:nvPr/>
          </p:nvSpPr>
          <p:spPr>
            <a:xfrm>
              <a:off x="870939" y="1975821"/>
              <a:ext cx="332375" cy="350071"/>
            </a:xfrm>
            <a:custGeom>
              <a:rect b="b" l="l" r="r" t="t"/>
              <a:pathLst>
                <a:path extrusionOk="0" h="10999" w="10443">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91"/>
            <p:cNvSpPr/>
            <p:nvPr/>
          </p:nvSpPr>
          <p:spPr>
            <a:xfrm>
              <a:off x="955059" y="2135755"/>
              <a:ext cx="164134" cy="75877"/>
            </a:xfrm>
            <a:custGeom>
              <a:rect b="b" l="l" r="r" t="t"/>
              <a:pathLst>
                <a:path extrusionOk="0" h="2384" w="5157">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91"/>
            <p:cNvSpPr/>
            <p:nvPr/>
          </p:nvSpPr>
          <p:spPr>
            <a:xfrm>
              <a:off x="955059" y="2224999"/>
              <a:ext cx="164134" cy="75240"/>
            </a:xfrm>
            <a:custGeom>
              <a:rect b="b" l="l" r="r" t="t"/>
              <a:pathLst>
                <a:path extrusionOk="0" h="2364" w="5157">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91"/>
            <p:cNvSpPr/>
            <p:nvPr/>
          </p:nvSpPr>
          <p:spPr>
            <a:xfrm>
              <a:off x="1021387" y="2183496"/>
              <a:ext cx="18969" cy="69766"/>
            </a:xfrm>
            <a:custGeom>
              <a:rect b="b" l="l" r="r" t="t"/>
              <a:pathLst>
                <a:path extrusionOk="0" h="2192" w="596">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7" name="Google Shape;10327;p91"/>
          <p:cNvGrpSpPr/>
          <p:nvPr/>
        </p:nvGrpSpPr>
        <p:grpSpPr>
          <a:xfrm>
            <a:off x="7967103" y="2240791"/>
            <a:ext cx="355863" cy="361911"/>
            <a:chOff x="7967103" y="2415041"/>
            <a:chExt cx="355863" cy="361911"/>
          </a:xfrm>
        </p:grpSpPr>
        <p:sp>
          <p:nvSpPr>
            <p:cNvPr id="10328" name="Google Shape;10328;p91"/>
            <p:cNvSpPr/>
            <p:nvPr/>
          </p:nvSpPr>
          <p:spPr>
            <a:xfrm>
              <a:off x="7967103" y="2584427"/>
              <a:ext cx="111810" cy="192525"/>
            </a:xfrm>
            <a:custGeom>
              <a:rect b="b" l="l" r="r" t="t"/>
              <a:pathLst>
                <a:path extrusionOk="0" h="6049" w="3513">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91"/>
            <p:cNvSpPr/>
            <p:nvPr/>
          </p:nvSpPr>
          <p:spPr>
            <a:xfrm>
              <a:off x="7989446" y="2750789"/>
              <a:ext cx="10280" cy="26162"/>
            </a:xfrm>
            <a:custGeom>
              <a:rect b="b" l="l" r="r" t="t"/>
              <a:pathLst>
                <a:path extrusionOk="0" h="822" w="323">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91"/>
            <p:cNvSpPr/>
            <p:nvPr/>
          </p:nvSpPr>
          <p:spPr>
            <a:xfrm>
              <a:off x="8045908" y="2750789"/>
              <a:ext cx="10662" cy="26162"/>
            </a:xfrm>
            <a:custGeom>
              <a:rect b="b" l="l" r="r" t="t"/>
              <a:pathLst>
                <a:path extrusionOk="0" h="822" w="335">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91"/>
            <p:cNvSpPr/>
            <p:nvPr/>
          </p:nvSpPr>
          <p:spPr>
            <a:xfrm>
              <a:off x="8073184" y="2595789"/>
              <a:ext cx="136858" cy="112956"/>
            </a:xfrm>
            <a:custGeom>
              <a:rect b="b" l="l" r="r" t="t"/>
              <a:pathLst>
                <a:path extrusionOk="0" h="3549" w="430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91"/>
            <p:cNvSpPr/>
            <p:nvPr/>
          </p:nvSpPr>
          <p:spPr>
            <a:xfrm>
              <a:off x="8085310" y="2415041"/>
              <a:ext cx="112956" cy="169036"/>
            </a:xfrm>
            <a:custGeom>
              <a:rect b="b" l="l" r="r" t="t"/>
              <a:pathLst>
                <a:path extrusionOk="0" h="5311" w="3549">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91"/>
            <p:cNvSpPr/>
            <p:nvPr/>
          </p:nvSpPr>
          <p:spPr>
            <a:xfrm>
              <a:off x="8108449"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91"/>
            <p:cNvSpPr/>
            <p:nvPr/>
          </p:nvSpPr>
          <p:spPr>
            <a:xfrm>
              <a:off x="8165293"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91"/>
            <p:cNvSpPr/>
            <p:nvPr/>
          </p:nvSpPr>
          <p:spPr>
            <a:xfrm>
              <a:off x="8238432" y="2635956"/>
              <a:ext cx="45481" cy="15946"/>
            </a:xfrm>
            <a:custGeom>
              <a:rect b="b" l="l" r="r" t="t"/>
              <a:pathLst>
                <a:path extrusionOk="0" h="501" w="1429">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91"/>
            <p:cNvSpPr/>
            <p:nvPr/>
          </p:nvSpPr>
          <p:spPr>
            <a:xfrm>
              <a:off x="8198998" y="2607534"/>
              <a:ext cx="123968" cy="169036"/>
            </a:xfrm>
            <a:custGeom>
              <a:rect b="b" l="l" r="r" t="t"/>
              <a:pathLst>
                <a:path extrusionOk="0" h="5311" w="3895">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91"/>
            <p:cNvSpPr/>
            <p:nvPr/>
          </p:nvSpPr>
          <p:spPr>
            <a:xfrm>
              <a:off x="8222137"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91"/>
            <p:cNvSpPr/>
            <p:nvPr/>
          </p:nvSpPr>
          <p:spPr>
            <a:xfrm>
              <a:off x="8289579" y="2743946"/>
              <a:ext cx="10630" cy="33005"/>
            </a:xfrm>
            <a:custGeom>
              <a:rect b="b" l="l" r="r" t="t"/>
              <a:pathLst>
                <a:path extrusionOk="0" h="1037" w="334">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9" name="Google Shape;10339;p91"/>
          <p:cNvGrpSpPr/>
          <p:nvPr/>
        </p:nvGrpSpPr>
        <p:grpSpPr>
          <a:xfrm>
            <a:off x="7529411" y="2240409"/>
            <a:ext cx="355863" cy="362292"/>
            <a:chOff x="7529411" y="2414659"/>
            <a:chExt cx="355863" cy="362292"/>
          </a:xfrm>
        </p:grpSpPr>
        <p:sp>
          <p:nvSpPr>
            <p:cNvPr id="10340" name="Google Shape;10340;p91"/>
            <p:cNvSpPr/>
            <p:nvPr/>
          </p:nvSpPr>
          <p:spPr>
            <a:xfrm>
              <a:off x="7687816" y="2443081"/>
              <a:ext cx="45481" cy="15946"/>
            </a:xfrm>
            <a:custGeom>
              <a:rect b="b" l="l" r="r" t="t"/>
              <a:pathLst>
                <a:path extrusionOk="0" h="501" w="1429">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91"/>
            <p:cNvSpPr/>
            <p:nvPr/>
          </p:nvSpPr>
          <p:spPr>
            <a:xfrm>
              <a:off x="7648764" y="2414659"/>
              <a:ext cx="123204" cy="168654"/>
            </a:xfrm>
            <a:custGeom>
              <a:rect b="b" l="l" r="r" t="t"/>
              <a:pathLst>
                <a:path extrusionOk="0" h="5299" w="3871">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91"/>
            <p:cNvSpPr/>
            <p:nvPr/>
          </p:nvSpPr>
          <p:spPr>
            <a:xfrm>
              <a:off x="7670757" y="2551072"/>
              <a:ext cx="10248" cy="33005"/>
            </a:xfrm>
            <a:custGeom>
              <a:rect b="b" l="l" r="r" t="t"/>
              <a:pathLst>
                <a:path extrusionOk="0" h="1037" w="322">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91"/>
            <p:cNvSpPr/>
            <p:nvPr/>
          </p:nvSpPr>
          <p:spPr>
            <a:xfrm>
              <a:off x="7738963" y="2551072"/>
              <a:ext cx="10280" cy="33005"/>
            </a:xfrm>
            <a:custGeom>
              <a:rect b="b" l="l" r="r" t="t"/>
              <a:pathLst>
                <a:path extrusionOk="0" h="1037" w="323">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91"/>
            <p:cNvSpPr/>
            <p:nvPr/>
          </p:nvSpPr>
          <p:spPr>
            <a:xfrm>
              <a:off x="7568432" y="2635956"/>
              <a:ext cx="45513" cy="15946"/>
            </a:xfrm>
            <a:custGeom>
              <a:rect b="b" l="l" r="r" t="t"/>
              <a:pathLst>
                <a:path extrusionOk="0" h="501" w="143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91"/>
            <p:cNvSpPr/>
            <p:nvPr/>
          </p:nvSpPr>
          <p:spPr>
            <a:xfrm>
              <a:off x="7529411" y="2607916"/>
              <a:ext cx="123172" cy="168654"/>
            </a:xfrm>
            <a:custGeom>
              <a:rect b="b" l="l" r="r" t="t"/>
              <a:pathLst>
                <a:path extrusionOk="0" h="5299" w="387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91"/>
            <p:cNvSpPr/>
            <p:nvPr/>
          </p:nvSpPr>
          <p:spPr>
            <a:xfrm>
              <a:off x="7551754" y="2743946"/>
              <a:ext cx="10280" cy="33005"/>
            </a:xfrm>
            <a:custGeom>
              <a:rect b="b" l="l" r="r" t="t"/>
              <a:pathLst>
                <a:path extrusionOk="0" h="1037" w="323">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91"/>
            <p:cNvSpPr/>
            <p:nvPr/>
          </p:nvSpPr>
          <p:spPr>
            <a:xfrm>
              <a:off x="7619610"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91"/>
            <p:cNvSpPr/>
            <p:nvPr/>
          </p:nvSpPr>
          <p:spPr>
            <a:xfrm>
              <a:off x="7773464" y="2584427"/>
              <a:ext cx="111810" cy="192525"/>
            </a:xfrm>
            <a:custGeom>
              <a:rect b="b" l="l" r="r" t="t"/>
              <a:pathLst>
                <a:path extrusionOk="0" h="6049" w="3513">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91"/>
            <p:cNvSpPr/>
            <p:nvPr/>
          </p:nvSpPr>
          <p:spPr>
            <a:xfrm>
              <a:off x="7795043" y="2750789"/>
              <a:ext cx="11012" cy="26162"/>
            </a:xfrm>
            <a:custGeom>
              <a:rect b="b" l="l" r="r" t="t"/>
              <a:pathLst>
                <a:path extrusionOk="0" h="822" w="346">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91"/>
            <p:cNvSpPr/>
            <p:nvPr/>
          </p:nvSpPr>
          <p:spPr>
            <a:xfrm>
              <a:off x="7851887" y="2750789"/>
              <a:ext cx="10662" cy="26162"/>
            </a:xfrm>
            <a:custGeom>
              <a:rect b="b" l="l" r="r" t="t"/>
              <a:pathLst>
                <a:path extrusionOk="0" h="822" w="335">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91"/>
            <p:cNvSpPr/>
            <p:nvPr/>
          </p:nvSpPr>
          <p:spPr>
            <a:xfrm>
              <a:off x="7641189" y="2595789"/>
              <a:ext cx="136826" cy="113147"/>
            </a:xfrm>
            <a:custGeom>
              <a:rect b="b" l="l" r="r" t="t"/>
              <a:pathLst>
                <a:path extrusionOk="0" h="3555" w="4299">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2" name="Google Shape;10352;p91"/>
          <p:cNvGrpSpPr/>
          <p:nvPr/>
        </p:nvGrpSpPr>
        <p:grpSpPr>
          <a:xfrm>
            <a:off x="5733194" y="2257468"/>
            <a:ext cx="446826" cy="327059"/>
            <a:chOff x="5733194" y="2431718"/>
            <a:chExt cx="446826" cy="327059"/>
          </a:xfrm>
        </p:grpSpPr>
        <p:sp>
          <p:nvSpPr>
            <p:cNvPr id="10353" name="Google Shape;10353;p91"/>
            <p:cNvSpPr/>
            <p:nvPr/>
          </p:nvSpPr>
          <p:spPr>
            <a:xfrm>
              <a:off x="6032946" y="2474145"/>
              <a:ext cx="56112" cy="20115"/>
            </a:xfrm>
            <a:custGeom>
              <a:rect b="b" l="l" r="r" t="t"/>
              <a:pathLst>
                <a:path extrusionOk="0" h="632" w="1763">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91"/>
            <p:cNvSpPr/>
            <p:nvPr/>
          </p:nvSpPr>
          <p:spPr>
            <a:xfrm>
              <a:off x="5733194" y="2431718"/>
              <a:ext cx="446826" cy="327059"/>
            </a:xfrm>
            <a:custGeom>
              <a:rect b="b" l="l" r="r" t="t"/>
              <a:pathLst>
                <a:path extrusionOk="0" h="10276" w="14039">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91"/>
            <p:cNvSpPr/>
            <p:nvPr/>
          </p:nvSpPr>
          <p:spPr>
            <a:xfrm>
              <a:off x="6019323" y="2641653"/>
              <a:ext cx="13272" cy="13272"/>
            </a:xfrm>
            <a:custGeom>
              <a:rect b="b" l="l" r="r" t="t"/>
              <a:pathLst>
                <a:path extrusionOk="0" h="417" w="417">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6" name="Google Shape;10356;p91"/>
          <p:cNvGrpSpPr/>
          <p:nvPr/>
        </p:nvGrpSpPr>
        <p:grpSpPr>
          <a:xfrm>
            <a:off x="4876780" y="2243814"/>
            <a:ext cx="407774" cy="356627"/>
            <a:chOff x="4876780" y="2418064"/>
            <a:chExt cx="407774" cy="356627"/>
          </a:xfrm>
        </p:grpSpPr>
        <p:sp>
          <p:nvSpPr>
            <p:cNvPr id="10357" name="Google Shape;10357;p91"/>
            <p:cNvSpPr/>
            <p:nvPr/>
          </p:nvSpPr>
          <p:spPr>
            <a:xfrm>
              <a:off x="4876780" y="2455589"/>
              <a:ext cx="407774" cy="319103"/>
            </a:xfrm>
            <a:custGeom>
              <a:rect b="b" l="l" r="r" t="t"/>
              <a:pathLst>
                <a:path extrusionOk="0" h="10026" w="12812">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91"/>
            <p:cNvSpPr/>
            <p:nvPr/>
          </p:nvSpPr>
          <p:spPr>
            <a:xfrm>
              <a:off x="5017012" y="2666287"/>
              <a:ext cx="25016" cy="12158"/>
            </a:xfrm>
            <a:custGeom>
              <a:rect b="b" l="l" r="r" t="t"/>
              <a:pathLst>
                <a:path extrusionOk="0" h="382" w="786">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91"/>
            <p:cNvSpPr/>
            <p:nvPr/>
          </p:nvSpPr>
          <p:spPr>
            <a:xfrm>
              <a:off x="5068159" y="2418064"/>
              <a:ext cx="203155" cy="198222"/>
            </a:xfrm>
            <a:custGeom>
              <a:rect b="b" l="l" r="r" t="t"/>
              <a:pathLst>
                <a:path extrusionOk="0" h="6228" w="6383">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91"/>
            <p:cNvSpPr/>
            <p:nvPr/>
          </p:nvSpPr>
          <p:spPr>
            <a:xfrm>
              <a:off x="5106415" y="2456353"/>
              <a:ext cx="31509" cy="12158"/>
            </a:xfrm>
            <a:custGeom>
              <a:rect b="b" l="l" r="r" t="t"/>
              <a:pathLst>
                <a:path extrusionOk="0" h="382" w="99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91"/>
            <p:cNvSpPr/>
            <p:nvPr/>
          </p:nvSpPr>
          <p:spPr>
            <a:xfrm>
              <a:off x="5151133" y="2456353"/>
              <a:ext cx="82274" cy="12158"/>
            </a:xfrm>
            <a:custGeom>
              <a:rect b="b" l="l" r="r" t="t"/>
              <a:pathLst>
                <a:path extrusionOk="0" h="382" w="2585">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91"/>
            <p:cNvSpPr/>
            <p:nvPr/>
          </p:nvSpPr>
          <p:spPr>
            <a:xfrm>
              <a:off x="5106415" y="2488180"/>
              <a:ext cx="126992" cy="12158"/>
            </a:xfrm>
            <a:custGeom>
              <a:rect b="b" l="l" r="r" t="t"/>
              <a:pathLst>
                <a:path extrusionOk="0" h="382" w="399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91"/>
            <p:cNvSpPr/>
            <p:nvPr/>
          </p:nvSpPr>
          <p:spPr>
            <a:xfrm>
              <a:off x="5106415" y="2519626"/>
              <a:ext cx="82656" cy="12540"/>
            </a:xfrm>
            <a:custGeom>
              <a:rect b="b" l="l" r="r" t="t"/>
              <a:pathLst>
                <a:path extrusionOk="0" h="394" w="2597">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91"/>
            <p:cNvSpPr/>
            <p:nvPr/>
          </p:nvSpPr>
          <p:spPr>
            <a:xfrm>
              <a:off x="5202312" y="2519626"/>
              <a:ext cx="31095" cy="12540"/>
            </a:xfrm>
            <a:custGeom>
              <a:rect b="b" l="l" r="r" t="t"/>
              <a:pathLst>
                <a:path extrusionOk="0" h="394" w="977">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5" name="Google Shape;10365;p91"/>
          <p:cNvGrpSpPr/>
          <p:nvPr/>
        </p:nvGrpSpPr>
        <p:grpSpPr>
          <a:xfrm>
            <a:off x="7070872" y="2236621"/>
            <a:ext cx="398321" cy="371013"/>
            <a:chOff x="7070872" y="2410871"/>
            <a:chExt cx="398321" cy="371013"/>
          </a:xfrm>
        </p:grpSpPr>
        <p:sp>
          <p:nvSpPr>
            <p:cNvPr id="10366" name="Google Shape;10366;p91"/>
            <p:cNvSpPr/>
            <p:nvPr/>
          </p:nvSpPr>
          <p:spPr>
            <a:xfrm>
              <a:off x="7204643" y="2603364"/>
              <a:ext cx="123586" cy="107641"/>
            </a:xfrm>
            <a:custGeom>
              <a:rect b="b" l="l" r="r" t="t"/>
              <a:pathLst>
                <a:path extrusionOk="0" h="3382" w="3883">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91"/>
            <p:cNvSpPr/>
            <p:nvPr/>
          </p:nvSpPr>
          <p:spPr>
            <a:xfrm>
              <a:off x="7203147" y="2410871"/>
              <a:ext cx="133421" cy="178902"/>
            </a:xfrm>
            <a:custGeom>
              <a:rect b="b" l="l" r="r" t="t"/>
              <a:pathLst>
                <a:path extrusionOk="0" h="5621" w="4192">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91"/>
            <p:cNvSpPr/>
            <p:nvPr/>
          </p:nvSpPr>
          <p:spPr>
            <a:xfrm>
              <a:off x="7334245"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91"/>
            <p:cNvSpPr/>
            <p:nvPr/>
          </p:nvSpPr>
          <p:spPr>
            <a:xfrm>
              <a:off x="7070872"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70" name="Google Shape;10370;p91"/>
          <p:cNvSpPr/>
          <p:nvPr/>
        </p:nvSpPr>
        <p:spPr>
          <a:xfrm>
            <a:off x="6238328" y="2259346"/>
            <a:ext cx="316461" cy="324036"/>
          </a:xfrm>
          <a:custGeom>
            <a:rect b="b" l="l" r="r" t="t"/>
            <a:pathLst>
              <a:path extrusionOk="0" h="10181" w="9943">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71" name="Google Shape;10371;p91"/>
          <p:cNvGrpSpPr/>
          <p:nvPr/>
        </p:nvGrpSpPr>
        <p:grpSpPr>
          <a:xfrm>
            <a:off x="5318259" y="2807861"/>
            <a:ext cx="371013" cy="220787"/>
            <a:chOff x="5318259" y="2982111"/>
            <a:chExt cx="371013" cy="220787"/>
          </a:xfrm>
        </p:grpSpPr>
        <p:sp>
          <p:nvSpPr>
            <p:cNvPr id="10372" name="Google Shape;10372;p91"/>
            <p:cNvSpPr/>
            <p:nvPr/>
          </p:nvSpPr>
          <p:spPr>
            <a:xfrm>
              <a:off x="5364123" y="3021546"/>
              <a:ext cx="58372" cy="18396"/>
            </a:xfrm>
            <a:custGeom>
              <a:rect b="b" l="l" r="r" t="t"/>
              <a:pathLst>
                <a:path extrusionOk="0" h="578" w="1834">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91"/>
            <p:cNvSpPr/>
            <p:nvPr/>
          </p:nvSpPr>
          <p:spPr>
            <a:xfrm>
              <a:off x="5346681" y="3151338"/>
              <a:ext cx="11012" cy="39052"/>
            </a:xfrm>
            <a:custGeom>
              <a:rect b="b" l="l" r="r" t="t"/>
              <a:pathLst>
                <a:path extrusionOk="0" h="1227" w="346">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91"/>
            <p:cNvSpPr/>
            <p:nvPr/>
          </p:nvSpPr>
          <p:spPr>
            <a:xfrm>
              <a:off x="5318259" y="2988763"/>
              <a:ext cx="149717" cy="202773"/>
            </a:xfrm>
            <a:custGeom>
              <a:rect b="b" l="l" r="r" t="t"/>
              <a:pathLst>
                <a:path extrusionOk="0" h="6371" w="4704">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91"/>
            <p:cNvSpPr/>
            <p:nvPr/>
          </p:nvSpPr>
          <p:spPr>
            <a:xfrm>
              <a:off x="5548658" y="2982111"/>
              <a:ext cx="140614" cy="208279"/>
            </a:xfrm>
            <a:custGeom>
              <a:rect b="b" l="l" r="r" t="t"/>
              <a:pathLst>
                <a:path extrusionOk="0" h="6544" w="4418">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91"/>
            <p:cNvSpPr/>
            <p:nvPr/>
          </p:nvSpPr>
          <p:spPr>
            <a:xfrm>
              <a:off x="5655153" y="3157004"/>
              <a:ext cx="10630" cy="33387"/>
            </a:xfrm>
            <a:custGeom>
              <a:rect b="b" l="l" r="r" t="t"/>
              <a:pathLst>
                <a:path extrusionOk="0" h="1049" w="334">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91"/>
            <p:cNvSpPr/>
            <p:nvPr/>
          </p:nvSpPr>
          <p:spPr>
            <a:xfrm>
              <a:off x="5497893" y="3174445"/>
              <a:ext cx="11012" cy="10248"/>
            </a:xfrm>
            <a:custGeom>
              <a:rect b="b" l="l" r="r" t="t"/>
              <a:pathLst>
                <a:path extrusionOk="0" h="322" w="346">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91"/>
            <p:cNvSpPr/>
            <p:nvPr/>
          </p:nvSpPr>
          <p:spPr>
            <a:xfrm>
              <a:off x="5410718" y="3156972"/>
              <a:ext cx="74699" cy="45927"/>
            </a:xfrm>
            <a:custGeom>
              <a:rect b="b" l="l" r="r" t="t"/>
              <a:pathLst>
                <a:path extrusionOk="0" h="1443" w="2347">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91"/>
            <p:cNvSpPr/>
            <p:nvPr/>
          </p:nvSpPr>
          <p:spPr>
            <a:xfrm>
              <a:off x="5521382" y="3156590"/>
              <a:ext cx="75049" cy="45163"/>
            </a:xfrm>
            <a:custGeom>
              <a:rect b="b" l="l" r="r" t="t"/>
              <a:pathLst>
                <a:path extrusionOk="0" h="1419" w="2358">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0" name="Google Shape;10380;p91"/>
          <p:cNvGrpSpPr/>
          <p:nvPr/>
        </p:nvGrpSpPr>
        <p:grpSpPr>
          <a:xfrm>
            <a:off x="7073928" y="2731507"/>
            <a:ext cx="371395" cy="371809"/>
            <a:chOff x="7073928" y="2905757"/>
            <a:chExt cx="371395" cy="371809"/>
          </a:xfrm>
        </p:grpSpPr>
        <p:sp>
          <p:nvSpPr>
            <p:cNvPr id="10381" name="Google Shape;10381;p91"/>
            <p:cNvSpPr/>
            <p:nvPr/>
          </p:nvSpPr>
          <p:spPr>
            <a:xfrm>
              <a:off x="7073928" y="2905757"/>
              <a:ext cx="371395" cy="371809"/>
            </a:xfrm>
            <a:custGeom>
              <a:rect b="b" l="l" r="r" t="t"/>
              <a:pathLst>
                <a:path extrusionOk="0" h="11682" w="11669">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91"/>
            <p:cNvSpPr/>
            <p:nvPr/>
          </p:nvSpPr>
          <p:spPr>
            <a:xfrm>
              <a:off x="7281188" y="3188513"/>
              <a:ext cx="65596" cy="48473"/>
            </a:xfrm>
            <a:custGeom>
              <a:rect b="b" l="l" r="r" t="t"/>
              <a:pathLst>
                <a:path extrusionOk="0" h="1523" w="2061">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91"/>
            <p:cNvSpPr/>
            <p:nvPr/>
          </p:nvSpPr>
          <p:spPr>
            <a:xfrm>
              <a:off x="7252034" y="3168080"/>
              <a:ext cx="24634" cy="19287"/>
            </a:xfrm>
            <a:custGeom>
              <a:rect b="b" l="l" r="r" t="t"/>
              <a:pathLst>
                <a:path extrusionOk="0" h="606" w="774">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4" name="Google Shape;10384;p91"/>
          <p:cNvGrpSpPr/>
          <p:nvPr/>
        </p:nvGrpSpPr>
        <p:grpSpPr>
          <a:xfrm>
            <a:off x="6188327" y="2781158"/>
            <a:ext cx="371395" cy="272857"/>
            <a:chOff x="6188327" y="2955408"/>
            <a:chExt cx="371395" cy="272857"/>
          </a:xfrm>
        </p:grpSpPr>
        <p:sp>
          <p:nvSpPr>
            <p:cNvPr id="10385" name="Google Shape;10385;p91"/>
            <p:cNvSpPr/>
            <p:nvPr/>
          </p:nvSpPr>
          <p:spPr>
            <a:xfrm>
              <a:off x="6229990" y="2978897"/>
              <a:ext cx="289567" cy="197840"/>
            </a:xfrm>
            <a:custGeom>
              <a:rect b="b" l="l" r="r" t="t"/>
              <a:pathLst>
                <a:path extrusionOk="0" h="6216" w="9098">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91"/>
            <p:cNvSpPr/>
            <p:nvPr/>
          </p:nvSpPr>
          <p:spPr>
            <a:xfrm>
              <a:off x="6188327" y="2955408"/>
              <a:ext cx="371395" cy="272857"/>
            </a:xfrm>
            <a:custGeom>
              <a:rect b="b" l="l" r="r" t="t"/>
              <a:pathLst>
                <a:path extrusionOk="0" h="8573" w="11669">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7" name="Google Shape;10387;p91"/>
          <p:cNvGrpSpPr/>
          <p:nvPr/>
        </p:nvGrpSpPr>
        <p:grpSpPr>
          <a:xfrm>
            <a:off x="7521454" y="2731889"/>
            <a:ext cx="359651" cy="371013"/>
            <a:chOff x="7521454" y="2906139"/>
            <a:chExt cx="359651" cy="371013"/>
          </a:xfrm>
        </p:grpSpPr>
        <p:sp>
          <p:nvSpPr>
            <p:cNvPr id="10388" name="Google Shape;10388;p91"/>
            <p:cNvSpPr/>
            <p:nvPr/>
          </p:nvSpPr>
          <p:spPr>
            <a:xfrm>
              <a:off x="7614677" y="3138830"/>
              <a:ext cx="79983" cy="138322"/>
            </a:xfrm>
            <a:custGeom>
              <a:rect b="b" l="l" r="r" t="t"/>
              <a:pathLst>
                <a:path extrusionOk="0" h="4346" w="2513">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91"/>
            <p:cNvSpPr/>
            <p:nvPr/>
          </p:nvSpPr>
          <p:spPr>
            <a:xfrm>
              <a:off x="7707518" y="3138830"/>
              <a:ext cx="79983" cy="138322"/>
            </a:xfrm>
            <a:custGeom>
              <a:rect b="b" l="l" r="r" t="t"/>
              <a:pathLst>
                <a:path extrusionOk="0" h="4346" w="2513">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91"/>
            <p:cNvSpPr/>
            <p:nvPr/>
          </p:nvSpPr>
          <p:spPr>
            <a:xfrm>
              <a:off x="7800740" y="3138830"/>
              <a:ext cx="80364" cy="138322"/>
            </a:xfrm>
            <a:custGeom>
              <a:rect b="b" l="l" r="r" t="t"/>
              <a:pathLst>
                <a:path extrusionOk="0" h="4346" w="2525">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91"/>
            <p:cNvSpPr/>
            <p:nvPr/>
          </p:nvSpPr>
          <p:spPr>
            <a:xfrm>
              <a:off x="7521454" y="3138830"/>
              <a:ext cx="79983" cy="138322"/>
            </a:xfrm>
            <a:custGeom>
              <a:rect b="b" l="l" r="r" t="t"/>
              <a:pathLst>
                <a:path extrusionOk="0" h="4346" w="2513">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91"/>
            <p:cNvSpPr/>
            <p:nvPr/>
          </p:nvSpPr>
          <p:spPr>
            <a:xfrm>
              <a:off x="7555923" y="2906139"/>
              <a:ext cx="289949" cy="219833"/>
            </a:xfrm>
            <a:custGeom>
              <a:rect b="b" l="l" r="r" t="t"/>
              <a:pathLst>
                <a:path extrusionOk="0" h="6907" w="911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3" name="Google Shape;10393;p91"/>
          <p:cNvGrpSpPr/>
          <p:nvPr/>
        </p:nvGrpSpPr>
        <p:grpSpPr>
          <a:xfrm>
            <a:off x="5782845" y="2732271"/>
            <a:ext cx="301661" cy="371013"/>
            <a:chOff x="5782845" y="2906521"/>
            <a:chExt cx="301661" cy="371013"/>
          </a:xfrm>
        </p:grpSpPr>
        <p:sp>
          <p:nvSpPr>
            <p:cNvPr id="10394" name="Google Shape;10394;p91"/>
            <p:cNvSpPr/>
            <p:nvPr/>
          </p:nvSpPr>
          <p:spPr>
            <a:xfrm>
              <a:off x="5782845" y="3087651"/>
              <a:ext cx="301661" cy="189883"/>
            </a:xfrm>
            <a:custGeom>
              <a:rect b="b" l="l" r="r" t="t"/>
              <a:pathLst>
                <a:path extrusionOk="0" h="5966" w="9478">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91"/>
            <p:cNvSpPr/>
            <p:nvPr/>
          </p:nvSpPr>
          <p:spPr>
            <a:xfrm>
              <a:off x="5868111" y="2906521"/>
              <a:ext cx="127724" cy="172823"/>
            </a:xfrm>
            <a:custGeom>
              <a:rect b="b" l="l" r="r" t="t"/>
              <a:pathLst>
                <a:path extrusionOk="0" h="5430" w="4013">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91"/>
            <p:cNvSpPr/>
            <p:nvPr/>
          </p:nvSpPr>
          <p:spPr>
            <a:xfrm>
              <a:off x="5915088" y="3051655"/>
              <a:ext cx="34151" cy="10662"/>
            </a:xfrm>
            <a:custGeom>
              <a:rect b="b" l="l" r="r" t="t"/>
              <a:pathLst>
                <a:path extrusionOk="0" h="335" w="1073">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7" name="Google Shape;10397;p91"/>
          <p:cNvGrpSpPr/>
          <p:nvPr/>
        </p:nvGrpSpPr>
        <p:grpSpPr>
          <a:xfrm>
            <a:off x="3539102" y="2253299"/>
            <a:ext cx="355099" cy="355481"/>
            <a:chOff x="3539102" y="2427549"/>
            <a:chExt cx="355099" cy="355481"/>
          </a:xfrm>
        </p:grpSpPr>
        <p:sp>
          <p:nvSpPr>
            <p:cNvPr id="10398" name="Google Shape;10398;p91"/>
            <p:cNvSpPr/>
            <p:nvPr/>
          </p:nvSpPr>
          <p:spPr>
            <a:xfrm>
              <a:off x="3539102" y="2561320"/>
              <a:ext cx="355099" cy="221710"/>
            </a:xfrm>
            <a:custGeom>
              <a:rect b="b" l="l" r="r" t="t"/>
              <a:pathLst>
                <a:path extrusionOk="0" h="6966" w="11157">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91"/>
            <p:cNvSpPr/>
            <p:nvPr/>
          </p:nvSpPr>
          <p:spPr>
            <a:xfrm>
              <a:off x="3544417" y="2427549"/>
              <a:ext cx="339568" cy="205415"/>
            </a:xfrm>
            <a:custGeom>
              <a:rect b="b" l="l" r="r" t="t"/>
              <a:pathLst>
                <a:path extrusionOk="0" h="6454" w="10669">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0" name="Google Shape;10400;p91"/>
          <p:cNvGrpSpPr/>
          <p:nvPr/>
        </p:nvGrpSpPr>
        <p:grpSpPr>
          <a:xfrm>
            <a:off x="6630539" y="2743252"/>
            <a:ext cx="371777" cy="349434"/>
            <a:chOff x="6630539" y="2917502"/>
            <a:chExt cx="371777" cy="349434"/>
          </a:xfrm>
        </p:grpSpPr>
        <p:sp>
          <p:nvSpPr>
            <p:cNvPr id="10401" name="Google Shape;10401;p91"/>
            <p:cNvSpPr/>
            <p:nvPr/>
          </p:nvSpPr>
          <p:spPr>
            <a:xfrm>
              <a:off x="6689292" y="3043093"/>
              <a:ext cx="92109" cy="30586"/>
            </a:xfrm>
            <a:custGeom>
              <a:rect b="b" l="l" r="r" t="t"/>
              <a:pathLst>
                <a:path extrusionOk="0" h="961" w="2894">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91"/>
            <p:cNvSpPr/>
            <p:nvPr/>
          </p:nvSpPr>
          <p:spPr>
            <a:xfrm>
              <a:off x="6630539" y="2993315"/>
              <a:ext cx="208852" cy="273621"/>
            </a:xfrm>
            <a:custGeom>
              <a:rect b="b" l="l" r="r" t="t"/>
              <a:pathLst>
                <a:path extrusionOk="0" h="8597" w="6562">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91"/>
            <p:cNvSpPr/>
            <p:nvPr/>
          </p:nvSpPr>
          <p:spPr>
            <a:xfrm>
              <a:off x="6665804" y="3232053"/>
              <a:ext cx="10630" cy="33737"/>
            </a:xfrm>
            <a:custGeom>
              <a:rect b="b" l="l" r="r" t="t"/>
              <a:pathLst>
                <a:path extrusionOk="0" h="1060" w="334">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91"/>
            <p:cNvSpPr/>
            <p:nvPr/>
          </p:nvSpPr>
          <p:spPr>
            <a:xfrm>
              <a:off x="6793877" y="3232053"/>
              <a:ext cx="10248" cy="33737"/>
            </a:xfrm>
            <a:custGeom>
              <a:rect b="b" l="l" r="r" t="t"/>
              <a:pathLst>
                <a:path extrusionOk="0" h="1060" w="322">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91"/>
            <p:cNvSpPr/>
            <p:nvPr/>
          </p:nvSpPr>
          <p:spPr>
            <a:xfrm>
              <a:off x="6828347" y="2952766"/>
              <a:ext cx="173969" cy="181162"/>
            </a:xfrm>
            <a:custGeom>
              <a:rect b="b" l="l" r="r" t="t"/>
              <a:pathLst>
                <a:path extrusionOk="0" h="5692" w="5466">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91"/>
            <p:cNvSpPr/>
            <p:nvPr/>
          </p:nvSpPr>
          <p:spPr>
            <a:xfrm>
              <a:off x="6898463" y="2917502"/>
              <a:ext cx="34151" cy="104999"/>
            </a:xfrm>
            <a:custGeom>
              <a:rect b="b" l="l" r="r" t="t"/>
              <a:pathLst>
                <a:path extrusionOk="0" h="3299" w="1073">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91"/>
            <p:cNvSpPr/>
            <p:nvPr/>
          </p:nvSpPr>
          <p:spPr>
            <a:xfrm>
              <a:off x="6898081" y="3028548"/>
              <a:ext cx="34151" cy="34119"/>
            </a:xfrm>
            <a:custGeom>
              <a:rect b="b" l="l" r="r" t="t"/>
              <a:pathLst>
                <a:path extrusionOk="0" h="1072" w="1073">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8" name="Google Shape;10408;p91"/>
          <p:cNvGrpSpPr/>
          <p:nvPr/>
        </p:nvGrpSpPr>
        <p:grpSpPr>
          <a:xfrm>
            <a:off x="2171474" y="3194979"/>
            <a:ext cx="408156" cy="343737"/>
            <a:chOff x="2171474" y="3369229"/>
            <a:chExt cx="408156" cy="343737"/>
          </a:xfrm>
        </p:grpSpPr>
        <p:sp>
          <p:nvSpPr>
            <p:cNvPr id="10409" name="Google Shape;10409;p91"/>
            <p:cNvSpPr/>
            <p:nvPr/>
          </p:nvSpPr>
          <p:spPr>
            <a:xfrm>
              <a:off x="2171474" y="3369229"/>
              <a:ext cx="408156" cy="343737"/>
            </a:xfrm>
            <a:custGeom>
              <a:rect b="b" l="l" r="r" t="t"/>
              <a:pathLst>
                <a:path extrusionOk="0" h="10800" w="12824">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91"/>
            <p:cNvSpPr/>
            <p:nvPr/>
          </p:nvSpPr>
          <p:spPr>
            <a:xfrm>
              <a:off x="2292737" y="3477220"/>
              <a:ext cx="164898" cy="164866"/>
            </a:xfrm>
            <a:custGeom>
              <a:rect b="b" l="l" r="r" t="t"/>
              <a:pathLst>
                <a:path extrusionOk="0" h="5180" w="5181">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91"/>
            <p:cNvSpPr/>
            <p:nvPr/>
          </p:nvSpPr>
          <p:spPr>
            <a:xfrm>
              <a:off x="2256358" y="3451503"/>
              <a:ext cx="188769" cy="177311"/>
            </a:xfrm>
            <a:custGeom>
              <a:rect b="b" l="l" r="r" t="t"/>
              <a:pathLst>
                <a:path extrusionOk="0" h="5571" w="5931">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91"/>
            <p:cNvSpPr/>
            <p:nvPr/>
          </p:nvSpPr>
          <p:spPr>
            <a:xfrm>
              <a:off x="2305245" y="3491160"/>
              <a:ext cx="189151" cy="176706"/>
            </a:xfrm>
            <a:custGeom>
              <a:rect b="b" l="l" r="r" t="t"/>
              <a:pathLst>
                <a:path extrusionOk="0" h="5552" w="5943">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3" name="Google Shape;10413;p91"/>
          <p:cNvGrpSpPr/>
          <p:nvPr/>
        </p:nvGrpSpPr>
        <p:grpSpPr>
          <a:xfrm>
            <a:off x="4891198" y="2750858"/>
            <a:ext cx="334634" cy="334634"/>
            <a:chOff x="4891198" y="2925108"/>
            <a:chExt cx="334634" cy="334634"/>
          </a:xfrm>
        </p:grpSpPr>
        <p:sp>
          <p:nvSpPr>
            <p:cNvPr id="10414" name="Google Shape;10414;p91"/>
            <p:cNvSpPr/>
            <p:nvPr/>
          </p:nvSpPr>
          <p:spPr>
            <a:xfrm>
              <a:off x="5001830" y="2925108"/>
              <a:ext cx="113338" cy="150831"/>
            </a:xfrm>
            <a:custGeom>
              <a:rect b="b" l="l" r="r" t="t"/>
              <a:pathLst>
                <a:path extrusionOk="0" h="4739" w="3561">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91"/>
            <p:cNvSpPr/>
            <p:nvPr/>
          </p:nvSpPr>
          <p:spPr>
            <a:xfrm>
              <a:off x="5102628" y="2933033"/>
              <a:ext cx="98188" cy="76991"/>
            </a:xfrm>
            <a:custGeom>
              <a:rect b="b" l="l" r="r" t="t"/>
              <a:pathLst>
                <a:path extrusionOk="0" h="2419" w="3085">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91"/>
            <p:cNvSpPr/>
            <p:nvPr/>
          </p:nvSpPr>
          <p:spPr>
            <a:xfrm>
              <a:off x="4915832" y="2932492"/>
              <a:ext cx="98920" cy="77532"/>
            </a:xfrm>
            <a:custGeom>
              <a:rect b="b" l="l" r="r" t="t"/>
              <a:pathLst>
                <a:path extrusionOk="0" h="2436" w="3108">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91"/>
            <p:cNvSpPr/>
            <p:nvPr/>
          </p:nvSpPr>
          <p:spPr>
            <a:xfrm>
              <a:off x="4915832" y="3174254"/>
              <a:ext cx="80746" cy="70689"/>
            </a:xfrm>
            <a:custGeom>
              <a:rect b="b" l="l" r="r" t="t"/>
              <a:pathLst>
                <a:path extrusionOk="0" h="2221" w="2537">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91"/>
            <p:cNvSpPr/>
            <p:nvPr/>
          </p:nvSpPr>
          <p:spPr>
            <a:xfrm>
              <a:off x="5121215" y="3173936"/>
              <a:ext cx="79601" cy="69511"/>
            </a:xfrm>
            <a:custGeom>
              <a:rect b="b" l="l" r="r" t="t"/>
              <a:pathLst>
                <a:path extrusionOk="0" h="2184" w="2501">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91"/>
            <p:cNvSpPr/>
            <p:nvPr/>
          </p:nvSpPr>
          <p:spPr>
            <a:xfrm>
              <a:off x="4891198"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91"/>
            <p:cNvSpPr/>
            <p:nvPr/>
          </p:nvSpPr>
          <p:spPr>
            <a:xfrm>
              <a:off x="5112876"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91"/>
            <p:cNvSpPr/>
            <p:nvPr/>
          </p:nvSpPr>
          <p:spPr>
            <a:xfrm>
              <a:off x="5001448" y="3108498"/>
              <a:ext cx="113338" cy="151244"/>
            </a:xfrm>
            <a:custGeom>
              <a:rect b="b" l="l" r="r" t="t"/>
              <a:pathLst>
                <a:path extrusionOk="0" h="4752" w="3561">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2" name="Google Shape;10422;p91"/>
          <p:cNvGrpSpPr/>
          <p:nvPr/>
        </p:nvGrpSpPr>
        <p:grpSpPr>
          <a:xfrm>
            <a:off x="7976174" y="2750858"/>
            <a:ext cx="334666" cy="334634"/>
            <a:chOff x="7976174" y="2925108"/>
            <a:chExt cx="334666" cy="334634"/>
          </a:xfrm>
        </p:grpSpPr>
        <p:sp>
          <p:nvSpPr>
            <p:cNvPr id="10423" name="Google Shape;10423;p91"/>
            <p:cNvSpPr/>
            <p:nvPr/>
          </p:nvSpPr>
          <p:spPr>
            <a:xfrm>
              <a:off x="8003100" y="3064545"/>
              <a:ext cx="10630" cy="14068"/>
            </a:xfrm>
            <a:custGeom>
              <a:rect b="b" l="l" r="r" t="t"/>
              <a:pathLst>
                <a:path extrusionOk="0" h="442" w="334">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91"/>
            <p:cNvSpPr/>
            <p:nvPr/>
          </p:nvSpPr>
          <p:spPr>
            <a:xfrm>
              <a:off x="8003100" y="3046371"/>
              <a:ext cx="10630" cy="14418"/>
            </a:xfrm>
            <a:custGeom>
              <a:rect b="b" l="l" r="r" t="t"/>
              <a:pathLst>
                <a:path extrusionOk="0" h="453" w="334">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91"/>
            <p:cNvSpPr/>
            <p:nvPr/>
          </p:nvSpPr>
          <p:spPr>
            <a:xfrm>
              <a:off x="8272519" y="3105093"/>
              <a:ext cx="10630" cy="14418"/>
            </a:xfrm>
            <a:custGeom>
              <a:rect b="b" l="l" r="r" t="t"/>
              <a:pathLst>
                <a:path extrusionOk="0" h="453" w="334">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91"/>
            <p:cNvSpPr/>
            <p:nvPr/>
          </p:nvSpPr>
          <p:spPr>
            <a:xfrm>
              <a:off x="8272519" y="3123266"/>
              <a:ext cx="10630" cy="14068"/>
            </a:xfrm>
            <a:custGeom>
              <a:rect b="b" l="l" r="r" t="t"/>
              <a:pathLst>
                <a:path extrusionOk="0" h="442" w="334">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91"/>
            <p:cNvSpPr/>
            <p:nvPr/>
          </p:nvSpPr>
          <p:spPr>
            <a:xfrm>
              <a:off x="7976174" y="2925108"/>
              <a:ext cx="334666" cy="334634"/>
            </a:xfrm>
            <a:custGeom>
              <a:rect b="b" l="l" r="r" t="t"/>
              <a:pathLst>
                <a:path extrusionOk="0" h="10514" w="10515">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91"/>
            <p:cNvSpPr/>
            <p:nvPr/>
          </p:nvSpPr>
          <p:spPr>
            <a:xfrm>
              <a:off x="8116024" y="3221804"/>
              <a:ext cx="14036" cy="10280"/>
            </a:xfrm>
            <a:custGeom>
              <a:rect b="b" l="l" r="r" t="t"/>
              <a:pathLst>
                <a:path extrusionOk="0" h="323" w="441">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91"/>
            <p:cNvSpPr/>
            <p:nvPr/>
          </p:nvSpPr>
          <p:spPr>
            <a:xfrm>
              <a:off x="8097818" y="3221804"/>
              <a:ext cx="14068" cy="10280"/>
            </a:xfrm>
            <a:custGeom>
              <a:rect b="b" l="l" r="r" t="t"/>
              <a:pathLst>
                <a:path extrusionOk="0" h="323" w="442">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91"/>
            <p:cNvSpPr/>
            <p:nvPr/>
          </p:nvSpPr>
          <p:spPr>
            <a:xfrm>
              <a:off x="8156190" y="2951621"/>
              <a:ext cx="14036" cy="10630"/>
            </a:xfrm>
            <a:custGeom>
              <a:rect b="b" l="l" r="r" t="t"/>
              <a:pathLst>
                <a:path extrusionOk="0" h="334" w="441">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91"/>
            <p:cNvSpPr/>
            <p:nvPr/>
          </p:nvSpPr>
          <p:spPr>
            <a:xfrm>
              <a:off x="8173982" y="2952385"/>
              <a:ext cx="14450" cy="10248"/>
            </a:xfrm>
            <a:custGeom>
              <a:rect b="b" l="l" r="r" t="t"/>
              <a:pathLst>
                <a:path extrusionOk="0" h="322" w="454">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2" name="Google Shape;10432;p91"/>
          <p:cNvGrpSpPr/>
          <p:nvPr/>
        </p:nvGrpSpPr>
        <p:grpSpPr>
          <a:xfrm>
            <a:off x="3091957" y="3199881"/>
            <a:ext cx="354717" cy="332757"/>
            <a:chOff x="3091957" y="3374131"/>
            <a:chExt cx="354717" cy="332757"/>
          </a:xfrm>
        </p:grpSpPr>
        <p:sp>
          <p:nvSpPr>
            <p:cNvPr id="10433" name="Google Shape;10433;p91"/>
            <p:cNvSpPr/>
            <p:nvPr/>
          </p:nvSpPr>
          <p:spPr>
            <a:xfrm>
              <a:off x="3091957" y="3374131"/>
              <a:ext cx="354717" cy="332757"/>
            </a:xfrm>
            <a:custGeom>
              <a:rect b="b" l="l" r="r" t="t"/>
              <a:pathLst>
                <a:path extrusionOk="0" h="10455" w="11145">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91"/>
            <p:cNvSpPr/>
            <p:nvPr/>
          </p:nvSpPr>
          <p:spPr>
            <a:xfrm>
              <a:off x="3248835" y="3434380"/>
              <a:ext cx="40580" cy="40962"/>
            </a:xfrm>
            <a:custGeom>
              <a:rect b="b" l="l" r="r" t="t"/>
              <a:pathLst>
                <a:path extrusionOk="0" h="1287" w="1275">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91"/>
            <p:cNvSpPr/>
            <p:nvPr/>
          </p:nvSpPr>
          <p:spPr>
            <a:xfrm>
              <a:off x="3183270" y="3524197"/>
              <a:ext cx="181544" cy="115629"/>
            </a:xfrm>
            <a:custGeom>
              <a:rect b="b" l="l" r="r" t="t"/>
              <a:pathLst>
                <a:path extrusionOk="0" h="3633" w="5704">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91"/>
            <p:cNvSpPr/>
            <p:nvPr/>
          </p:nvSpPr>
          <p:spPr>
            <a:xfrm>
              <a:off x="3157872" y="3516050"/>
              <a:ext cx="34915" cy="33578"/>
            </a:xfrm>
            <a:custGeom>
              <a:rect b="b" l="l" r="r" t="t"/>
              <a:pathLst>
                <a:path extrusionOk="0" h="1055" w="1097">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91"/>
            <p:cNvSpPr/>
            <p:nvPr/>
          </p:nvSpPr>
          <p:spPr>
            <a:xfrm>
              <a:off x="3351892" y="3605485"/>
              <a:ext cx="35297" cy="33578"/>
            </a:xfrm>
            <a:custGeom>
              <a:rect b="b" l="l" r="r" t="t"/>
              <a:pathLst>
                <a:path extrusionOk="0" h="1055" w="1109">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91"/>
            <p:cNvSpPr/>
            <p:nvPr/>
          </p:nvSpPr>
          <p:spPr>
            <a:xfrm>
              <a:off x="3254882" y="3531231"/>
              <a:ext cx="35297" cy="33546"/>
            </a:xfrm>
            <a:custGeom>
              <a:rect b="b" l="l" r="r" t="t"/>
              <a:pathLst>
                <a:path extrusionOk="0" h="1054" w="1109">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9" name="Google Shape;10439;p91"/>
          <p:cNvGrpSpPr/>
          <p:nvPr/>
        </p:nvGrpSpPr>
        <p:grpSpPr>
          <a:xfrm>
            <a:off x="3988156" y="3205960"/>
            <a:ext cx="353954" cy="318880"/>
            <a:chOff x="3988156" y="3380210"/>
            <a:chExt cx="353954" cy="318880"/>
          </a:xfrm>
        </p:grpSpPr>
        <p:sp>
          <p:nvSpPr>
            <p:cNvPr id="10440" name="Google Shape;10440;p91"/>
            <p:cNvSpPr/>
            <p:nvPr/>
          </p:nvSpPr>
          <p:spPr>
            <a:xfrm>
              <a:off x="4134053" y="3446156"/>
              <a:ext cx="28454" cy="49269"/>
            </a:xfrm>
            <a:custGeom>
              <a:rect b="b" l="l" r="r" t="t"/>
              <a:pathLst>
                <a:path extrusionOk="0" h="1548" w="894">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91"/>
            <p:cNvSpPr/>
            <p:nvPr/>
          </p:nvSpPr>
          <p:spPr>
            <a:xfrm>
              <a:off x="4188988" y="3398001"/>
              <a:ext cx="81510" cy="81510"/>
            </a:xfrm>
            <a:custGeom>
              <a:rect b="b" l="l" r="r" t="t"/>
              <a:pathLst>
                <a:path extrusionOk="0" h="2561" w="2561">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91"/>
            <p:cNvSpPr/>
            <p:nvPr/>
          </p:nvSpPr>
          <p:spPr>
            <a:xfrm>
              <a:off x="4090863" y="3380210"/>
              <a:ext cx="195930" cy="146311"/>
            </a:xfrm>
            <a:custGeom>
              <a:rect b="b" l="l" r="r" t="t"/>
              <a:pathLst>
                <a:path extrusionOk="0" h="4597" w="6156">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91"/>
            <p:cNvSpPr/>
            <p:nvPr/>
          </p:nvSpPr>
          <p:spPr>
            <a:xfrm>
              <a:off x="4215914" y="3415061"/>
              <a:ext cx="28072" cy="49301"/>
            </a:xfrm>
            <a:custGeom>
              <a:rect b="b" l="l" r="r" t="t"/>
              <a:pathLst>
                <a:path extrusionOk="0" h="1549" w="882">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91"/>
            <p:cNvSpPr/>
            <p:nvPr/>
          </p:nvSpPr>
          <p:spPr>
            <a:xfrm>
              <a:off x="3988156" y="3495935"/>
              <a:ext cx="353954" cy="203155"/>
            </a:xfrm>
            <a:custGeom>
              <a:rect b="b" l="l" r="r" t="t"/>
              <a:pathLst>
                <a:path extrusionOk="0" h="6383" w="11121">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5" name="Google Shape;10445;p91"/>
          <p:cNvGrpSpPr/>
          <p:nvPr/>
        </p:nvGrpSpPr>
        <p:grpSpPr>
          <a:xfrm>
            <a:off x="3541011" y="3193070"/>
            <a:ext cx="348257" cy="346188"/>
            <a:chOff x="3541011" y="3367320"/>
            <a:chExt cx="348257" cy="346188"/>
          </a:xfrm>
        </p:grpSpPr>
        <p:sp>
          <p:nvSpPr>
            <p:cNvPr id="10446" name="Google Shape;10446;p91"/>
            <p:cNvSpPr/>
            <p:nvPr/>
          </p:nvSpPr>
          <p:spPr>
            <a:xfrm>
              <a:off x="3541011" y="3367320"/>
              <a:ext cx="347906" cy="346188"/>
            </a:xfrm>
            <a:custGeom>
              <a:rect b="b" l="l" r="r" t="t"/>
              <a:pathLst>
                <a:path extrusionOk="0" h="10877" w="10931">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91"/>
            <p:cNvSpPr/>
            <p:nvPr/>
          </p:nvSpPr>
          <p:spPr>
            <a:xfrm>
              <a:off x="3658105" y="3389599"/>
              <a:ext cx="208820" cy="199431"/>
            </a:xfrm>
            <a:custGeom>
              <a:rect b="b" l="l" r="r" t="t"/>
              <a:pathLst>
                <a:path extrusionOk="0" h="6266" w="6561">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91"/>
            <p:cNvSpPr/>
            <p:nvPr/>
          </p:nvSpPr>
          <p:spPr>
            <a:xfrm>
              <a:off x="3720614" y="3426805"/>
              <a:ext cx="95164" cy="116011"/>
            </a:xfrm>
            <a:custGeom>
              <a:rect b="b" l="l" r="r" t="t"/>
              <a:pathLst>
                <a:path extrusionOk="0" h="3645" w="299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91"/>
            <p:cNvSpPr/>
            <p:nvPr/>
          </p:nvSpPr>
          <p:spPr>
            <a:xfrm>
              <a:off x="3773671" y="3496030"/>
              <a:ext cx="115597" cy="114993"/>
            </a:xfrm>
            <a:custGeom>
              <a:rect b="b" l="l" r="r" t="t"/>
              <a:pathLst>
                <a:path extrusionOk="0" h="3613" w="3632">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0" name="Google Shape;10450;p91"/>
          <p:cNvGrpSpPr/>
          <p:nvPr/>
        </p:nvGrpSpPr>
        <p:grpSpPr>
          <a:xfrm>
            <a:off x="1314678" y="3183967"/>
            <a:ext cx="334666" cy="365348"/>
            <a:chOff x="1314678" y="3358217"/>
            <a:chExt cx="334666" cy="365348"/>
          </a:xfrm>
        </p:grpSpPr>
        <p:sp>
          <p:nvSpPr>
            <p:cNvPr id="10451" name="Google Shape;10451;p91"/>
            <p:cNvSpPr/>
            <p:nvPr/>
          </p:nvSpPr>
          <p:spPr>
            <a:xfrm>
              <a:off x="1316588" y="3358217"/>
              <a:ext cx="332757" cy="365348"/>
            </a:xfrm>
            <a:custGeom>
              <a:rect b="b" l="l" r="r" t="t"/>
              <a:pathLst>
                <a:path extrusionOk="0" h="11479" w="10455">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91"/>
            <p:cNvSpPr/>
            <p:nvPr/>
          </p:nvSpPr>
          <p:spPr>
            <a:xfrm>
              <a:off x="1314678" y="3358981"/>
              <a:ext cx="79632" cy="254684"/>
            </a:xfrm>
            <a:custGeom>
              <a:rect b="b" l="l" r="r" t="t"/>
              <a:pathLst>
                <a:path extrusionOk="0" h="8002" w="2502">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91"/>
            <p:cNvSpPr/>
            <p:nvPr/>
          </p:nvSpPr>
          <p:spPr>
            <a:xfrm>
              <a:off x="1411688" y="3629546"/>
              <a:ext cx="139118" cy="10662"/>
            </a:xfrm>
            <a:custGeom>
              <a:rect b="b" l="l" r="r" t="t"/>
              <a:pathLst>
                <a:path extrusionOk="0" h="335" w="4371">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91"/>
            <p:cNvSpPr/>
            <p:nvPr/>
          </p:nvSpPr>
          <p:spPr>
            <a:xfrm>
              <a:off x="1412070" y="3652303"/>
              <a:ext cx="139118" cy="10630"/>
            </a:xfrm>
            <a:custGeom>
              <a:rect b="b" l="l" r="r" t="t"/>
              <a:pathLst>
                <a:path extrusionOk="0" h="334" w="4371">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91"/>
            <p:cNvSpPr/>
            <p:nvPr/>
          </p:nvSpPr>
          <p:spPr>
            <a:xfrm>
              <a:off x="1432153" y="3417352"/>
              <a:ext cx="83802" cy="191379"/>
            </a:xfrm>
            <a:custGeom>
              <a:rect b="b" l="l" r="r" t="t"/>
              <a:pathLst>
                <a:path extrusionOk="0" h="6013" w="2633">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6" name="Google Shape;10456;p91"/>
          <p:cNvGrpSpPr/>
          <p:nvPr/>
        </p:nvGrpSpPr>
        <p:grpSpPr>
          <a:xfrm>
            <a:off x="1748582" y="3198385"/>
            <a:ext cx="359269" cy="335780"/>
            <a:chOff x="1748582" y="3372635"/>
            <a:chExt cx="359269" cy="335780"/>
          </a:xfrm>
        </p:grpSpPr>
        <p:sp>
          <p:nvSpPr>
            <p:cNvPr id="10457" name="Google Shape;10457;p91"/>
            <p:cNvSpPr/>
            <p:nvPr/>
          </p:nvSpPr>
          <p:spPr>
            <a:xfrm>
              <a:off x="2080161" y="3535210"/>
              <a:ext cx="27690" cy="10630"/>
            </a:xfrm>
            <a:custGeom>
              <a:rect b="b" l="l" r="r" t="t"/>
              <a:pathLst>
                <a:path extrusionOk="0" h="334" w="87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58" name="Google Shape;10458;p91"/>
            <p:cNvGrpSpPr/>
            <p:nvPr/>
          </p:nvGrpSpPr>
          <p:grpSpPr>
            <a:xfrm>
              <a:off x="1748582" y="3372635"/>
              <a:ext cx="333520" cy="335780"/>
              <a:chOff x="1748582" y="3372635"/>
              <a:chExt cx="333520" cy="335780"/>
            </a:xfrm>
          </p:grpSpPr>
          <p:sp>
            <p:nvSpPr>
              <p:cNvPr id="10459" name="Google Shape;10459;p91"/>
              <p:cNvSpPr/>
              <p:nvPr/>
            </p:nvSpPr>
            <p:spPr>
              <a:xfrm>
                <a:off x="1748582" y="3372635"/>
                <a:ext cx="308504" cy="335780"/>
              </a:xfrm>
              <a:custGeom>
                <a:rect b="b" l="l" r="r" t="t"/>
                <a:pathLst>
                  <a:path extrusionOk="0" h="10550" w="9693">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91"/>
              <p:cNvSpPr/>
              <p:nvPr/>
            </p:nvSpPr>
            <p:spPr>
              <a:xfrm>
                <a:off x="2057054" y="3472000"/>
                <a:ext cx="25048" cy="22311"/>
              </a:xfrm>
              <a:custGeom>
                <a:rect b="b" l="l" r="r" t="t"/>
                <a:pathLst>
                  <a:path extrusionOk="0" h="701" w="787">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91"/>
              <p:cNvSpPr/>
              <p:nvPr/>
            </p:nvSpPr>
            <p:spPr>
              <a:xfrm>
                <a:off x="2058550" y="3586834"/>
                <a:ext cx="23552" cy="22629"/>
              </a:xfrm>
              <a:custGeom>
                <a:rect b="b" l="l" r="r" t="t"/>
                <a:pathLst>
                  <a:path extrusionOk="0" h="711" w="74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462" name="Google Shape;10462;p91"/>
          <p:cNvGrpSpPr/>
          <p:nvPr/>
        </p:nvGrpSpPr>
        <p:grpSpPr>
          <a:xfrm>
            <a:off x="2640993" y="3183585"/>
            <a:ext cx="365348" cy="364966"/>
            <a:chOff x="2640993" y="3357835"/>
            <a:chExt cx="365348" cy="364966"/>
          </a:xfrm>
        </p:grpSpPr>
        <p:sp>
          <p:nvSpPr>
            <p:cNvPr id="10463" name="Google Shape;10463;p91"/>
            <p:cNvSpPr/>
            <p:nvPr/>
          </p:nvSpPr>
          <p:spPr>
            <a:xfrm>
              <a:off x="2640993" y="3455227"/>
              <a:ext cx="365348" cy="267574"/>
            </a:xfrm>
            <a:custGeom>
              <a:rect b="b" l="l" r="r" t="t"/>
              <a:pathLst>
                <a:path extrusionOk="0" h="8407" w="11479">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91"/>
            <p:cNvSpPr/>
            <p:nvPr/>
          </p:nvSpPr>
          <p:spPr>
            <a:xfrm>
              <a:off x="2724763" y="3357835"/>
              <a:ext cx="280050" cy="136476"/>
            </a:xfrm>
            <a:custGeom>
              <a:rect b="b" l="l" r="r" t="t"/>
              <a:pathLst>
                <a:path extrusionOk="0" h="4288" w="8799">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91"/>
            <p:cNvSpPr/>
            <p:nvPr/>
          </p:nvSpPr>
          <p:spPr>
            <a:xfrm>
              <a:off x="2771359" y="3655327"/>
              <a:ext cx="10280" cy="21611"/>
            </a:xfrm>
            <a:custGeom>
              <a:rect b="b" l="l" r="r" t="t"/>
              <a:pathLst>
                <a:path extrusionOk="0" h="679" w="323">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91"/>
            <p:cNvSpPr/>
            <p:nvPr/>
          </p:nvSpPr>
          <p:spPr>
            <a:xfrm>
              <a:off x="2794084" y="3655327"/>
              <a:ext cx="10280" cy="21611"/>
            </a:xfrm>
            <a:custGeom>
              <a:rect b="b" l="l" r="r" t="t"/>
              <a:pathLst>
                <a:path extrusionOk="0" h="679" w="323">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91"/>
            <p:cNvSpPr/>
            <p:nvPr/>
          </p:nvSpPr>
          <p:spPr>
            <a:xfrm>
              <a:off x="2816840"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91"/>
            <p:cNvSpPr/>
            <p:nvPr/>
          </p:nvSpPr>
          <p:spPr>
            <a:xfrm>
              <a:off x="2839947" y="3655327"/>
              <a:ext cx="10630" cy="21611"/>
            </a:xfrm>
            <a:custGeom>
              <a:rect b="b" l="l" r="r" t="t"/>
              <a:pathLst>
                <a:path extrusionOk="0" h="679" w="334">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91"/>
            <p:cNvSpPr/>
            <p:nvPr/>
          </p:nvSpPr>
          <p:spPr>
            <a:xfrm>
              <a:off x="2862672" y="3655327"/>
              <a:ext cx="10662" cy="21611"/>
            </a:xfrm>
            <a:custGeom>
              <a:rect b="b" l="l" r="r" t="t"/>
              <a:pathLst>
                <a:path extrusionOk="0" h="679" w="335">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91"/>
            <p:cNvSpPr/>
            <p:nvPr/>
          </p:nvSpPr>
          <p:spPr>
            <a:xfrm>
              <a:off x="2885429"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91"/>
            <p:cNvSpPr/>
            <p:nvPr/>
          </p:nvSpPr>
          <p:spPr>
            <a:xfrm>
              <a:off x="2908535" y="3655327"/>
              <a:ext cx="10630" cy="21611"/>
            </a:xfrm>
            <a:custGeom>
              <a:rect b="b" l="l" r="r" t="t"/>
              <a:pathLst>
                <a:path extrusionOk="0" h="679" w="334">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91"/>
            <p:cNvSpPr/>
            <p:nvPr/>
          </p:nvSpPr>
          <p:spPr>
            <a:xfrm>
              <a:off x="2931292" y="3655327"/>
              <a:ext cx="10630" cy="21611"/>
            </a:xfrm>
            <a:custGeom>
              <a:rect b="b" l="l" r="r" t="t"/>
              <a:pathLst>
                <a:path extrusionOk="0" h="679" w="334">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3" name="Google Shape;10473;p91"/>
          <p:cNvGrpSpPr/>
          <p:nvPr/>
        </p:nvGrpSpPr>
        <p:grpSpPr>
          <a:xfrm>
            <a:off x="4886264" y="3191924"/>
            <a:ext cx="350548" cy="350198"/>
            <a:chOff x="4886264" y="3366174"/>
            <a:chExt cx="350548" cy="350198"/>
          </a:xfrm>
        </p:grpSpPr>
        <p:sp>
          <p:nvSpPr>
            <p:cNvPr id="10474" name="Google Shape;10474;p91"/>
            <p:cNvSpPr/>
            <p:nvPr/>
          </p:nvSpPr>
          <p:spPr>
            <a:xfrm>
              <a:off x="4946132" y="3426614"/>
              <a:ext cx="230431" cy="289758"/>
            </a:xfrm>
            <a:custGeom>
              <a:rect b="b" l="l" r="r" t="t"/>
              <a:pathLst>
                <a:path extrusionOk="0" h="9104" w="724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91"/>
            <p:cNvSpPr/>
            <p:nvPr/>
          </p:nvSpPr>
          <p:spPr>
            <a:xfrm>
              <a:off x="4886264" y="3536706"/>
              <a:ext cx="48919" cy="10662"/>
            </a:xfrm>
            <a:custGeom>
              <a:rect b="b" l="l" r="r" t="t"/>
              <a:pathLst>
                <a:path extrusionOk="0" h="335" w="1537">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91"/>
            <p:cNvSpPr/>
            <p:nvPr/>
          </p:nvSpPr>
          <p:spPr>
            <a:xfrm>
              <a:off x="5187894" y="3536706"/>
              <a:ext cx="48919" cy="10662"/>
            </a:xfrm>
            <a:custGeom>
              <a:rect b="b" l="l" r="r" t="t"/>
              <a:pathLst>
                <a:path extrusionOk="0" h="335" w="1537">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91"/>
            <p:cNvSpPr/>
            <p:nvPr/>
          </p:nvSpPr>
          <p:spPr>
            <a:xfrm>
              <a:off x="5056414" y="3366174"/>
              <a:ext cx="10248" cy="48919"/>
            </a:xfrm>
            <a:custGeom>
              <a:rect b="b" l="l" r="r" t="t"/>
              <a:pathLst>
                <a:path extrusionOk="0" h="1537" w="322">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91"/>
            <p:cNvSpPr/>
            <p:nvPr/>
          </p:nvSpPr>
          <p:spPr>
            <a:xfrm>
              <a:off x="4978723" y="3650744"/>
              <a:ext cx="22757" cy="29249"/>
            </a:xfrm>
            <a:custGeom>
              <a:rect b="b" l="l" r="r" t="t"/>
              <a:pathLst>
                <a:path extrusionOk="0" h="919" w="715">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91"/>
            <p:cNvSpPr/>
            <p:nvPr/>
          </p:nvSpPr>
          <p:spPr>
            <a:xfrm>
              <a:off x="5121597" y="3403380"/>
              <a:ext cx="22757" cy="29154"/>
            </a:xfrm>
            <a:custGeom>
              <a:rect b="b" l="l" r="r" t="t"/>
              <a:pathLst>
                <a:path extrusionOk="0" h="916" w="715">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91"/>
            <p:cNvSpPr/>
            <p:nvPr/>
          </p:nvSpPr>
          <p:spPr>
            <a:xfrm>
              <a:off x="4922643" y="3459842"/>
              <a:ext cx="31095" cy="21197"/>
            </a:xfrm>
            <a:custGeom>
              <a:rect b="b" l="l" r="r" t="t"/>
              <a:pathLst>
                <a:path extrusionOk="0" h="666" w="977">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91"/>
            <p:cNvSpPr/>
            <p:nvPr/>
          </p:nvSpPr>
          <p:spPr>
            <a:xfrm>
              <a:off x="5169720" y="3602334"/>
              <a:ext cx="30714" cy="21197"/>
            </a:xfrm>
            <a:custGeom>
              <a:rect b="b" l="l" r="r" t="t"/>
              <a:pathLst>
                <a:path extrusionOk="0" h="666" w="965">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91"/>
            <p:cNvSpPr/>
            <p:nvPr/>
          </p:nvSpPr>
          <p:spPr>
            <a:xfrm>
              <a:off x="5121597" y="3650744"/>
              <a:ext cx="22757" cy="29249"/>
            </a:xfrm>
            <a:custGeom>
              <a:rect b="b" l="l" r="r" t="t"/>
              <a:pathLst>
                <a:path extrusionOk="0" h="919" w="715">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91"/>
            <p:cNvSpPr/>
            <p:nvPr/>
          </p:nvSpPr>
          <p:spPr>
            <a:xfrm>
              <a:off x="4978723" y="3403380"/>
              <a:ext cx="22757" cy="29154"/>
            </a:xfrm>
            <a:custGeom>
              <a:rect b="b" l="l" r="r" t="t"/>
              <a:pathLst>
                <a:path extrusionOk="0" h="916" w="715">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91"/>
            <p:cNvSpPr/>
            <p:nvPr/>
          </p:nvSpPr>
          <p:spPr>
            <a:xfrm>
              <a:off x="5169720" y="3459842"/>
              <a:ext cx="30714" cy="21197"/>
            </a:xfrm>
            <a:custGeom>
              <a:rect b="b" l="l" r="r" t="t"/>
              <a:pathLst>
                <a:path extrusionOk="0" h="666" w="965">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91"/>
            <p:cNvSpPr/>
            <p:nvPr/>
          </p:nvSpPr>
          <p:spPr>
            <a:xfrm>
              <a:off x="4922643" y="3602334"/>
              <a:ext cx="31095" cy="21197"/>
            </a:xfrm>
            <a:custGeom>
              <a:rect b="b" l="l" r="r" t="t"/>
              <a:pathLst>
                <a:path extrusionOk="0" h="666" w="977">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91"/>
            <p:cNvSpPr/>
            <p:nvPr/>
          </p:nvSpPr>
          <p:spPr>
            <a:xfrm>
              <a:off x="5077993" y="3451758"/>
              <a:ext cx="70912" cy="62637"/>
            </a:xfrm>
            <a:custGeom>
              <a:rect b="b" l="l" r="r" t="t"/>
              <a:pathLst>
                <a:path extrusionOk="0" h="1968" w="2228">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7" name="Google Shape;10487;p91"/>
          <p:cNvGrpSpPr/>
          <p:nvPr/>
        </p:nvGrpSpPr>
        <p:grpSpPr>
          <a:xfrm>
            <a:off x="5331913" y="3239697"/>
            <a:ext cx="347143" cy="254684"/>
            <a:chOff x="5331913" y="3413947"/>
            <a:chExt cx="347143" cy="254684"/>
          </a:xfrm>
        </p:grpSpPr>
        <p:sp>
          <p:nvSpPr>
            <p:cNvPr id="10488" name="Google Shape;10488;p91"/>
            <p:cNvSpPr/>
            <p:nvPr/>
          </p:nvSpPr>
          <p:spPr>
            <a:xfrm>
              <a:off x="5597163" y="3523083"/>
              <a:ext cx="43222" cy="15564"/>
            </a:xfrm>
            <a:custGeom>
              <a:rect b="b" l="l" r="r" t="t"/>
              <a:pathLst>
                <a:path extrusionOk="0" h="489" w="1358">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91"/>
            <p:cNvSpPr/>
            <p:nvPr/>
          </p:nvSpPr>
          <p:spPr>
            <a:xfrm>
              <a:off x="5331913" y="3413947"/>
              <a:ext cx="347143" cy="253538"/>
            </a:xfrm>
            <a:custGeom>
              <a:rect b="b" l="l" r="r" t="t"/>
              <a:pathLst>
                <a:path extrusionOk="0" h="7966" w="10907">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91"/>
            <p:cNvSpPr/>
            <p:nvPr/>
          </p:nvSpPr>
          <p:spPr>
            <a:xfrm>
              <a:off x="5645669" y="3625759"/>
              <a:ext cx="10248" cy="42872"/>
            </a:xfrm>
            <a:custGeom>
              <a:rect b="b" l="l" r="r" t="t"/>
              <a:pathLst>
                <a:path extrusionOk="0" h="1347" w="322">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91"/>
            <p:cNvSpPr/>
            <p:nvPr/>
          </p:nvSpPr>
          <p:spPr>
            <a:xfrm>
              <a:off x="5462247" y="3461115"/>
              <a:ext cx="86825" cy="29759"/>
            </a:xfrm>
            <a:custGeom>
              <a:rect b="b" l="l" r="r" t="t"/>
              <a:pathLst>
                <a:path extrusionOk="0" h="935" w="2728">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91"/>
            <p:cNvSpPr/>
            <p:nvPr/>
          </p:nvSpPr>
          <p:spPr>
            <a:xfrm>
              <a:off x="5441050" y="3636389"/>
              <a:ext cx="10248" cy="32241"/>
            </a:xfrm>
            <a:custGeom>
              <a:rect b="b" l="l" r="r" t="t"/>
              <a:pathLst>
                <a:path extrusionOk="0" h="1013" w="322">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91"/>
            <p:cNvSpPr/>
            <p:nvPr/>
          </p:nvSpPr>
          <p:spPr>
            <a:xfrm>
              <a:off x="5559257" y="3636389"/>
              <a:ext cx="10662" cy="32241"/>
            </a:xfrm>
            <a:custGeom>
              <a:rect b="b" l="l" r="r" t="t"/>
              <a:pathLst>
                <a:path extrusionOk="0" h="1013" w="335">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4" name="Google Shape;10494;p91"/>
          <p:cNvGrpSpPr/>
          <p:nvPr/>
        </p:nvGrpSpPr>
        <p:grpSpPr>
          <a:xfrm>
            <a:off x="5776798" y="3235528"/>
            <a:ext cx="346379" cy="264518"/>
            <a:chOff x="5776798" y="3409778"/>
            <a:chExt cx="346379" cy="264518"/>
          </a:xfrm>
        </p:grpSpPr>
        <p:sp>
          <p:nvSpPr>
            <p:cNvPr id="10495" name="Google Shape;10495;p91"/>
            <p:cNvSpPr/>
            <p:nvPr/>
          </p:nvSpPr>
          <p:spPr>
            <a:xfrm>
              <a:off x="5890104" y="3642055"/>
              <a:ext cx="10248" cy="32241"/>
            </a:xfrm>
            <a:custGeom>
              <a:rect b="b" l="l" r="r" t="t"/>
              <a:pathLst>
                <a:path extrusionOk="0" h="1013" w="322">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91"/>
            <p:cNvSpPr/>
            <p:nvPr/>
          </p:nvSpPr>
          <p:spPr>
            <a:xfrm>
              <a:off x="5998094" y="3642055"/>
              <a:ext cx="10248" cy="32241"/>
            </a:xfrm>
            <a:custGeom>
              <a:rect b="b" l="l" r="r" t="t"/>
              <a:pathLst>
                <a:path extrusionOk="0" h="1013" w="322">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91"/>
            <p:cNvSpPr/>
            <p:nvPr/>
          </p:nvSpPr>
          <p:spPr>
            <a:xfrm>
              <a:off x="5814673" y="3528367"/>
              <a:ext cx="43222" cy="15564"/>
            </a:xfrm>
            <a:custGeom>
              <a:rect b="b" l="l" r="r" t="t"/>
              <a:pathLst>
                <a:path extrusionOk="0" h="489" w="1358">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91"/>
            <p:cNvSpPr/>
            <p:nvPr/>
          </p:nvSpPr>
          <p:spPr>
            <a:xfrm>
              <a:off x="5797995" y="3631074"/>
              <a:ext cx="10662" cy="42458"/>
            </a:xfrm>
            <a:custGeom>
              <a:rect b="b" l="l" r="r" t="t"/>
              <a:pathLst>
                <a:path extrusionOk="0" h="1334" w="335">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91"/>
            <p:cNvSpPr/>
            <p:nvPr/>
          </p:nvSpPr>
          <p:spPr>
            <a:xfrm>
              <a:off x="5776798" y="3409778"/>
              <a:ext cx="346379" cy="264136"/>
            </a:xfrm>
            <a:custGeom>
              <a:rect b="b" l="l" r="r" t="t"/>
              <a:pathLst>
                <a:path extrusionOk="0" h="8299" w="10883">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91"/>
            <p:cNvSpPr/>
            <p:nvPr/>
          </p:nvSpPr>
          <p:spPr>
            <a:xfrm>
              <a:off x="6089408" y="3637503"/>
              <a:ext cx="10662" cy="36029"/>
            </a:xfrm>
            <a:custGeom>
              <a:rect b="b" l="l" r="r" t="t"/>
              <a:pathLst>
                <a:path extrusionOk="0" h="1132" w="335">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1" name="Google Shape;10501;p91"/>
          <p:cNvGrpSpPr/>
          <p:nvPr/>
        </p:nvGrpSpPr>
        <p:grpSpPr>
          <a:xfrm>
            <a:off x="7108015" y="3222255"/>
            <a:ext cx="344883" cy="290299"/>
            <a:chOff x="7108015" y="3396505"/>
            <a:chExt cx="344883" cy="290299"/>
          </a:xfrm>
        </p:grpSpPr>
        <p:sp>
          <p:nvSpPr>
            <p:cNvPr id="10502" name="Google Shape;10502;p91"/>
            <p:cNvSpPr/>
            <p:nvPr/>
          </p:nvSpPr>
          <p:spPr>
            <a:xfrm>
              <a:off x="7108015" y="3396505"/>
              <a:ext cx="344883" cy="290299"/>
            </a:xfrm>
            <a:custGeom>
              <a:rect b="b" l="l" r="r" t="t"/>
              <a:pathLst>
                <a:path extrusionOk="0" h="9121" w="10836">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91"/>
            <p:cNvSpPr/>
            <p:nvPr/>
          </p:nvSpPr>
          <p:spPr>
            <a:xfrm>
              <a:off x="7211104" y="3487819"/>
              <a:ext cx="139468" cy="139500"/>
            </a:xfrm>
            <a:custGeom>
              <a:rect b="b" l="l" r="r" t="t"/>
              <a:pathLst>
                <a:path extrusionOk="0" h="4383" w="4382">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91"/>
            <p:cNvSpPr/>
            <p:nvPr/>
          </p:nvSpPr>
          <p:spPr>
            <a:xfrm>
              <a:off x="7180009" y="3466271"/>
              <a:ext cx="159201" cy="149685"/>
            </a:xfrm>
            <a:custGeom>
              <a:rect b="b" l="l" r="r" t="t"/>
              <a:pathLst>
                <a:path extrusionOk="0" h="4703" w="5002">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91"/>
            <p:cNvSpPr/>
            <p:nvPr/>
          </p:nvSpPr>
          <p:spPr>
            <a:xfrm>
              <a:off x="7222085" y="3499690"/>
              <a:ext cx="158819" cy="148825"/>
            </a:xfrm>
            <a:custGeom>
              <a:rect b="b" l="l" r="r" t="t"/>
              <a:pathLst>
                <a:path extrusionOk="0" h="4676" w="499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6" name="Google Shape;10506;p91"/>
          <p:cNvGrpSpPr/>
          <p:nvPr/>
        </p:nvGrpSpPr>
        <p:grpSpPr>
          <a:xfrm>
            <a:off x="7551754" y="3216558"/>
            <a:ext cx="344883" cy="301311"/>
            <a:chOff x="7551754" y="3390808"/>
            <a:chExt cx="344883" cy="301311"/>
          </a:xfrm>
        </p:grpSpPr>
        <p:sp>
          <p:nvSpPr>
            <p:cNvPr id="10507" name="Google Shape;10507;p91"/>
            <p:cNvSpPr/>
            <p:nvPr/>
          </p:nvSpPr>
          <p:spPr>
            <a:xfrm>
              <a:off x="7551754" y="3390808"/>
              <a:ext cx="344883" cy="301311"/>
            </a:xfrm>
            <a:custGeom>
              <a:rect b="b" l="l" r="r" t="t"/>
              <a:pathLst>
                <a:path extrusionOk="0" h="9467" w="10836">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91"/>
            <p:cNvSpPr/>
            <p:nvPr/>
          </p:nvSpPr>
          <p:spPr>
            <a:xfrm>
              <a:off x="7584345" y="3509811"/>
              <a:ext cx="117889" cy="150098"/>
            </a:xfrm>
            <a:custGeom>
              <a:rect b="b" l="l" r="r" t="t"/>
              <a:pathLst>
                <a:path extrusionOk="0" h="4716" w="3704">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91"/>
            <p:cNvSpPr/>
            <p:nvPr/>
          </p:nvSpPr>
          <p:spPr>
            <a:xfrm>
              <a:off x="7724959" y="3509811"/>
              <a:ext cx="139468" cy="31859"/>
            </a:xfrm>
            <a:custGeom>
              <a:rect b="b" l="l" r="r" t="t"/>
              <a:pathLst>
                <a:path extrusionOk="0" h="1001" w="4382">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91"/>
            <p:cNvSpPr/>
            <p:nvPr/>
          </p:nvSpPr>
          <p:spPr>
            <a:xfrm>
              <a:off x="7724577" y="3553001"/>
              <a:ext cx="107259" cy="31477"/>
            </a:xfrm>
            <a:custGeom>
              <a:rect b="b" l="l" r="r" t="t"/>
              <a:pathLst>
                <a:path extrusionOk="0" h="989" w="337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91"/>
            <p:cNvSpPr/>
            <p:nvPr/>
          </p:nvSpPr>
          <p:spPr>
            <a:xfrm>
              <a:off x="7724577" y="3595841"/>
              <a:ext cx="64451" cy="10630"/>
            </a:xfrm>
            <a:custGeom>
              <a:rect b="b" l="l" r="r" t="t"/>
              <a:pathLst>
                <a:path extrusionOk="0" h="334" w="2025">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91"/>
            <p:cNvSpPr/>
            <p:nvPr/>
          </p:nvSpPr>
          <p:spPr>
            <a:xfrm>
              <a:off x="7799977" y="3595841"/>
              <a:ext cx="32241" cy="10630"/>
            </a:xfrm>
            <a:custGeom>
              <a:rect b="b" l="l" r="r" t="t"/>
              <a:pathLst>
                <a:path extrusionOk="0" h="334" w="1013">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91"/>
            <p:cNvSpPr/>
            <p:nvPr/>
          </p:nvSpPr>
          <p:spPr>
            <a:xfrm>
              <a:off x="7724577" y="3628051"/>
              <a:ext cx="21229" cy="10630"/>
            </a:xfrm>
            <a:custGeom>
              <a:rect b="b" l="l" r="r" t="t"/>
              <a:pathLst>
                <a:path extrusionOk="0" h="334" w="667">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91"/>
            <p:cNvSpPr/>
            <p:nvPr/>
          </p:nvSpPr>
          <p:spPr>
            <a:xfrm>
              <a:off x="7756787" y="3628051"/>
              <a:ext cx="53438" cy="10630"/>
            </a:xfrm>
            <a:custGeom>
              <a:rect b="b" l="l" r="r" t="t"/>
              <a:pathLst>
                <a:path extrusionOk="0" h="334" w="1679">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91"/>
            <p:cNvSpPr/>
            <p:nvPr/>
          </p:nvSpPr>
          <p:spPr>
            <a:xfrm>
              <a:off x="7724577" y="3650012"/>
              <a:ext cx="21229" cy="10280"/>
            </a:xfrm>
            <a:custGeom>
              <a:rect b="b" l="l" r="r" t="t"/>
              <a:pathLst>
                <a:path extrusionOk="0" h="323" w="667">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91"/>
            <p:cNvSpPr/>
            <p:nvPr/>
          </p:nvSpPr>
          <p:spPr>
            <a:xfrm>
              <a:off x="7756787" y="3650012"/>
              <a:ext cx="53438" cy="10280"/>
            </a:xfrm>
            <a:custGeom>
              <a:rect b="b" l="l" r="r" t="t"/>
              <a:pathLst>
                <a:path extrusionOk="0" h="323" w="1679">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91"/>
            <p:cNvSpPr/>
            <p:nvPr/>
          </p:nvSpPr>
          <p:spPr>
            <a:xfrm>
              <a:off x="7719262" y="3466621"/>
              <a:ext cx="10630" cy="10630"/>
            </a:xfrm>
            <a:custGeom>
              <a:rect b="b" l="l" r="r" t="t"/>
              <a:pathLst>
                <a:path extrusionOk="0" h="334" w="334">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8" name="Google Shape;10518;p91"/>
          <p:cNvGrpSpPr/>
          <p:nvPr/>
        </p:nvGrpSpPr>
        <p:grpSpPr>
          <a:xfrm>
            <a:off x="6707084" y="3213153"/>
            <a:ext cx="261145" cy="308504"/>
            <a:chOff x="6707084" y="3387403"/>
            <a:chExt cx="261145" cy="308504"/>
          </a:xfrm>
        </p:grpSpPr>
        <p:sp>
          <p:nvSpPr>
            <p:cNvPr id="10519" name="Google Shape;10519;p91"/>
            <p:cNvSpPr/>
            <p:nvPr/>
          </p:nvSpPr>
          <p:spPr>
            <a:xfrm>
              <a:off x="6726053" y="3542403"/>
              <a:ext cx="68238" cy="153504"/>
            </a:xfrm>
            <a:custGeom>
              <a:rect b="b" l="l" r="r" t="t"/>
              <a:pathLst>
                <a:path extrusionOk="0" h="4823" w="2144">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91"/>
            <p:cNvSpPr/>
            <p:nvPr/>
          </p:nvSpPr>
          <p:spPr>
            <a:xfrm>
              <a:off x="6803362" y="3542403"/>
              <a:ext cx="68238" cy="153504"/>
            </a:xfrm>
            <a:custGeom>
              <a:rect b="b" l="l" r="r" t="t"/>
              <a:pathLst>
                <a:path extrusionOk="0" h="4823" w="2144">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91"/>
            <p:cNvSpPr/>
            <p:nvPr/>
          </p:nvSpPr>
          <p:spPr>
            <a:xfrm>
              <a:off x="6880289" y="3542403"/>
              <a:ext cx="68620" cy="153504"/>
            </a:xfrm>
            <a:custGeom>
              <a:rect b="b" l="l" r="r" t="t"/>
              <a:pathLst>
                <a:path extrusionOk="0" h="4823" w="2156">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91"/>
            <p:cNvSpPr/>
            <p:nvPr/>
          </p:nvSpPr>
          <p:spPr>
            <a:xfrm>
              <a:off x="6707084" y="3387403"/>
              <a:ext cx="261145" cy="183072"/>
            </a:xfrm>
            <a:custGeom>
              <a:rect b="b" l="l" r="r" t="t"/>
              <a:pathLst>
                <a:path extrusionOk="0" h="5752" w="8205">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3" name="Google Shape;10523;p91"/>
          <p:cNvGrpSpPr/>
          <p:nvPr/>
        </p:nvGrpSpPr>
        <p:grpSpPr>
          <a:xfrm>
            <a:off x="848978" y="4123387"/>
            <a:ext cx="377824" cy="324418"/>
            <a:chOff x="848978" y="4297637"/>
            <a:chExt cx="377824" cy="324418"/>
          </a:xfrm>
        </p:grpSpPr>
        <p:sp>
          <p:nvSpPr>
            <p:cNvPr id="10524" name="Google Shape;10524;p91"/>
            <p:cNvSpPr/>
            <p:nvPr/>
          </p:nvSpPr>
          <p:spPr>
            <a:xfrm>
              <a:off x="848978" y="4297637"/>
              <a:ext cx="377824" cy="324418"/>
            </a:xfrm>
            <a:custGeom>
              <a:rect b="b" l="l" r="r" t="t"/>
              <a:pathLst>
                <a:path extrusionOk="0" h="10193" w="11871">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91"/>
            <p:cNvSpPr/>
            <p:nvPr/>
          </p:nvSpPr>
          <p:spPr>
            <a:xfrm>
              <a:off x="1002450" y="4457157"/>
              <a:ext cx="70116" cy="34533"/>
            </a:xfrm>
            <a:custGeom>
              <a:rect b="b" l="l" r="r" t="t"/>
              <a:pathLst>
                <a:path extrusionOk="0" h="1085" w="2203">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6" name="Google Shape;10526;p91"/>
          <p:cNvGrpSpPr/>
          <p:nvPr/>
        </p:nvGrpSpPr>
        <p:grpSpPr>
          <a:xfrm>
            <a:off x="1754279" y="4112343"/>
            <a:ext cx="351439" cy="345965"/>
            <a:chOff x="1754279" y="4286593"/>
            <a:chExt cx="351439" cy="345965"/>
          </a:xfrm>
        </p:grpSpPr>
        <p:sp>
          <p:nvSpPr>
            <p:cNvPr id="10527" name="Google Shape;10527;p91"/>
            <p:cNvSpPr/>
            <p:nvPr/>
          </p:nvSpPr>
          <p:spPr>
            <a:xfrm>
              <a:off x="1799379" y="4550857"/>
              <a:ext cx="28422" cy="27117"/>
            </a:xfrm>
            <a:custGeom>
              <a:rect b="b" l="l" r="r" t="t"/>
              <a:pathLst>
                <a:path extrusionOk="0" h="852" w="893">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91"/>
            <p:cNvSpPr/>
            <p:nvPr/>
          </p:nvSpPr>
          <p:spPr>
            <a:xfrm>
              <a:off x="1833084" y="4584594"/>
              <a:ext cx="27690" cy="27117"/>
            </a:xfrm>
            <a:custGeom>
              <a:rect b="b" l="l" r="r" t="t"/>
              <a:pathLst>
                <a:path extrusionOk="0" h="852" w="87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91"/>
            <p:cNvSpPr/>
            <p:nvPr/>
          </p:nvSpPr>
          <p:spPr>
            <a:xfrm>
              <a:off x="1816407" y="4567917"/>
              <a:ext cx="28072" cy="27117"/>
            </a:xfrm>
            <a:custGeom>
              <a:rect b="b" l="l" r="r" t="t"/>
              <a:pathLst>
                <a:path extrusionOk="0" h="852" w="882">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91"/>
            <p:cNvSpPr/>
            <p:nvPr/>
          </p:nvSpPr>
          <p:spPr>
            <a:xfrm>
              <a:off x="1754279" y="4286593"/>
              <a:ext cx="351439" cy="345965"/>
            </a:xfrm>
            <a:custGeom>
              <a:rect b="b" l="l" r="r" t="t"/>
              <a:pathLst>
                <a:path extrusionOk="0" h="10870" w="11042">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91"/>
            <p:cNvSpPr/>
            <p:nvPr/>
          </p:nvSpPr>
          <p:spPr>
            <a:xfrm>
              <a:off x="1951705" y="4367117"/>
              <a:ext cx="86062" cy="65437"/>
            </a:xfrm>
            <a:custGeom>
              <a:rect b="b" l="l" r="r" t="t"/>
              <a:pathLst>
                <a:path extrusionOk="0" h="2056" w="2704">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2" name="Google Shape;10532;p91"/>
          <p:cNvGrpSpPr/>
          <p:nvPr/>
        </p:nvGrpSpPr>
        <p:grpSpPr>
          <a:xfrm>
            <a:off x="3996113" y="4116926"/>
            <a:ext cx="336512" cy="335048"/>
            <a:chOff x="3996113" y="4291176"/>
            <a:chExt cx="336512" cy="335048"/>
          </a:xfrm>
        </p:grpSpPr>
        <p:sp>
          <p:nvSpPr>
            <p:cNvPr id="10533" name="Google Shape;10533;p91"/>
            <p:cNvSpPr/>
            <p:nvPr/>
          </p:nvSpPr>
          <p:spPr>
            <a:xfrm>
              <a:off x="4082143" y="4323386"/>
              <a:ext cx="111810" cy="219833"/>
            </a:xfrm>
            <a:custGeom>
              <a:rect b="b" l="l" r="r" t="t"/>
              <a:pathLst>
                <a:path extrusionOk="0" h="6907" w="3513">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91"/>
            <p:cNvSpPr/>
            <p:nvPr/>
          </p:nvSpPr>
          <p:spPr>
            <a:xfrm>
              <a:off x="4226894" y="4523485"/>
              <a:ext cx="52324" cy="51942"/>
            </a:xfrm>
            <a:custGeom>
              <a:rect b="b" l="l" r="r" t="t"/>
              <a:pathLst>
                <a:path extrusionOk="0" h="1632" w="1644">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91"/>
            <p:cNvSpPr/>
            <p:nvPr/>
          </p:nvSpPr>
          <p:spPr>
            <a:xfrm>
              <a:off x="3996113" y="4291176"/>
              <a:ext cx="336512" cy="335048"/>
            </a:xfrm>
            <a:custGeom>
              <a:rect b="b" l="l" r="r" t="t"/>
              <a:pathLst>
                <a:path extrusionOk="0" h="10527" w="10573">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36" name="Google Shape;10536;p91"/>
          <p:cNvSpPr/>
          <p:nvPr/>
        </p:nvSpPr>
        <p:spPr>
          <a:xfrm>
            <a:off x="1331737" y="4133127"/>
            <a:ext cx="304716" cy="304048"/>
          </a:xfrm>
          <a:custGeom>
            <a:rect b="b" l="l" r="r" t="t"/>
            <a:pathLst>
              <a:path extrusionOk="0" h="9553" w="9574">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37" name="Google Shape;10537;p91"/>
          <p:cNvGrpSpPr/>
          <p:nvPr/>
        </p:nvGrpSpPr>
        <p:grpSpPr>
          <a:xfrm>
            <a:off x="2179081" y="4111261"/>
            <a:ext cx="397525" cy="348670"/>
            <a:chOff x="2179081" y="4285511"/>
            <a:chExt cx="397525" cy="348670"/>
          </a:xfrm>
        </p:grpSpPr>
        <p:sp>
          <p:nvSpPr>
            <p:cNvPr id="10538" name="Google Shape;10538;p91"/>
            <p:cNvSpPr/>
            <p:nvPr/>
          </p:nvSpPr>
          <p:spPr>
            <a:xfrm>
              <a:off x="2262437" y="4354322"/>
              <a:ext cx="230813" cy="210507"/>
            </a:xfrm>
            <a:custGeom>
              <a:rect b="b" l="l" r="r" t="t"/>
              <a:pathLst>
                <a:path extrusionOk="0" h="6614" w="7252">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91"/>
            <p:cNvSpPr/>
            <p:nvPr/>
          </p:nvSpPr>
          <p:spPr>
            <a:xfrm>
              <a:off x="2179081" y="4285511"/>
              <a:ext cx="397525" cy="348670"/>
            </a:xfrm>
            <a:custGeom>
              <a:rect b="b" l="l" r="r" t="t"/>
              <a:pathLst>
                <a:path extrusionOk="0" h="10955" w="1249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0" name="Google Shape;10540;p91"/>
          <p:cNvGrpSpPr/>
          <p:nvPr/>
        </p:nvGrpSpPr>
        <p:grpSpPr>
          <a:xfrm>
            <a:off x="3584201" y="4120746"/>
            <a:ext cx="267574" cy="329415"/>
            <a:chOff x="3584201" y="4294996"/>
            <a:chExt cx="267574" cy="329415"/>
          </a:xfrm>
        </p:grpSpPr>
        <p:sp>
          <p:nvSpPr>
            <p:cNvPr id="10541" name="Google Shape;10541;p91"/>
            <p:cNvSpPr/>
            <p:nvPr/>
          </p:nvSpPr>
          <p:spPr>
            <a:xfrm>
              <a:off x="3584201" y="4294996"/>
              <a:ext cx="267574" cy="329415"/>
            </a:xfrm>
            <a:custGeom>
              <a:rect b="b" l="l" r="r" t="t"/>
              <a:pathLst>
                <a:path extrusionOk="0" h="10350" w="8407">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91"/>
            <p:cNvSpPr/>
            <p:nvPr/>
          </p:nvSpPr>
          <p:spPr>
            <a:xfrm>
              <a:off x="3604666" y="4315811"/>
              <a:ext cx="226644" cy="281610"/>
            </a:xfrm>
            <a:custGeom>
              <a:rect b="b" l="l" r="r" t="t"/>
              <a:pathLst>
                <a:path extrusionOk="0" h="8848" w="7121">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91"/>
            <p:cNvSpPr/>
            <p:nvPr/>
          </p:nvSpPr>
          <p:spPr>
            <a:xfrm>
              <a:off x="3645597" y="4362056"/>
              <a:ext cx="144019" cy="144019"/>
            </a:xfrm>
            <a:custGeom>
              <a:rect b="b" l="l" r="r" t="t"/>
              <a:pathLst>
                <a:path extrusionOk="0" h="4525" w="4525">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91"/>
            <p:cNvSpPr/>
            <p:nvPr/>
          </p:nvSpPr>
          <p:spPr>
            <a:xfrm>
              <a:off x="3692574" y="4377970"/>
              <a:ext cx="51561" cy="112574"/>
            </a:xfrm>
            <a:custGeom>
              <a:rect b="b" l="l" r="r" t="t"/>
              <a:pathLst>
                <a:path extrusionOk="0" h="3537" w="162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5" name="Google Shape;10545;p91"/>
          <p:cNvGrpSpPr/>
          <p:nvPr/>
        </p:nvGrpSpPr>
        <p:grpSpPr>
          <a:xfrm>
            <a:off x="3082855" y="4121478"/>
            <a:ext cx="375946" cy="327823"/>
            <a:chOff x="3082855" y="4295728"/>
            <a:chExt cx="375946" cy="327823"/>
          </a:xfrm>
        </p:grpSpPr>
        <p:sp>
          <p:nvSpPr>
            <p:cNvPr id="10546" name="Google Shape;10546;p91"/>
            <p:cNvSpPr/>
            <p:nvPr/>
          </p:nvSpPr>
          <p:spPr>
            <a:xfrm>
              <a:off x="3082855" y="4295728"/>
              <a:ext cx="375946" cy="327823"/>
            </a:xfrm>
            <a:custGeom>
              <a:rect b="b" l="l" r="r" t="t"/>
              <a:pathLst>
                <a:path extrusionOk="0" h="10300" w="11812">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91"/>
            <p:cNvSpPr/>
            <p:nvPr/>
          </p:nvSpPr>
          <p:spPr>
            <a:xfrm>
              <a:off x="3118852" y="4424947"/>
              <a:ext cx="128488" cy="163371"/>
            </a:xfrm>
            <a:custGeom>
              <a:rect b="b" l="l" r="r" t="t"/>
              <a:pathLst>
                <a:path extrusionOk="0" h="5133" w="4037">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91"/>
            <p:cNvSpPr/>
            <p:nvPr/>
          </p:nvSpPr>
          <p:spPr>
            <a:xfrm>
              <a:off x="3271178" y="4424947"/>
              <a:ext cx="152008" cy="34533"/>
            </a:xfrm>
            <a:custGeom>
              <a:rect b="b" l="l" r="r" t="t"/>
              <a:pathLst>
                <a:path extrusionOk="0" h="1085" w="4776">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91"/>
            <p:cNvSpPr/>
            <p:nvPr/>
          </p:nvSpPr>
          <p:spPr>
            <a:xfrm>
              <a:off x="3271560" y="4471957"/>
              <a:ext cx="116393" cy="34501"/>
            </a:xfrm>
            <a:custGeom>
              <a:rect b="b" l="l" r="r" t="t"/>
              <a:pathLst>
                <a:path extrusionOk="0" h="1084" w="3657">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91"/>
            <p:cNvSpPr/>
            <p:nvPr/>
          </p:nvSpPr>
          <p:spPr>
            <a:xfrm>
              <a:off x="3271178" y="4518552"/>
              <a:ext cx="70148" cy="11394"/>
            </a:xfrm>
            <a:custGeom>
              <a:rect b="b" l="l" r="r" t="t"/>
              <a:pathLst>
                <a:path extrusionOk="0" h="358" w="2204">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91"/>
            <p:cNvSpPr/>
            <p:nvPr/>
          </p:nvSpPr>
          <p:spPr>
            <a:xfrm>
              <a:off x="3353038" y="4518552"/>
              <a:ext cx="34915" cy="11394"/>
            </a:xfrm>
            <a:custGeom>
              <a:rect b="b" l="l" r="r" t="t"/>
              <a:pathLst>
                <a:path extrusionOk="0" h="358" w="1097">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91"/>
            <p:cNvSpPr/>
            <p:nvPr/>
          </p:nvSpPr>
          <p:spPr>
            <a:xfrm>
              <a:off x="3271178" y="4554167"/>
              <a:ext cx="23170" cy="11426"/>
            </a:xfrm>
            <a:custGeom>
              <a:rect b="b" l="l" r="r" t="t"/>
              <a:pathLst>
                <a:path extrusionOk="0" h="359" w="728">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91"/>
            <p:cNvSpPr/>
            <p:nvPr/>
          </p:nvSpPr>
          <p:spPr>
            <a:xfrm>
              <a:off x="3306443" y="4554167"/>
              <a:ext cx="58372" cy="11426"/>
            </a:xfrm>
            <a:custGeom>
              <a:rect b="b" l="l" r="r" t="t"/>
              <a:pathLst>
                <a:path extrusionOk="0" h="359" w="1834">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91"/>
            <p:cNvSpPr/>
            <p:nvPr/>
          </p:nvSpPr>
          <p:spPr>
            <a:xfrm>
              <a:off x="3271178" y="4577306"/>
              <a:ext cx="23170" cy="11394"/>
            </a:xfrm>
            <a:custGeom>
              <a:rect b="b" l="l" r="r" t="t"/>
              <a:pathLst>
                <a:path extrusionOk="0" h="358" w="728">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91"/>
            <p:cNvSpPr/>
            <p:nvPr/>
          </p:nvSpPr>
          <p:spPr>
            <a:xfrm>
              <a:off x="3306443" y="4577306"/>
              <a:ext cx="58372" cy="11394"/>
            </a:xfrm>
            <a:custGeom>
              <a:rect b="b" l="l" r="r" t="t"/>
              <a:pathLst>
                <a:path extrusionOk="0" h="358" w="1834">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91"/>
            <p:cNvSpPr/>
            <p:nvPr/>
          </p:nvSpPr>
          <p:spPr>
            <a:xfrm>
              <a:off x="3265513" y="4377970"/>
              <a:ext cx="11394" cy="11394"/>
            </a:xfrm>
            <a:custGeom>
              <a:rect b="b" l="l" r="r" t="t"/>
              <a:pathLst>
                <a:path extrusionOk="0" h="358" w="358">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7" name="Google Shape;10557;p91"/>
          <p:cNvGrpSpPr/>
          <p:nvPr/>
        </p:nvGrpSpPr>
        <p:grpSpPr>
          <a:xfrm>
            <a:off x="2749016" y="4116926"/>
            <a:ext cx="150831" cy="336926"/>
            <a:chOff x="2749016" y="4291176"/>
            <a:chExt cx="150831" cy="336926"/>
          </a:xfrm>
        </p:grpSpPr>
        <p:sp>
          <p:nvSpPr>
            <p:cNvPr id="10558" name="Google Shape;10558;p91"/>
            <p:cNvSpPr/>
            <p:nvPr/>
          </p:nvSpPr>
          <p:spPr>
            <a:xfrm>
              <a:off x="2799399" y="4307472"/>
              <a:ext cx="51942" cy="114865"/>
            </a:xfrm>
            <a:custGeom>
              <a:rect b="b" l="l" r="r" t="t"/>
              <a:pathLst>
                <a:path extrusionOk="0" h="3609" w="1632">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91"/>
            <p:cNvSpPr/>
            <p:nvPr/>
          </p:nvSpPr>
          <p:spPr>
            <a:xfrm>
              <a:off x="2750894" y="4291176"/>
              <a:ext cx="147075" cy="336926"/>
            </a:xfrm>
            <a:custGeom>
              <a:rect b="b" l="l" r="r" t="t"/>
              <a:pathLst>
                <a:path extrusionOk="0" h="10586" w="4621">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91"/>
            <p:cNvSpPr/>
            <p:nvPr/>
          </p:nvSpPr>
          <p:spPr>
            <a:xfrm>
              <a:off x="2749016" y="4443917"/>
              <a:ext cx="69734" cy="52706"/>
            </a:xfrm>
            <a:custGeom>
              <a:rect b="b" l="l" r="r" t="t"/>
              <a:pathLst>
                <a:path extrusionOk="0" h="1656" w="2191">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91"/>
            <p:cNvSpPr/>
            <p:nvPr/>
          </p:nvSpPr>
          <p:spPr>
            <a:xfrm>
              <a:off x="2829731" y="4443917"/>
              <a:ext cx="70116" cy="52706"/>
            </a:xfrm>
            <a:custGeom>
              <a:rect b="b" l="l" r="r" t="t"/>
              <a:pathLst>
                <a:path extrusionOk="0" h="1656" w="2203">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2" name="Google Shape;10562;p91"/>
          <p:cNvGrpSpPr/>
          <p:nvPr/>
        </p:nvGrpSpPr>
        <p:grpSpPr>
          <a:xfrm>
            <a:off x="7127716" y="4105182"/>
            <a:ext cx="248254" cy="361942"/>
            <a:chOff x="7127716" y="4279432"/>
            <a:chExt cx="248254" cy="361942"/>
          </a:xfrm>
        </p:grpSpPr>
        <p:sp>
          <p:nvSpPr>
            <p:cNvPr id="10563" name="Google Shape;10563;p91"/>
            <p:cNvSpPr/>
            <p:nvPr/>
          </p:nvSpPr>
          <p:spPr>
            <a:xfrm>
              <a:off x="7167500" y="4279432"/>
              <a:ext cx="169068" cy="226644"/>
            </a:xfrm>
            <a:custGeom>
              <a:rect b="b" l="l" r="r" t="t"/>
              <a:pathLst>
                <a:path extrusionOk="0" h="7121" w="5312">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91"/>
            <p:cNvSpPr/>
            <p:nvPr/>
          </p:nvSpPr>
          <p:spPr>
            <a:xfrm>
              <a:off x="7246719" y="4455279"/>
              <a:ext cx="10248" cy="50033"/>
            </a:xfrm>
            <a:custGeom>
              <a:rect b="b" l="l" r="r" t="t"/>
              <a:pathLst>
                <a:path extrusionOk="0" h="1572" w="322">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91"/>
            <p:cNvSpPr/>
            <p:nvPr/>
          </p:nvSpPr>
          <p:spPr>
            <a:xfrm>
              <a:off x="7195572" y="4466642"/>
              <a:ext cx="11012" cy="38670"/>
            </a:xfrm>
            <a:custGeom>
              <a:rect b="b" l="l" r="r" t="t"/>
              <a:pathLst>
                <a:path extrusionOk="0" h="1215" w="346">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91"/>
            <p:cNvSpPr/>
            <p:nvPr/>
          </p:nvSpPr>
          <p:spPr>
            <a:xfrm>
              <a:off x="7297866" y="4466642"/>
              <a:ext cx="10280" cy="38670"/>
            </a:xfrm>
            <a:custGeom>
              <a:rect b="b" l="l" r="r" t="t"/>
              <a:pathLst>
                <a:path extrusionOk="0" h="1215" w="323">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91"/>
            <p:cNvSpPr/>
            <p:nvPr/>
          </p:nvSpPr>
          <p:spPr>
            <a:xfrm>
              <a:off x="7235357" y="4608369"/>
              <a:ext cx="33005" cy="33005"/>
            </a:xfrm>
            <a:custGeom>
              <a:rect b="b" l="l" r="r" t="t"/>
              <a:pathLst>
                <a:path extrusionOk="0" h="1037" w="1037">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91"/>
            <p:cNvSpPr/>
            <p:nvPr/>
          </p:nvSpPr>
          <p:spPr>
            <a:xfrm>
              <a:off x="7127716" y="4608369"/>
              <a:ext cx="33387" cy="33005"/>
            </a:xfrm>
            <a:custGeom>
              <a:rect b="b" l="l" r="r" t="t"/>
              <a:pathLst>
                <a:path extrusionOk="0" h="1037" w="1049">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91"/>
            <p:cNvSpPr/>
            <p:nvPr/>
          </p:nvSpPr>
          <p:spPr>
            <a:xfrm>
              <a:off x="7342965" y="4608369"/>
              <a:ext cx="33005" cy="33005"/>
            </a:xfrm>
            <a:custGeom>
              <a:rect b="b" l="l" r="r" t="t"/>
              <a:pathLst>
                <a:path extrusionOk="0" h="1037" w="1037">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91"/>
            <p:cNvSpPr/>
            <p:nvPr/>
          </p:nvSpPr>
          <p:spPr>
            <a:xfrm>
              <a:off x="7159194" y="4517788"/>
              <a:ext cx="186064" cy="84916"/>
            </a:xfrm>
            <a:custGeom>
              <a:rect b="b" l="l" r="r" t="t"/>
              <a:pathLst>
                <a:path extrusionOk="0" h="2668" w="5846">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91"/>
            <p:cNvSpPr/>
            <p:nvPr/>
          </p:nvSpPr>
          <p:spPr>
            <a:xfrm>
              <a:off x="7217915" y="4321126"/>
              <a:ext cx="68238" cy="25812"/>
            </a:xfrm>
            <a:custGeom>
              <a:rect b="b" l="l" r="r" t="t"/>
              <a:pathLst>
                <a:path extrusionOk="0" h="811" w="2144">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2" name="Google Shape;10572;p91"/>
          <p:cNvGrpSpPr/>
          <p:nvPr/>
        </p:nvGrpSpPr>
        <p:grpSpPr>
          <a:xfrm>
            <a:off x="7565408" y="4105182"/>
            <a:ext cx="248255" cy="361942"/>
            <a:chOff x="7565408" y="4279432"/>
            <a:chExt cx="248255" cy="361942"/>
          </a:xfrm>
        </p:grpSpPr>
        <p:sp>
          <p:nvSpPr>
            <p:cNvPr id="10573" name="Google Shape;10573;p91"/>
            <p:cNvSpPr/>
            <p:nvPr/>
          </p:nvSpPr>
          <p:spPr>
            <a:xfrm>
              <a:off x="7610126" y="4279432"/>
              <a:ext cx="158055" cy="236892"/>
            </a:xfrm>
            <a:custGeom>
              <a:rect b="b" l="l" r="r" t="t"/>
              <a:pathLst>
                <a:path extrusionOk="0" h="7443" w="4966">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91"/>
            <p:cNvSpPr/>
            <p:nvPr/>
          </p:nvSpPr>
          <p:spPr>
            <a:xfrm>
              <a:off x="7684411" y="4478004"/>
              <a:ext cx="10248" cy="38702"/>
            </a:xfrm>
            <a:custGeom>
              <a:rect b="b" l="l" r="r" t="t"/>
              <a:pathLst>
                <a:path extrusionOk="0" h="1216" w="322">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91"/>
            <p:cNvSpPr/>
            <p:nvPr/>
          </p:nvSpPr>
          <p:spPr>
            <a:xfrm>
              <a:off x="7638929" y="4489366"/>
              <a:ext cx="10248" cy="27340"/>
            </a:xfrm>
            <a:custGeom>
              <a:rect b="b" l="l" r="r" t="t"/>
              <a:pathLst>
                <a:path extrusionOk="0" h="859" w="322">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91"/>
            <p:cNvSpPr/>
            <p:nvPr/>
          </p:nvSpPr>
          <p:spPr>
            <a:xfrm>
              <a:off x="7729479" y="4489366"/>
              <a:ext cx="10662" cy="27340"/>
            </a:xfrm>
            <a:custGeom>
              <a:rect b="b" l="l" r="r" t="t"/>
              <a:pathLst>
                <a:path extrusionOk="0" h="859" w="335">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91"/>
            <p:cNvSpPr/>
            <p:nvPr/>
          </p:nvSpPr>
          <p:spPr>
            <a:xfrm>
              <a:off x="7673017" y="4608369"/>
              <a:ext cx="33005" cy="33005"/>
            </a:xfrm>
            <a:custGeom>
              <a:rect b="b" l="l" r="r" t="t"/>
              <a:pathLst>
                <a:path extrusionOk="0" h="1037" w="1037">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91"/>
            <p:cNvSpPr/>
            <p:nvPr/>
          </p:nvSpPr>
          <p:spPr>
            <a:xfrm>
              <a:off x="7565408" y="4608369"/>
              <a:ext cx="33387" cy="33005"/>
            </a:xfrm>
            <a:custGeom>
              <a:rect b="b" l="l" r="r" t="t"/>
              <a:pathLst>
                <a:path extrusionOk="0" h="1037" w="1049">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91"/>
            <p:cNvSpPr/>
            <p:nvPr/>
          </p:nvSpPr>
          <p:spPr>
            <a:xfrm>
              <a:off x="7780657" y="4608369"/>
              <a:ext cx="33005" cy="33005"/>
            </a:xfrm>
            <a:custGeom>
              <a:rect b="b" l="l" r="r" t="t"/>
              <a:pathLst>
                <a:path extrusionOk="0" h="1037" w="1037">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91"/>
            <p:cNvSpPr/>
            <p:nvPr/>
          </p:nvSpPr>
          <p:spPr>
            <a:xfrm>
              <a:off x="7596090" y="4528801"/>
              <a:ext cx="186859" cy="73362"/>
            </a:xfrm>
            <a:custGeom>
              <a:rect b="b" l="l" r="r" t="t"/>
              <a:pathLst>
                <a:path extrusionOk="0" h="2305" w="5871">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1" name="Google Shape;10581;p91"/>
          <p:cNvGrpSpPr/>
          <p:nvPr/>
        </p:nvGrpSpPr>
        <p:grpSpPr>
          <a:xfrm>
            <a:off x="6264109" y="4105182"/>
            <a:ext cx="225498" cy="361560"/>
            <a:chOff x="6264109" y="4279432"/>
            <a:chExt cx="225498" cy="361560"/>
          </a:xfrm>
        </p:grpSpPr>
        <p:sp>
          <p:nvSpPr>
            <p:cNvPr id="10582" name="Google Shape;10582;p91"/>
            <p:cNvSpPr/>
            <p:nvPr/>
          </p:nvSpPr>
          <p:spPr>
            <a:xfrm>
              <a:off x="6264109" y="4279432"/>
              <a:ext cx="225498" cy="361560"/>
            </a:xfrm>
            <a:custGeom>
              <a:rect b="b" l="l" r="r" t="t"/>
              <a:pathLst>
                <a:path extrusionOk="0" h="11360" w="7085">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91"/>
            <p:cNvSpPr/>
            <p:nvPr/>
          </p:nvSpPr>
          <p:spPr>
            <a:xfrm>
              <a:off x="6303129" y="4370395"/>
              <a:ext cx="146693" cy="106495"/>
            </a:xfrm>
            <a:custGeom>
              <a:rect b="b" l="l" r="r" t="t"/>
              <a:pathLst>
                <a:path extrusionOk="0" h="3346" w="4609">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4" name="Google Shape;10584;p91"/>
          <p:cNvGrpSpPr/>
          <p:nvPr/>
        </p:nvGrpSpPr>
        <p:grpSpPr>
          <a:xfrm>
            <a:off x="7929578" y="4110115"/>
            <a:ext cx="395266" cy="351312"/>
            <a:chOff x="7929578" y="4284365"/>
            <a:chExt cx="395266" cy="351312"/>
          </a:xfrm>
        </p:grpSpPr>
        <p:sp>
          <p:nvSpPr>
            <p:cNvPr id="10585" name="Google Shape;10585;p91"/>
            <p:cNvSpPr/>
            <p:nvPr/>
          </p:nvSpPr>
          <p:spPr>
            <a:xfrm>
              <a:off x="7954213" y="4588668"/>
              <a:ext cx="11394" cy="47009"/>
            </a:xfrm>
            <a:custGeom>
              <a:rect b="b" l="l" r="r" t="t"/>
              <a:pathLst>
                <a:path extrusionOk="0" h="1477" w="358">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91"/>
            <p:cNvSpPr/>
            <p:nvPr/>
          </p:nvSpPr>
          <p:spPr>
            <a:xfrm>
              <a:off x="7929578" y="4432522"/>
              <a:ext cx="213372" cy="203155"/>
            </a:xfrm>
            <a:custGeom>
              <a:rect b="b" l="l" r="r" t="t"/>
              <a:pathLst>
                <a:path extrusionOk="0" h="6383" w="6704">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91"/>
            <p:cNvSpPr/>
            <p:nvPr/>
          </p:nvSpPr>
          <p:spPr>
            <a:xfrm>
              <a:off x="8090243" y="4284365"/>
              <a:ext cx="234601" cy="196344"/>
            </a:xfrm>
            <a:custGeom>
              <a:rect b="b" l="l" r="r" t="t"/>
              <a:pathLst>
                <a:path extrusionOk="0" h="6169" w="7371">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91"/>
            <p:cNvSpPr/>
            <p:nvPr/>
          </p:nvSpPr>
          <p:spPr>
            <a:xfrm>
              <a:off x="8145591" y="4309382"/>
              <a:ext cx="136063" cy="135299"/>
            </a:xfrm>
            <a:custGeom>
              <a:rect b="b" l="l" r="r" t="t"/>
              <a:pathLst>
                <a:path extrusionOk="0" h="4251" w="4275">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9" name="Google Shape;10589;p91"/>
          <p:cNvGrpSpPr/>
          <p:nvPr/>
        </p:nvGrpSpPr>
        <p:grpSpPr>
          <a:xfrm>
            <a:off x="6595502" y="4149527"/>
            <a:ext cx="426315" cy="332826"/>
            <a:chOff x="6639652" y="4323777"/>
            <a:chExt cx="426315" cy="332826"/>
          </a:xfrm>
        </p:grpSpPr>
        <p:sp>
          <p:nvSpPr>
            <p:cNvPr id="10590" name="Google Shape;10590;p91"/>
            <p:cNvSpPr/>
            <p:nvPr/>
          </p:nvSpPr>
          <p:spPr>
            <a:xfrm>
              <a:off x="6639652" y="4323777"/>
              <a:ext cx="426315" cy="332826"/>
            </a:xfrm>
            <a:custGeom>
              <a:rect b="b" l="l" r="r" t="t"/>
              <a:pathLst>
                <a:path extrusionOk="0" h="8562" w="10967">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91"/>
            <p:cNvSpPr/>
            <p:nvPr/>
          </p:nvSpPr>
          <p:spPr>
            <a:xfrm>
              <a:off x="6830793" y="4458937"/>
              <a:ext cx="41244" cy="85675"/>
            </a:xfrm>
            <a:custGeom>
              <a:rect b="b" l="l" r="r" t="t"/>
              <a:pathLst>
                <a:path extrusionOk="0" h="2204" w="1061">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91"/>
            <p:cNvSpPr/>
            <p:nvPr/>
          </p:nvSpPr>
          <p:spPr>
            <a:xfrm>
              <a:off x="6879423" y="4426556"/>
              <a:ext cx="41205" cy="118522"/>
            </a:xfrm>
            <a:custGeom>
              <a:rect b="b" l="l" r="r" t="t"/>
              <a:pathLst>
                <a:path extrusionOk="0" h="3049" w="106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91"/>
            <p:cNvSpPr/>
            <p:nvPr/>
          </p:nvSpPr>
          <p:spPr>
            <a:xfrm>
              <a:off x="6927549" y="4443194"/>
              <a:ext cx="41205" cy="101418"/>
            </a:xfrm>
            <a:custGeom>
              <a:rect b="b" l="l" r="r" t="t"/>
              <a:pathLst>
                <a:path extrusionOk="0" h="2609" w="106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91"/>
            <p:cNvSpPr/>
            <p:nvPr/>
          </p:nvSpPr>
          <p:spPr>
            <a:xfrm>
              <a:off x="6976141" y="4387645"/>
              <a:ext cx="41244" cy="156967"/>
            </a:xfrm>
            <a:custGeom>
              <a:rect b="b" l="l" r="r" t="t"/>
              <a:pathLst>
                <a:path extrusionOk="0" h="4038" w="1061">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91"/>
            <p:cNvSpPr/>
            <p:nvPr/>
          </p:nvSpPr>
          <p:spPr>
            <a:xfrm>
              <a:off x="6745193" y="4404321"/>
              <a:ext cx="50029" cy="13916"/>
            </a:xfrm>
            <a:custGeom>
              <a:rect b="b" l="l" r="r" t="t"/>
              <a:pathLst>
                <a:path extrusionOk="0" h="358" w="1287">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91"/>
            <p:cNvSpPr/>
            <p:nvPr/>
          </p:nvSpPr>
          <p:spPr>
            <a:xfrm>
              <a:off x="6745193" y="4426090"/>
              <a:ext cx="69465" cy="13916"/>
            </a:xfrm>
            <a:custGeom>
              <a:rect b="b" l="l" r="r" t="t"/>
              <a:pathLst>
                <a:path extrusionOk="0" h="358" w="1787">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91"/>
            <p:cNvSpPr/>
            <p:nvPr/>
          </p:nvSpPr>
          <p:spPr>
            <a:xfrm>
              <a:off x="6745193" y="4447353"/>
              <a:ext cx="69465" cy="13955"/>
            </a:xfrm>
            <a:custGeom>
              <a:rect b="b" l="l" r="r" t="t"/>
              <a:pathLst>
                <a:path extrusionOk="0" h="359" w="1787">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91"/>
            <p:cNvSpPr/>
            <p:nvPr/>
          </p:nvSpPr>
          <p:spPr>
            <a:xfrm>
              <a:off x="6745193" y="4468189"/>
              <a:ext cx="69465" cy="13916"/>
            </a:xfrm>
            <a:custGeom>
              <a:rect b="b" l="l" r="r" t="t"/>
              <a:pathLst>
                <a:path extrusionOk="0" h="358" w="1787">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91"/>
            <p:cNvSpPr/>
            <p:nvPr/>
          </p:nvSpPr>
          <p:spPr>
            <a:xfrm>
              <a:off x="6684551" y="4528830"/>
              <a:ext cx="83809" cy="83809"/>
            </a:xfrm>
            <a:custGeom>
              <a:rect b="b" l="l" r="r" t="t"/>
              <a:pathLst>
                <a:path extrusionOk="0" h="2156" w="2156">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0" name="Google Shape;10600;p91"/>
          <p:cNvGrpSpPr/>
          <p:nvPr/>
        </p:nvGrpSpPr>
        <p:grpSpPr>
          <a:xfrm>
            <a:off x="5357662" y="4123387"/>
            <a:ext cx="287275" cy="326296"/>
            <a:chOff x="5357662" y="4297637"/>
            <a:chExt cx="287275" cy="326296"/>
          </a:xfrm>
        </p:grpSpPr>
        <p:sp>
          <p:nvSpPr>
            <p:cNvPr id="10601" name="Google Shape;10601;p91"/>
            <p:cNvSpPr/>
            <p:nvPr/>
          </p:nvSpPr>
          <p:spPr>
            <a:xfrm>
              <a:off x="5357662" y="4385545"/>
              <a:ext cx="287275" cy="238388"/>
            </a:xfrm>
            <a:custGeom>
              <a:rect b="b" l="l" r="r" t="t"/>
              <a:pathLst>
                <a:path extrusionOk="0" h="7490" w="9026">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91"/>
            <p:cNvSpPr/>
            <p:nvPr/>
          </p:nvSpPr>
          <p:spPr>
            <a:xfrm>
              <a:off x="5377363" y="4576542"/>
              <a:ext cx="62191" cy="10248"/>
            </a:xfrm>
            <a:custGeom>
              <a:rect b="b" l="l" r="r" t="t"/>
              <a:pathLst>
                <a:path extrusionOk="0" h="322" w="1954">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91"/>
            <p:cNvSpPr/>
            <p:nvPr/>
          </p:nvSpPr>
          <p:spPr>
            <a:xfrm>
              <a:off x="5470204" y="4495827"/>
              <a:ext cx="62191" cy="10630"/>
            </a:xfrm>
            <a:custGeom>
              <a:rect b="b" l="l" r="r" t="t"/>
              <a:pathLst>
                <a:path extrusionOk="0" h="334" w="1954">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91"/>
            <p:cNvSpPr/>
            <p:nvPr/>
          </p:nvSpPr>
          <p:spPr>
            <a:xfrm>
              <a:off x="5562694" y="4409798"/>
              <a:ext cx="62159" cy="10280"/>
            </a:xfrm>
            <a:custGeom>
              <a:rect b="b" l="l" r="r" t="t"/>
              <a:pathLst>
                <a:path extrusionOk="0" h="323" w="1953">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91"/>
            <p:cNvSpPr/>
            <p:nvPr/>
          </p:nvSpPr>
          <p:spPr>
            <a:xfrm>
              <a:off x="5358043" y="4297637"/>
              <a:ext cx="238388" cy="237624"/>
            </a:xfrm>
            <a:custGeom>
              <a:rect b="b" l="l" r="r" t="t"/>
              <a:pathLst>
                <a:path extrusionOk="0" h="7466" w="749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6" name="Google Shape;10606;p91"/>
          <p:cNvGrpSpPr/>
          <p:nvPr/>
        </p:nvGrpSpPr>
        <p:grpSpPr>
          <a:xfrm>
            <a:off x="5774124" y="4120300"/>
            <a:ext cx="331611" cy="331674"/>
            <a:chOff x="5774124" y="4294550"/>
            <a:chExt cx="331611" cy="331674"/>
          </a:xfrm>
        </p:grpSpPr>
        <p:sp>
          <p:nvSpPr>
            <p:cNvPr id="10607" name="Google Shape;10607;p91"/>
            <p:cNvSpPr/>
            <p:nvPr/>
          </p:nvSpPr>
          <p:spPr>
            <a:xfrm>
              <a:off x="5774124" y="4419664"/>
              <a:ext cx="331611" cy="206560"/>
            </a:xfrm>
            <a:custGeom>
              <a:rect b="b" l="l" r="r" t="t"/>
              <a:pathLst>
                <a:path extrusionOk="0" h="6490" w="10419">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91"/>
            <p:cNvSpPr/>
            <p:nvPr/>
          </p:nvSpPr>
          <p:spPr>
            <a:xfrm>
              <a:off x="5778294" y="4294550"/>
              <a:ext cx="316461" cy="191442"/>
            </a:xfrm>
            <a:custGeom>
              <a:rect b="b" l="l" r="r" t="t"/>
              <a:pathLst>
                <a:path extrusionOk="0" h="6015" w="9943">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9" name="Google Shape;10609;p91"/>
          <p:cNvGrpSpPr/>
          <p:nvPr/>
        </p:nvGrpSpPr>
        <p:grpSpPr>
          <a:xfrm>
            <a:off x="4890434" y="4113139"/>
            <a:ext cx="345997" cy="346029"/>
            <a:chOff x="4890434" y="4287389"/>
            <a:chExt cx="345997" cy="346029"/>
          </a:xfrm>
        </p:grpSpPr>
        <p:sp>
          <p:nvSpPr>
            <p:cNvPr id="10610" name="Google Shape;10610;p91"/>
            <p:cNvSpPr/>
            <p:nvPr/>
          </p:nvSpPr>
          <p:spPr>
            <a:xfrm>
              <a:off x="5111349" y="4400695"/>
              <a:ext cx="54998" cy="54998"/>
            </a:xfrm>
            <a:custGeom>
              <a:rect b="b" l="l" r="r" t="t"/>
              <a:pathLst>
                <a:path extrusionOk="0" h="1728" w="1728">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91"/>
            <p:cNvSpPr/>
            <p:nvPr/>
          </p:nvSpPr>
          <p:spPr>
            <a:xfrm>
              <a:off x="5113640" y="4466642"/>
              <a:ext cx="70498" cy="51179"/>
            </a:xfrm>
            <a:custGeom>
              <a:rect b="b" l="l" r="r" t="t"/>
              <a:pathLst>
                <a:path extrusionOk="0" h="1608" w="2215">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91"/>
            <p:cNvSpPr/>
            <p:nvPr/>
          </p:nvSpPr>
          <p:spPr>
            <a:xfrm>
              <a:off x="4943490" y="4467023"/>
              <a:ext cx="70880" cy="51179"/>
            </a:xfrm>
            <a:custGeom>
              <a:rect b="b" l="l" r="r" t="t"/>
              <a:pathLst>
                <a:path extrusionOk="0" h="1608" w="2227">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91"/>
            <p:cNvSpPr/>
            <p:nvPr/>
          </p:nvSpPr>
          <p:spPr>
            <a:xfrm>
              <a:off x="4961282" y="4400695"/>
              <a:ext cx="54616" cy="54998"/>
            </a:xfrm>
            <a:custGeom>
              <a:rect b="b" l="l" r="r" t="t"/>
              <a:pathLst>
                <a:path extrusionOk="0" h="1728" w="1716">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91"/>
            <p:cNvSpPr/>
            <p:nvPr/>
          </p:nvSpPr>
          <p:spPr>
            <a:xfrm>
              <a:off x="5028374" y="4386691"/>
              <a:ext cx="71262" cy="70880"/>
            </a:xfrm>
            <a:custGeom>
              <a:rect b="b" l="l" r="r" t="t"/>
              <a:pathLst>
                <a:path extrusionOk="0" h="2227" w="2239">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91"/>
            <p:cNvSpPr/>
            <p:nvPr/>
          </p:nvSpPr>
          <p:spPr>
            <a:xfrm>
              <a:off x="5004122" y="4468901"/>
              <a:ext cx="120149" cy="65596"/>
            </a:xfrm>
            <a:custGeom>
              <a:rect b="b" l="l" r="r" t="t"/>
              <a:pathLst>
                <a:path extrusionOk="0" h="2061" w="3775">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91"/>
            <p:cNvSpPr/>
            <p:nvPr/>
          </p:nvSpPr>
          <p:spPr>
            <a:xfrm>
              <a:off x="4890434" y="4287389"/>
              <a:ext cx="345997" cy="346029"/>
            </a:xfrm>
            <a:custGeom>
              <a:rect b="b" l="l" r="r" t="t"/>
              <a:pathLst>
                <a:path extrusionOk="0" h="10872" w="10871">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7" name="Google Shape;10617;p91"/>
          <p:cNvGrpSpPr/>
          <p:nvPr/>
        </p:nvGrpSpPr>
        <p:grpSpPr>
          <a:xfrm>
            <a:off x="2165809" y="3636809"/>
            <a:ext cx="422542" cy="342973"/>
            <a:chOff x="2165809" y="3811059"/>
            <a:chExt cx="422542" cy="342973"/>
          </a:xfrm>
        </p:grpSpPr>
        <p:sp>
          <p:nvSpPr>
            <p:cNvPr id="10618" name="Google Shape;10618;p91"/>
            <p:cNvSpPr/>
            <p:nvPr/>
          </p:nvSpPr>
          <p:spPr>
            <a:xfrm>
              <a:off x="2165809" y="3811059"/>
              <a:ext cx="422542" cy="342973"/>
            </a:xfrm>
            <a:custGeom>
              <a:rect b="b" l="l" r="r" t="t"/>
              <a:pathLst>
                <a:path extrusionOk="0" h="10776" w="13276">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91"/>
            <p:cNvSpPr/>
            <p:nvPr/>
          </p:nvSpPr>
          <p:spPr>
            <a:xfrm>
              <a:off x="2193085" y="3877387"/>
              <a:ext cx="368753" cy="12158"/>
            </a:xfrm>
            <a:custGeom>
              <a:rect b="b" l="l" r="r" t="t"/>
              <a:pathLst>
                <a:path extrusionOk="0" h="382" w="11586">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91"/>
            <p:cNvSpPr/>
            <p:nvPr/>
          </p:nvSpPr>
          <p:spPr>
            <a:xfrm>
              <a:off x="2212404" y="3930062"/>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91"/>
            <p:cNvSpPr/>
            <p:nvPr/>
          </p:nvSpPr>
          <p:spPr>
            <a:xfrm>
              <a:off x="2305245" y="3930062"/>
              <a:ext cx="51974" cy="12158"/>
            </a:xfrm>
            <a:custGeom>
              <a:rect b="b" l="l" r="r" t="t"/>
              <a:pathLst>
                <a:path extrusionOk="0" h="382" w="1633">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91"/>
            <p:cNvSpPr/>
            <p:nvPr/>
          </p:nvSpPr>
          <p:spPr>
            <a:xfrm>
              <a:off x="2489813" y="3930062"/>
              <a:ext cx="52324" cy="12158"/>
            </a:xfrm>
            <a:custGeom>
              <a:rect b="b" l="l" r="r" t="t"/>
              <a:pathLst>
                <a:path extrusionOk="0" h="382" w="1644">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91"/>
            <p:cNvSpPr/>
            <p:nvPr/>
          </p:nvSpPr>
          <p:spPr>
            <a:xfrm>
              <a:off x="2212404" y="3983118"/>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91"/>
            <p:cNvSpPr/>
            <p:nvPr/>
          </p:nvSpPr>
          <p:spPr>
            <a:xfrm>
              <a:off x="2397736" y="3983118"/>
              <a:ext cx="51942" cy="12158"/>
            </a:xfrm>
            <a:custGeom>
              <a:rect b="b" l="l" r="r" t="t"/>
              <a:pathLst>
                <a:path extrusionOk="0" h="382" w="1632">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91"/>
            <p:cNvSpPr/>
            <p:nvPr/>
          </p:nvSpPr>
          <p:spPr>
            <a:xfrm>
              <a:off x="2212404" y="4036175"/>
              <a:ext cx="51942" cy="12158"/>
            </a:xfrm>
            <a:custGeom>
              <a:rect b="b" l="l" r="r" t="t"/>
              <a:pathLst>
                <a:path extrusionOk="0" h="382" w="1632">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91"/>
            <p:cNvSpPr/>
            <p:nvPr/>
          </p:nvSpPr>
          <p:spPr>
            <a:xfrm>
              <a:off x="2305245" y="4036175"/>
              <a:ext cx="51974" cy="12158"/>
            </a:xfrm>
            <a:custGeom>
              <a:rect b="b" l="l" r="r" t="t"/>
              <a:pathLst>
                <a:path extrusionOk="0" h="382" w="1633">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91"/>
            <p:cNvSpPr/>
            <p:nvPr/>
          </p:nvSpPr>
          <p:spPr>
            <a:xfrm>
              <a:off x="2489813" y="4036175"/>
              <a:ext cx="52324" cy="12158"/>
            </a:xfrm>
            <a:custGeom>
              <a:rect b="b" l="l" r="r" t="t"/>
              <a:pathLst>
                <a:path extrusionOk="0" h="382" w="1644">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91"/>
            <p:cNvSpPr/>
            <p:nvPr/>
          </p:nvSpPr>
          <p:spPr>
            <a:xfrm>
              <a:off x="2305245" y="4088467"/>
              <a:ext cx="51974" cy="12540"/>
            </a:xfrm>
            <a:custGeom>
              <a:rect b="b" l="l" r="r" t="t"/>
              <a:pathLst>
                <a:path extrusionOk="0" h="394" w="1633">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91"/>
            <p:cNvSpPr/>
            <p:nvPr/>
          </p:nvSpPr>
          <p:spPr>
            <a:xfrm>
              <a:off x="2397736" y="4088467"/>
              <a:ext cx="51942" cy="12540"/>
            </a:xfrm>
            <a:custGeom>
              <a:rect b="b" l="l" r="r" t="t"/>
              <a:pathLst>
                <a:path extrusionOk="0" h="394" w="1632">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91"/>
            <p:cNvSpPr/>
            <p:nvPr/>
          </p:nvSpPr>
          <p:spPr>
            <a:xfrm>
              <a:off x="2489813" y="4088467"/>
              <a:ext cx="52324" cy="12540"/>
            </a:xfrm>
            <a:custGeom>
              <a:rect b="b" l="l" r="r" t="t"/>
              <a:pathLst>
                <a:path extrusionOk="0" h="394" w="1644">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91"/>
            <p:cNvSpPr/>
            <p:nvPr/>
          </p:nvSpPr>
          <p:spPr>
            <a:xfrm>
              <a:off x="2304863" y="3969751"/>
              <a:ext cx="53088" cy="38766"/>
            </a:xfrm>
            <a:custGeom>
              <a:rect b="b" l="l" r="r" t="t"/>
              <a:pathLst>
                <a:path extrusionOk="0" h="1218" w="1668">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91"/>
            <p:cNvSpPr/>
            <p:nvPr/>
          </p:nvSpPr>
          <p:spPr>
            <a:xfrm>
              <a:off x="2489813" y="3969751"/>
              <a:ext cx="53088" cy="38766"/>
            </a:xfrm>
            <a:custGeom>
              <a:rect b="b" l="l" r="r" t="t"/>
              <a:pathLst>
                <a:path extrusionOk="0" h="1218" w="1668">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91"/>
            <p:cNvSpPr/>
            <p:nvPr/>
          </p:nvSpPr>
          <p:spPr>
            <a:xfrm>
              <a:off x="2396972" y="4022807"/>
              <a:ext cx="53088" cy="38766"/>
            </a:xfrm>
            <a:custGeom>
              <a:rect b="b" l="l" r="r" t="t"/>
              <a:pathLst>
                <a:path extrusionOk="0" h="1218" w="1668">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91"/>
            <p:cNvSpPr/>
            <p:nvPr/>
          </p:nvSpPr>
          <p:spPr>
            <a:xfrm>
              <a:off x="2212404" y="4075386"/>
              <a:ext cx="53088" cy="38861"/>
            </a:xfrm>
            <a:custGeom>
              <a:rect b="b" l="l" r="r" t="t"/>
              <a:pathLst>
                <a:path extrusionOk="0" h="1221" w="1668">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91"/>
            <p:cNvSpPr/>
            <p:nvPr/>
          </p:nvSpPr>
          <p:spPr>
            <a:xfrm>
              <a:off x="2396972" y="3916694"/>
              <a:ext cx="53088" cy="38798"/>
            </a:xfrm>
            <a:custGeom>
              <a:rect b="b" l="l" r="r" t="t"/>
              <a:pathLst>
                <a:path extrusionOk="0" h="1219" w="1668">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36" name="Google Shape;10636;p91"/>
          <p:cNvSpPr/>
          <p:nvPr/>
        </p:nvSpPr>
        <p:spPr>
          <a:xfrm>
            <a:off x="6217513" y="3223401"/>
            <a:ext cx="347524" cy="289917"/>
          </a:xfrm>
          <a:custGeom>
            <a:rect b="b" l="l" r="r" t="t"/>
            <a:pathLst>
              <a:path extrusionOk="0" h="9109" w="10919">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37" name="Google Shape;10637;p91"/>
          <p:cNvGrpSpPr/>
          <p:nvPr/>
        </p:nvGrpSpPr>
        <p:grpSpPr>
          <a:xfrm>
            <a:off x="903530" y="3631875"/>
            <a:ext cx="264550" cy="353222"/>
            <a:chOff x="903530" y="3806125"/>
            <a:chExt cx="264550" cy="353222"/>
          </a:xfrm>
        </p:grpSpPr>
        <p:sp>
          <p:nvSpPr>
            <p:cNvPr id="10638" name="Google Shape;10638;p91"/>
            <p:cNvSpPr/>
            <p:nvPr/>
          </p:nvSpPr>
          <p:spPr>
            <a:xfrm>
              <a:off x="926637" y="3839321"/>
              <a:ext cx="173237" cy="162002"/>
            </a:xfrm>
            <a:custGeom>
              <a:rect b="b" l="l" r="r" t="t"/>
              <a:pathLst>
                <a:path extrusionOk="0" h="5090" w="5443">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91"/>
            <p:cNvSpPr/>
            <p:nvPr/>
          </p:nvSpPr>
          <p:spPr>
            <a:xfrm>
              <a:off x="903530" y="3806125"/>
              <a:ext cx="264550" cy="353222"/>
            </a:xfrm>
            <a:custGeom>
              <a:rect b="b" l="l" r="r" t="t"/>
              <a:pathLst>
                <a:path extrusionOk="0" h="11098" w="8312">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91"/>
            <p:cNvSpPr/>
            <p:nvPr/>
          </p:nvSpPr>
          <p:spPr>
            <a:xfrm>
              <a:off x="1008879" y="3904059"/>
              <a:ext cx="54966" cy="18460"/>
            </a:xfrm>
            <a:custGeom>
              <a:rect b="b" l="l" r="r" t="t"/>
              <a:pathLst>
                <a:path extrusionOk="0" h="580" w="1727">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91"/>
            <p:cNvSpPr/>
            <p:nvPr/>
          </p:nvSpPr>
          <p:spPr>
            <a:xfrm>
              <a:off x="972118" y="3872072"/>
              <a:ext cx="172473" cy="164866"/>
            </a:xfrm>
            <a:custGeom>
              <a:rect b="b" l="l" r="r" t="t"/>
              <a:pathLst>
                <a:path extrusionOk="0" h="5180" w="5419">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2" name="Google Shape;10642;p91"/>
          <p:cNvGrpSpPr/>
          <p:nvPr/>
        </p:nvGrpSpPr>
        <p:grpSpPr>
          <a:xfrm>
            <a:off x="850092" y="3178684"/>
            <a:ext cx="369517" cy="375660"/>
            <a:chOff x="850092" y="3352934"/>
            <a:chExt cx="369517" cy="375660"/>
          </a:xfrm>
        </p:grpSpPr>
        <p:sp>
          <p:nvSpPr>
            <p:cNvPr id="10643" name="Google Shape;10643;p91"/>
            <p:cNvSpPr/>
            <p:nvPr/>
          </p:nvSpPr>
          <p:spPr>
            <a:xfrm>
              <a:off x="969859" y="3475692"/>
              <a:ext cx="53088" cy="53088"/>
            </a:xfrm>
            <a:custGeom>
              <a:rect b="b" l="l" r="r" t="t"/>
              <a:pathLst>
                <a:path extrusionOk="0" h="1668" w="1668">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91"/>
            <p:cNvSpPr/>
            <p:nvPr/>
          </p:nvSpPr>
          <p:spPr>
            <a:xfrm>
              <a:off x="1046786" y="3552237"/>
              <a:ext cx="53088" cy="53088"/>
            </a:xfrm>
            <a:custGeom>
              <a:rect b="b" l="l" r="r" t="t"/>
              <a:pathLst>
                <a:path extrusionOk="0" h="1668" w="1668">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91"/>
            <p:cNvSpPr/>
            <p:nvPr/>
          </p:nvSpPr>
          <p:spPr>
            <a:xfrm>
              <a:off x="984245" y="3485272"/>
              <a:ext cx="106527" cy="104999"/>
            </a:xfrm>
            <a:custGeom>
              <a:rect b="b" l="l" r="r" t="t"/>
              <a:pathLst>
                <a:path extrusionOk="0" h="3299" w="3347">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91"/>
            <p:cNvSpPr/>
            <p:nvPr/>
          </p:nvSpPr>
          <p:spPr>
            <a:xfrm>
              <a:off x="922850" y="3428715"/>
              <a:ext cx="223620" cy="223620"/>
            </a:xfrm>
            <a:custGeom>
              <a:rect b="b" l="l" r="r" t="t"/>
              <a:pathLst>
                <a:path extrusionOk="0" h="7026" w="7026">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91"/>
            <p:cNvSpPr/>
            <p:nvPr/>
          </p:nvSpPr>
          <p:spPr>
            <a:xfrm>
              <a:off x="850092" y="3352934"/>
              <a:ext cx="369517" cy="375660"/>
            </a:xfrm>
            <a:custGeom>
              <a:rect b="b" l="l" r="r" t="t"/>
              <a:pathLst>
                <a:path extrusionOk="0" h="11803" w="1161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8" name="Google Shape;10648;p91"/>
          <p:cNvGrpSpPr/>
          <p:nvPr/>
        </p:nvGrpSpPr>
        <p:grpSpPr>
          <a:xfrm>
            <a:off x="2611458" y="3642124"/>
            <a:ext cx="426329" cy="332375"/>
            <a:chOff x="2611458" y="3816374"/>
            <a:chExt cx="426329" cy="332375"/>
          </a:xfrm>
        </p:grpSpPr>
        <p:sp>
          <p:nvSpPr>
            <p:cNvPr id="10649" name="Google Shape;10649;p91"/>
            <p:cNvSpPr/>
            <p:nvPr/>
          </p:nvSpPr>
          <p:spPr>
            <a:xfrm>
              <a:off x="2611458" y="3816374"/>
              <a:ext cx="426329" cy="332375"/>
            </a:xfrm>
            <a:custGeom>
              <a:rect b="b" l="l" r="r" t="t"/>
              <a:pathLst>
                <a:path extrusionOk="0" h="10443" w="13395">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91"/>
            <p:cNvSpPr/>
            <p:nvPr/>
          </p:nvSpPr>
          <p:spPr>
            <a:xfrm>
              <a:off x="2803568" y="3950909"/>
              <a:ext cx="40198" cy="85648"/>
            </a:xfrm>
            <a:custGeom>
              <a:rect b="b" l="l" r="r" t="t"/>
              <a:pathLst>
                <a:path extrusionOk="0" h="2691" w="1263">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91"/>
            <p:cNvSpPr/>
            <p:nvPr/>
          </p:nvSpPr>
          <p:spPr>
            <a:xfrm>
              <a:off x="2851691" y="3917935"/>
              <a:ext cx="40580" cy="118621"/>
            </a:xfrm>
            <a:custGeom>
              <a:rect b="b" l="l" r="r" t="t"/>
              <a:pathLst>
                <a:path extrusionOk="0" h="3727" w="1275">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91"/>
            <p:cNvSpPr/>
            <p:nvPr/>
          </p:nvSpPr>
          <p:spPr>
            <a:xfrm>
              <a:off x="2900197" y="3934995"/>
              <a:ext cx="40198" cy="101562"/>
            </a:xfrm>
            <a:custGeom>
              <a:rect b="b" l="l" r="r" t="t"/>
              <a:pathLst>
                <a:path extrusionOk="0" h="3191" w="1263">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91"/>
            <p:cNvSpPr/>
            <p:nvPr/>
          </p:nvSpPr>
          <p:spPr>
            <a:xfrm>
              <a:off x="2948320" y="3879265"/>
              <a:ext cx="40580" cy="156941"/>
            </a:xfrm>
            <a:custGeom>
              <a:rect b="b" l="l" r="r" t="t"/>
              <a:pathLst>
                <a:path extrusionOk="0" h="4931" w="1275">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91"/>
            <p:cNvSpPr/>
            <p:nvPr/>
          </p:nvSpPr>
          <p:spPr>
            <a:xfrm>
              <a:off x="2716807" y="3896325"/>
              <a:ext cx="49269" cy="13304"/>
            </a:xfrm>
            <a:custGeom>
              <a:rect b="b" l="l" r="r" t="t"/>
              <a:pathLst>
                <a:path extrusionOk="0" h="418" w="1548">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91"/>
            <p:cNvSpPr/>
            <p:nvPr/>
          </p:nvSpPr>
          <p:spPr>
            <a:xfrm>
              <a:off x="2717157" y="3917553"/>
              <a:ext cx="69002" cy="13304"/>
            </a:xfrm>
            <a:custGeom>
              <a:rect b="b" l="l" r="r" t="t"/>
              <a:pathLst>
                <a:path extrusionOk="0" h="418" w="2168">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91"/>
            <p:cNvSpPr/>
            <p:nvPr/>
          </p:nvSpPr>
          <p:spPr>
            <a:xfrm>
              <a:off x="2717157" y="3938782"/>
              <a:ext cx="69002" cy="13272"/>
            </a:xfrm>
            <a:custGeom>
              <a:rect b="b" l="l" r="r" t="t"/>
              <a:pathLst>
                <a:path extrusionOk="0" h="417" w="2168">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91"/>
            <p:cNvSpPr/>
            <p:nvPr/>
          </p:nvSpPr>
          <p:spPr>
            <a:xfrm>
              <a:off x="2717157" y="3960361"/>
              <a:ext cx="69002" cy="13304"/>
            </a:xfrm>
            <a:custGeom>
              <a:rect b="b" l="l" r="r" t="t"/>
              <a:pathLst>
                <a:path extrusionOk="0" h="418" w="2168">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91"/>
            <p:cNvSpPr/>
            <p:nvPr/>
          </p:nvSpPr>
          <p:spPr>
            <a:xfrm>
              <a:off x="2655793" y="4020993"/>
              <a:ext cx="84152" cy="82656"/>
            </a:xfrm>
            <a:custGeom>
              <a:rect b="b" l="l" r="r" t="t"/>
              <a:pathLst>
                <a:path extrusionOk="0" h="2597" w="2644">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59" name="Google Shape;10659;p91"/>
          <p:cNvSpPr/>
          <p:nvPr/>
        </p:nvSpPr>
        <p:spPr>
          <a:xfrm>
            <a:off x="1752752" y="3629616"/>
            <a:ext cx="356245" cy="356627"/>
          </a:xfrm>
          <a:custGeom>
            <a:rect b="b" l="l" r="r" t="t"/>
            <a:pathLst>
              <a:path extrusionOk="0" h="11205" w="11193">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60" name="Google Shape;10660;p91"/>
          <p:cNvGrpSpPr/>
          <p:nvPr/>
        </p:nvGrpSpPr>
        <p:grpSpPr>
          <a:xfrm>
            <a:off x="4019984" y="3631143"/>
            <a:ext cx="293704" cy="353954"/>
            <a:chOff x="4019984" y="3805393"/>
            <a:chExt cx="293704" cy="353954"/>
          </a:xfrm>
        </p:grpSpPr>
        <p:sp>
          <p:nvSpPr>
            <p:cNvPr id="10661" name="Google Shape;10661;p91"/>
            <p:cNvSpPr/>
            <p:nvPr/>
          </p:nvSpPr>
          <p:spPr>
            <a:xfrm>
              <a:off x="4019984" y="3805393"/>
              <a:ext cx="293704" cy="353954"/>
            </a:xfrm>
            <a:custGeom>
              <a:rect b="b" l="l" r="r" t="t"/>
              <a:pathLst>
                <a:path extrusionOk="0" h="11121" w="9228">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91"/>
            <p:cNvSpPr/>
            <p:nvPr/>
          </p:nvSpPr>
          <p:spPr>
            <a:xfrm>
              <a:off x="4118903" y="3867139"/>
              <a:ext cx="93987" cy="87971"/>
            </a:xfrm>
            <a:custGeom>
              <a:rect b="b" l="l" r="r" t="t"/>
              <a:pathLst>
                <a:path extrusionOk="0" h="2764" w="2953">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3" name="Google Shape;10663;p91"/>
          <p:cNvGrpSpPr/>
          <p:nvPr/>
        </p:nvGrpSpPr>
        <p:grpSpPr>
          <a:xfrm>
            <a:off x="8006505" y="3215794"/>
            <a:ext cx="323654" cy="303189"/>
            <a:chOff x="8006505" y="3390044"/>
            <a:chExt cx="323654" cy="303189"/>
          </a:xfrm>
        </p:grpSpPr>
        <p:sp>
          <p:nvSpPr>
            <p:cNvPr id="10664" name="Google Shape;10664;p91"/>
            <p:cNvSpPr/>
            <p:nvPr/>
          </p:nvSpPr>
          <p:spPr>
            <a:xfrm>
              <a:off x="8006505" y="3390044"/>
              <a:ext cx="323654" cy="303189"/>
            </a:xfrm>
            <a:custGeom>
              <a:rect b="b" l="l" r="r" t="t"/>
              <a:pathLst>
                <a:path extrusionOk="0" h="9526" w="10169">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91"/>
            <p:cNvSpPr/>
            <p:nvPr/>
          </p:nvSpPr>
          <p:spPr>
            <a:xfrm>
              <a:off x="8148997" y="3444247"/>
              <a:ext cx="37907" cy="37938"/>
            </a:xfrm>
            <a:custGeom>
              <a:rect b="b" l="l" r="r" t="t"/>
              <a:pathLst>
                <a:path extrusionOk="0" h="1192" w="1191">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91"/>
            <p:cNvSpPr/>
            <p:nvPr/>
          </p:nvSpPr>
          <p:spPr>
            <a:xfrm>
              <a:off x="8089861" y="3526871"/>
              <a:ext cx="165630" cy="104617"/>
            </a:xfrm>
            <a:custGeom>
              <a:rect b="b" l="l" r="r" t="t"/>
              <a:pathLst>
                <a:path extrusionOk="0" h="3287" w="5204">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91"/>
            <p:cNvSpPr/>
            <p:nvPr/>
          </p:nvSpPr>
          <p:spPr>
            <a:xfrm>
              <a:off x="8067519" y="3519742"/>
              <a:ext cx="32241" cy="30268"/>
            </a:xfrm>
            <a:custGeom>
              <a:rect b="b" l="l" r="r" t="t"/>
              <a:pathLst>
                <a:path extrusionOk="0" h="951" w="1013">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91"/>
            <p:cNvSpPr/>
            <p:nvPr/>
          </p:nvSpPr>
          <p:spPr>
            <a:xfrm>
              <a:off x="8244479" y="3601602"/>
              <a:ext cx="32623" cy="30268"/>
            </a:xfrm>
            <a:custGeom>
              <a:rect b="b" l="l" r="r" t="t"/>
              <a:pathLst>
                <a:path extrusionOk="0" h="951" w="1025">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91"/>
            <p:cNvSpPr/>
            <p:nvPr/>
          </p:nvSpPr>
          <p:spPr>
            <a:xfrm>
              <a:off x="8156190" y="3533396"/>
              <a:ext cx="32241" cy="30236"/>
            </a:xfrm>
            <a:custGeom>
              <a:rect b="b" l="l" r="r" t="t"/>
              <a:pathLst>
                <a:path extrusionOk="0" h="950" w="1013">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0" name="Google Shape;10670;p91"/>
          <p:cNvGrpSpPr/>
          <p:nvPr/>
        </p:nvGrpSpPr>
        <p:grpSpPr>
          <a:xfrm>
            <a:off x="1299146" y="3632257"/>
            <a:ext cx="367990" cy="351312"/>
            <a:chOff x="1299146" y="3806507"/>
            <a:chExt cx="367990" cy="351312"/>
          </a:xfrm>
        </p:grpSpPr>
        <p:sp>
          <p:nvSpPr>
            <p:cNvPr id="10671" name="Google Shape;10671;p91"/>
            <p:cNvSpPr/>
            <p:nvPr/>
          </p:nvSpPr>
          <p:spPr>
            <a:xfrm>
              <a:off x="1299146" y="3844414"/>
              <a:ext cx="321012" cy="313405"/>
            </a:xfrm>
            <a:custGeom>
              <a:rect b="b" l="l" r="r" t="t"/>
              <a:pathLst>
                <a:path extrusionOk="0" h="9847" w="10086">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91"/>
            <p:cNvSpPr/>
            <p:nvPr/>
          </p:nvSpPr>
          <p:spPr>
            <a:xfrm>
              <a:off x="1345391" y="3806507"/>
              <a:ext cx="321744" cy="313819"/>
            </a:xfrm>
            <a:custGeom>
              <a:rect b="b" l="l" r="r" t="t"/>
              <a:pathLst>
                <a:path extrusionOk="0" h="9860" w="10109">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73" name="Google Shape;10673;p91"/>
          <p:cNvSpPr/>
          <p:nvPr/>
        </p:nvSpPr>
        <p:spPr>
          <a:xfrm>
            <a:off x="3524716" y="3629934"/>
            <a:ext cx="389187" cy="355927"/>
          </a:xfrm>
          <a:custGeom>
            <a:rect b="b" l="l" r="r" t="t"/>
            <a:pathLst>
              <a:path extrusionOk="0" h="11183" w="12228">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74" name="Google Shape;10674;p91"/>
          <p:cNvGrpSpPr/>
          <p:nvPr/>
        </p:nvGrpSpPr>
        <p:grpSpPr>
          <a:xfrm>
            <a:off x="7550258" y="3658420"/>
            <a:ext cx="371395" cy="301279"/>
            <a:chOff x="7550258" y="3832670"/>
            <a:chExt cx="371395" cy="301279"/>
          </a:xfrm>
        </p:grpSpPr>
        <p:sp>
          <p:nvSpPr>
            <p:cNvPr id="10675" name="Google Shape;10675;p91"/>
            <p:cNvSpPr/>
            <p:nvPr/>
          </p:nvSpPr>
          <p:spPr>
            <a:xfrm>
              <a:off x="7550258" y="3832670"/>
              <a:ext cx="371395" cy="301279"/>
            </a:xfrm>
            <a:custGeom>
              <a:rect b="b" l="l" r="r" t="t"/>
              <a:pathLst>
                <a:path extrusionOk="0" h="9466" w="11669">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91"/>
            <p:cNvSpPr/>
            <p:nvPr/>
          </p:nvSpPr>
          <p:spPr>
            <a:xfrm>
              <a:off x="7574129" y="3891009"/>
              <a:ext cx="324418" cy="10662"/>
            </a:xfrm>
            <a:custGeom>
              <a:rect b="b" l="l" r="r" t="t"/>
              <a:pathLst>
                <a:path extrusionOk="0" h="335" w="10193">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91"/>
            <p:cNvSpPr/>
            <p:nvPr/>
          </p:nvSpPr>
          <p:spPr>
            <a:xfrm>
              <a:off x="7591188" y="3937637"/>
              <a:ext cx="45481" cy="10248"/>
            </a:xfrm>
            <a:custGeom>
              <a:rect b="b" l="l" r="r" t="t"/>
              <a:pathLst>
                <a:path extrusionOk="0" h="322" w="1429">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91"/>
            <p:cNvSpPr/>
            <p:nvPr/>
          </p:nvSpPr>
          <p:spPr>
            <a:xfrm>
              <a:off x="7672667" y="3937637"/>
              <a:ext cx="45481" cy="10248"/>
            </a:xfrm>
            <a:custGeom>
              <a:rect b="b" l="l" r="r" t="t"/>
              <a:pathLst>
                <a:path extrusionOk="0" h="322" w="1429">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91"/>
            <p:cNvSpPr/>
            <p:nvPr/>
          </p:nvSpPr>
          <p:spPr>
            <a:xfrm>
              <a:off x="7835592" y="3937637"/>
              <a:ext cx="45131" cy="10248"/>
            </a:xfrm>
            <a:custGeom>
              <a:rect b="b" l="l" r="r" t="t"/>
              <a:pathLst>
                <a:path extrusionOk="0" h="322" w="1418">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91"/>
            <p:cNvSpPr/>
            <p:nvPr/>
          </p:nvSpPr>
          <p:spPr>
            <a:xfrm>
              <a:off x="7591188" y="3984232"/>
              <a:ext cx="45481" cy="10662"/>
            </a:xfrm>
            <a:custGeom>
              <a:rect b="b" l="l" r="r" t="t"/>
              <a:pathLst>
                <a:path extrusionOk="0" h="335" w="1429">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91"/>
            <p:cNvSpPr/>
            <p:nvPr/>
          </p:nvSpPr>
          <p:spPr>
            <a:xfrm>
              <a:off x="7754113" y="3984232"/>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91"/>
            <p:cNvSpPr/>
            <p:nvPr/>
          </p:nvSpPr>
          <p:spPr>
            <a:xfrm>
              <a:off x="7591188" y="4030859"/>
              <a:ext cx="45481" cy="10248"/>
            </a:xfrm>
            <a:custGeom>
              <a:rect b="b" l="l" r="r" t="t"/>
              <a:pathLst>
                <a:path extrusionOk="0" h="322" w="1429">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91"/>
            <p:cNvSpPr/>
            <p:nvPr/>
          </p:nvSpPr>
          <p:spPr>
            <a:xfrm>
              <a:off x="7672667" y="4030859"/>
              <a:ext cx="45481" cy="10248"/>
            </a:xfrm>
            <a:custGeom>
              <a:rect b="b" l="l" r="r" t="t"/>
              <a:pathLst>
                <a:path extrusionOk="0" h="322" w="1429">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91"/>
            <p:cNvSpPr/>
            <p:nvPr/>
          </p:nvSpPr>
          <p:spPr>
            <a:xfrm>
              <a:off x="7835592" y="4030859"/>
              <a:ext cx="45131" cy="10248"/>
            </a:xfrm>
            <a:custGeom>
              <a:rect b="b" l="l" r="r" t="t"/>
              <a:pathLst>
                <a:path extrusionOk="0" h="322" w="1418">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91"/>
            <p:cNvSpPr/>
            <p:nvPr/>
          </p:nvSpPr>
          <p:spPr>
            <a:xfrm>
              <a:off x="7672667" y="4077073"/>
              <a:ext cx="45481" cy="10662"/>
            </a:xfrm>
            <a:custGeom>
              <a:rect b="b" l="l" r="r" t="t"/>
              <a:pathLst>
                <a:path extrusionOk="0" h="335" w="1429">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91"/>
            <p:cNvSpPr/>
            <p:nvPr/>
          </p:nvSpPr>
          <p:spPr>
            <a:xfrm>
              <a:off x="7754113" y="4077073"/>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91"/>
            <p:cNvSpPr/>
            <p:nvPr/>
          </p:nvSpPr>
          <p:spPr>
            <a:xfrm>
              <a:off x="7835592" y="4077073"/>
              <a:ext cx="45131" cy="10662"/>
            </a:xfrm>
            <a:custGeom>
              <a:rect b="b" l="l" r="r" t="t"/>
              <a:pathLst>
                <a:path extrusionOk="0" h="335" w="1418">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91"/>
            <p:cNvSpPr/>
            <p:nvPr/>
          </p:nvSpPr>
          <p:spPr>
            <a:xfrm>
              <a:off x="7672667" y="3972583"/>
              <a:ext cx="46245" cy="34055"/>
            </a:xfrm>
            <a:custGeom>
              <a:rect b="b" l="l" r="r" t="t"/>
              <a:pathLst>
                <a:path extrusionOk="0" h="1070" w="1453">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91"/>
            <p:cNvSpPr/>
            <p:nvPr/>
          </p:nvSpPr>
          <p:spPr>
            <a:xfrm>
              <a:off x="7835592" y="3972583"/>
              <a:ext cx="45895" cy="34055"/>
            </a:xfrm>
            <a:custGeom>
              <a:rect b="b" l="l" r="r" t="t"/>
              <a:pathLst>
                <a:path extrusionOk="0" h="1070" w="1442">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91"/>
            <p:cNvSpPr/>
            <p:nvPr/>
          </p:nvSpPr>
          <p:spPr>
            <a:xfrm>
              <a:off x="7754113" y="4019592"/>
              <a:ext cx="46277" cy="34024"/>
            </a:xfrm>
            <a:custGeom>
              <a:rect b="b" l="l" r="r" t="t"/>
              <a:pathLst>
                <a:path extrusionOk="0" h="1069" w="1454">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91"/>
            <p:cNvSpPr/>
            <p:nvPr/>
          </p:nvSpPr>
          <p:spPr>
            <a:xfrm>
              <a:off x="7591188" y="4065806"/>
              <a:ext cx="46245" cy="34055"/>
            </a:xfrm>
            <a:custGeom>
              <a:rect b="b" l="l" r="r" t="t"/>
              <a:pathLst>
                <a:path extrusionOk="0" h="1070" w="1453">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91"/>
            <p:cNvSpPr/>
            <p:nvPr/>
          </p:nvSpPr>
          <p:spPr>
            <a:xfrm>
              <a:off x="7754113" y="3925988"/>
              <a:ext cx="46277" cy="34406"/>
            </a:xfrm>
            <a:custGeom>
              <a:rect b="b" l="l" r="r" t="t"/>
              <a:pathLst>
                <a:path extrusionOk="0" h="1081" w="1454">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93" name="Google Shape;10693;p91"/>
          <p:cNvSpPr/>
          <p:nvPr/>
        </p:nvSpPr>
        <p:spPr>
          <a:xfrm>
            <a:off x="7114476" y="3634549"/>
            <a:ext cx="350548" cy="350548"/>
          </a:xfrm>
          <a:custGeom>
            <a:rect b="b" l="l" r="r" t="t"/>
            <a:pathLst>
              <a:path extrusionOk="0" h="11014" w="11014">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94" name="Google Shape;10694;p91"/>
          <p:cNvGrpSpPr/>
          <p:nvPr/>
        </p:nvGrpSpPr>
        <p:grpSpPr>
          <a:xfrm>
            <a:off x="6659725" y="3633785"/>
            <a:ext cx="367608" cy="350548"/>
            <a:chOff x="6659725" y="3808035"/>
            <a:chExt cx="367608" cy="350548"/>
          </a:xfrm>
        </p:grpSpPr>
        <p:sp>
          <p:nvSpPr>
            <p:cNvPr id="10695" name="Google Shape;10695;p91"/>
            <p:cNvSpPr/>
            <p:nvPr/>
          </p:nvSpPr>
          <p:spPr>
            <a:xfrm>
              <a:off x="6659725" y="3845942"/>
              <a:ext cx="321394" cy="312642"/>
            </a:xfrm>
            <a:custGeom>
              <a:rect b="b" l="l" r="r" t="t"/>
              <a:pathLst>
                <a:path extrusionOk="0" h="9823" w="10098">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91"/>
            <p:cNvSpPr/>
            <p:nvPr/>
          </p:nvSpPr>
          <p:spPr>
            <a:xfrm>
              <a:off x="6705588" y="3808035"/>
              <a:ext cx="321744" cy="313787"/>
            </a:xfrm>
            <a:custGeom>
              <a:rect b="b" l="l" r="r" t="t"/>
              <a:pathLst>
                <a:path extrusionOk="0" h="9859" w="10109">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7" name="Google Shape;10697;p91"/>
          <p:cNvGrpSpPr/>
          <p:nvPr/>
        </p:nvGrpSpPr>
        <p:grpSpPr>
          <a:xfrm>
            <a:off x="6219391" y="3642506"/>
            <a:ext cx="356627" cy="334252"/>
            <a:chOff x="6219391" y="3816756"/>
            <a:chExt cx="356627" cy="334252"/>
          </a:xfrm>
        </p:grpSpPr>
        <p:sp>
          <p:nvSpPr>
            <p:cNvPr id="10698" name="Google Shape;10698;p91"/>
            <p:cNvSpPr/>
            <p:nvPr/>
          </p:nvSpPr>
          <p:spPr>
            <a:xfrm>
              <a:off x="6219391" y="3816756"/>
              <a:ext cx="306594" cy="334252"/>
            </a:xfrm>
            <a:custGeom>
              <a:rect b="b" l="l" r="r" t="t"/>
              <a:pathLst>
                <a:path extrusionOk="0" h="10502" w="9633">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91"/>
            <p:cNvSpPr/>
            <p:nvPr/>
          </p:nvSpPr>
          <p:spPr>
            <a:xfrm>
              <a:off x="6549060" y="3978567"/>
              <a:ext cx="26958" cy="10630"/>
            </a:xfrm>
            <a:custGeom>
              <a:rect b="b" l="l" r="r" t="t"/>
              <a:pathLst>
                <a:path extrusionOk="0" h="334" w="847">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91"/>
            <p:cNvSpPr/>
            <p:nvPr/>
          </p:nvSpPr>
          <p:spPr>
            <a:xfrm>
              <a:off x="6525572" y="3915357"/>
              <a:ext cx="24666" cy="22311"/>
            </a:xfrm>
            <a:custGeom>
              <a:rect b="b" l="l" r="r" t="t"/>
              <a:pathLst>
                <a:path extrusionOk="0" h="701" w="775">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91"/>
            <p:cNvSpPr/>
            <p:nvPr/>
          </p:nvSpPr>
          <p:spPr>
            <a:xfrm>
              <a:off x="6527099" y="4030191"/>
              <a:ext cx="23139" cy="22661"/>
            </a:xfrm>
            <a:custGeom>
              <a:rect b="b" l="l" r="r" t="t"/>
              <a:pathLst>
                <a:path extrusionOk="0" h="712" w="727">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2" name="Google Shape;10702;p91"/>
          <p:cNvGrpSpPr/>
          <p:nvPr/>
        </p:nvGrpSpPr>
        <p:grpSpPr>
          <a:xfrm>
            <a:off x="5778676" y="3652722"/>
            <a:ext cx="349052" cy="313055"/>
            <a:chOff x="5778676" y="3826972"/>
            <a:chExt cx="349052" cy="313055"/>
          </a:xfrm>
        </p:grpSpPr>
        <p:sp>
          <p:nvSpPr>
            <p:cNvPr id="10703" name="Google Shape;10703;p91"/>
            <p:cNvSpPr/>
            <p:nvPr/>
          </p:nvSpPr>
          <p:spPr>
            <a:xfrm>
              <a:off x="5923045" y="3890659"/>
              <a:ext cx="27690" cy="48155"/>
            </a:xfrm>
            <a:custGeom>
              <a:rect b="b" l="l" r="r" t="t"/>
              <a:pathLst>
                <a:path extrusionOk="0" h="1513" w="87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91"/>
            <p:cNvSpPr/>
            <p:nvPr/>
          </p:nvSpPr>
          <p:spPr>
            <a:xfrm>
              <a:off x="5976866" y="3843268"/>
              <a:ext cx="80364" cy="80364"/>
            </a:xfrm>
            <a:custGeom>
              <a:rect b="b" l="l" r="r" t="t"/>
              <a:pathLst>
                <a:path extrusionOk="0" h="2525" w="2525">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91"/>
            <p:cNvSpPr/>
            <p:nvPr/>
          </p:nvSpPr>
          <p:spPr>
            <a:xfrm>
              <a:off x="5879473" y="3826972"/>
              <a:ext cx="193288" cy="144051"/>
            </a:xfrm>
            <a:custGeom>
              <a:rect b="b" l="l" r="r" t="t"/>
              <a:pathLst>
                <a:path extrusionOk="0" h="4526" w="6073">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91"/>
            <p:cNvSpPr/>
            <p:nvPr/>
          </p:nvSpPr>
          <p:spPr>
            <a:xfrm>
              <a:off x="6003760" y="3859946"/>
              <a:ext cx="26958" cy="47773"/>
            </a:xfrm>
            <a:custGeom>
              <a:rect b="b" l="l" r="r" t="t"/>
              <a:pathLst>
                <a:path extrusionOk="0" h="1501" w="847">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91"/>
            <p:cNvSpPr/>
            <p:nvPr/>
          </p:nvSpPr>
          <p:spPr>
            <a:xfrm>
              <a:off x="5778676" y="3939865"/>
              <a:ext cx="349052" cy="200163"/>
            </a:xfrm>
            <a:custGeom>
              <a:rect b="b" l="l" r="r" t="t"/>
              <a:pathLst>
                <a:path extrusionOk="0" h="6289" w="10967">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8" name="Google Shape;10708;p91"/>
          <p:cNvGrpSpPr/>
          <p:nvPr/>
        </p:nvGrpSpPr>
        <p:grpSpPr>
          <a:xfrm>
            <a:off x="5355784" y="3660297"/>
            <a:ext cx="299019" cy="297905"/>
            <a:chOff x="5355784" y="3834547"/>
            <a:chExt cx="299019" cy="297905"/>
          </a:xfrm>
        </p:grpSpPr>
        <p:sp>
          <p:nvSpPr>
            <p:cNvPr id="10709" name="Google Shape;10709;p91"/>
            <p:cNvSpPr/>
            <p:nvPr/>
          </p:nvSpPr>
          <p:spPr>
            <a:xfrm>
              <a:off x="5355784" y="3834547"/>
              <a:ext cx="299019" cy="297905"/>
            </a:xfrm>
            <a:custGeom>
              <a:rect b="b" l="l" r="r" t="t"/>
              <a:pathLst>
                <a:path extrusionOk="0" h="9360" w="9395">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91"/>
            <p:cNvSpPr/>
            <p:nvPr/>
          </p:nvSpPr>
          <p:spPr>
            <a:xfrm>
              <a:off x="5455054" y="3854280"/>
              <a:ext cx="179666" cy="171296"/>
            </a:xfrm>
            <a:custGeom>
              <a:rect b="b" l="l" r="r" t="t"/>
              <a:pathLst>
                <a:path extrusionOk="0" h="5382" w="5645">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91"/>
            <p:cNvSpPr/>
            <p:nvPr/>
          </p:nvSpPr>
          <p:spPr>
            <a:xfrm>
              <a:off x="5508110" y="3886490"/>
              <a:ext cx="81510" cy="99302"/>
            </a:xfrm>
            <a:custGeom>
              <a:rect b="b" l="l" r="r" t="t"/>
              <a:pathLst>
                <a:path extrusionOk="0" h="3120" w="2561">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91"/>
            <p:cNvSpPr/>
            <p:nvPr/>
          </p:nvSpPr>
          <p:spPr>
            <a:xfrm>
              <a:off x="5554706" y="3945530"/>
              <a:ext cx="98952" cy="98251"/>
            </a:xfrm>
            <a:custGeom>
              <a:rect b="b" l="l" r="r" t="t"/>
              <a:pathLst>
                <a:path extrusionOk="0" h="3087" w="3109">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3" name="Google Shape;10713;p91"/>
          <p:cNvGrpSpPr/>
          <p:nvPr/>
        </p:nvGrpSpPr>
        <p:grpSpPr>
          <a:xfrm>
            <a:off x="8036455" y="3633021"/>
            <a:ext cx="292176" cy="353985"/>
            <a:chOff x="8036455" y="3807271"/>
            <a:chExt cx="292176" cy="353985"/>
          </a:xfrm>
        </p:grpSpPr>
        <p:sp>
          <p:nvSpPr>
            <p:cNvPr id="10714" name="Google Shape;10714;p91"/>
            <p:cNvSpPr/>
            <p:nvPr/>
          </p:nvSpPr>
          <p:spPr>
            <a:xfrm>
              <a:off x="8039479" y="3807271"/>
              <a:ext cx="289153" cy="330465"/>
            </a:xfrm>
            <a:custGeom>
              <a:rect b="b" l="l" r="r" t="t"/>
              <a:pathLst>
                <a:path extrusionOk="0" h="10383" w="9085">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91"/>
            <p:cNvSpPr/>
            <p:nvPr/>
          </p:nvSpPr>
          <p:spPr>
            <a:xfrm>
              <a:off x="8036455" y="3934613"/>
              <a:ext cx="291795" cy="226644"/>
            </a:xfrm>
            <a:custGeom>
              <a:rect b="b" l="l" r="r" t="t"/>
              <a:pathLst>
                <a:path extrusionOk="0" h="7121" w="9168">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16" name="Google Shape;10716;p91"/>
          <p:cNvSpPr txBox="1"/>
          <p:nvPr/>
        </p:nvSpPr>
        <p:spPr>
          <a:xfrm>
            <a:off x="849675" y="51102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Business Icons</a:t>
            </a:r>
            <a:endParaRPr sz="2400">
              <a:solidFill>
                <a:srgbClr val="FFFFFF"/>
              </a:solidFill>
            </a:endParaRPr>
          </a:p>
        </p:txBody>
      </p:sp>
      <p:sp>
        <p:nvSpPr>
          <p:cNvPr id="10717" name="Google Shape;10717;p91"/>
          <p:cNvSpPr txBox="1"/>
          <p:nvPr/>
        </p:nvSpPr>
        <p:spPr>
          <a:xfrm>
            <a:off x="4858400" y="51102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Teamwork Icons</a:t>
            </a:r>
            <a:endParaRPr sz="2400">
              <a:solidFill>
                <a:srgbClr val="FFFFFF"/>
              </a:solidFill>
            </a:endParaRPr>
          </a:p>
        </p:txBody>
      </p:sp>
      <p:grpSp>
        <p:nvGrpSpPr>
          <p:cNvPr id="10718" name="Google Shape;10718;p91"/>
          <p:cNvGrpSpPr/>
          <p:nvPr/>
        </p:nvGrpSpPr>
        <p:grpSpPr>
          <a:xfrm>
            <a:off x="4874902" y="3634549"/>
            <a:ext cx="345615" cy="350835"/>
            <a:chOff x="4874902" y="3808799"/>
            <a:chExt cx="345615" cy="350835"/>
          </a:xfrm>
        </p:grpSpPr>
        <p:sp>
          <p:nvSpPr>
            <p:cNvPr id="10719" name="Google Shape;10719;p91"/>
            <p:cNvSpPr/>
            <p:nvPr/>
          </p:nvSpPr>
          <p:spPr>
            <a:xfrm>
              <a:off x="4874902" y="3808799"/>
              <a:ext cx="345615" cy="350835"/>
            </a:xfrm>
            <a:custGeom>
              <a:rect b="b" l="l" r="r" t="t"/>
              <a:pathLst>
                <a:path extrusionOk="0" h="11023" w="10859">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91"/>
            <p:cNvSpPr/>
            <p:nvPr/>
          </p:nvSpPr>
          <p:spPr>
            <a:xfrm>
              <a:off x="4939321" y="4009630"/>
              <a:ext cx="145929" cy="123618"/>
            </a:xfrm>
            <a:custGeom>
              <a:rect b="b" l="l" r="r" t="t"/>
              <a:pathLst>
                <a:path extrusionOk="0" h="3884" w="4585">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91"/>
            <p:cNvSpPr/>
            <p:nvPr/>
          </p:nvSpPr>
          <p:spPr>
            <a:xfrm>
              <a:off x="4942344" y="3897629"/>
              <a:ext cx="205033" cy="101816"/>
            </a:xfrm>
            <a:custGeom>
              <a:rect b="b" l="l" r="r" t="t"/>
              <a:pathLst>
                <a:path extrusionOk="0" h="3199" w="6442">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91"/>
            <p:cNvSpPr/>
            <p:nvPr/>
          </p:nvSpPr>
          <p:spPr>
            <a:xfrm>
              <a:off x="5092729" y="3950240"/>
              <a:ext cx="84597" cy="175465"/>
            </a:xfrm>
            <a:custGeom>
              <a:rect b="b" l="l" r="r" t="t"/>
              <a:pathLst>
                <a:path extrusionOk="0" h="5513" w="2658">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91"/>
            <p:cNvSpPr/>
            <p:nvPr/>
          </p:nvSpPr>
          <p:spPr>
            <a:xfrm>
              <a:off x="5004886" y="3993717"/>
              <a:ext cx="81478" cy="55348"/>
            </a:xfrm>
            <a:custGeom>
              <a:rect b="b" l="l" r="r" t="t"/>
              <a:pathLst>
                <a:path extrusionOk="0" h="1739" w="256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91"/>
            <p:cNvSpPr/>
            <p:nvPr/>
          </p:nvSpPr>
          <p:spPr>
            <a:xfrm>
              <a:off x="5053391" y="3915262"/>
              <a:ext cx="10630" cy="29982"/>
            </a:xfrm>
            <a:custGeom>
              <a:rect b="b" l="l" r="r" t="t"/>
              <a:pathLst>
                <a:path extrusionOk="0" h="942" w="334">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91"/>
            <p:cNvSpPr/>
            <p:nvPr/>
          </p:nvSpPr>
          <p:spPr>
            <a:xfrm>
              <a:off x="5005236" y="3928216"/>
              <a:ext cx="21261" cy="26894"/>
            </a:xfrm>
            <a:custGeom>
              <a:rect b="b" l="l" r="r" t="t"/>
              <a:pathLst>
                <a:path extrusionOk="0" h="845" w="668">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91"/>
            <p:cNvSpPr/>
            <p:nvPr/>
          </p:nvSpPr>
          <p:spPr>
            <a:xfrm>
              <a:off x="4970766" y="3962876"/>
              <a:ext cx="28454" cy="19510"/>
            </a:xfrm>
            <a:custGeom>
              <a:rect b="b" l="l" r="r" t="t"/>
              <a:pathLst>
                <a:path extrusionOk="0" h="613" w="894">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91"/>
            <p:cNvSpPr/>
            <p:nvPr/>
          </p:nvSpPr>
          <p:spPr>
            <a:xfrm>
              <a:off x="4958258" y="4010012"/>
              <a:ext cx="29982" cy="10248"/>
            </a:xfrm>
            <a:custGeom>
              <a:rect b="b" l="l" r="r" t="t"/>
              <a:pathLst>
                <a:path extrusionOk="0" h="322" w="942">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91"/>
            <p:cNvSpPr/>
            <p:nvPr/>
          </p:nvSpPr>
          <p:spPr>
            <a:xfrm>
              <a:off x="4969239" y="4047601"/>
              <a:ext cx="30363" cy="20051"/>
            </a:xfrm>
            <a:custGeom>
              <a:rect b="b" l="l" r="r" t="t"/>
              <a:pathLst>
                <a:path extrusionOk="0" h="630" w="954">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91"/>
            <p:cNvSpPr/>
            <p:nvPr/>
          </p:nvSpPr>
          <p:spPr>
            <a:xfrm>
              <a:off x="5005236" y="4075641"/>
              <a:ext cx="21261" cy="26862"/>
            </a:xfrm>
            <a:custGeom>
              <a:rect b="b" l="l" r="r" t="t"/>
              <a:pathLst>
                <a:path extrusionOk="0" h="844" w="668">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91"/>
            <p:cNvSpPr/>
            <p:nvPr/>
          </p:nvSpPr>
          <p:spPr>
            <a:xfrm>
              <a:off x="5053391" y="4085794"/>
              <a:ext cx="10630" cy="29982"/>
            </a:xfrm>
            <a:custGeom>
              <a:rect b="b" l="l" r="r" t="t"/>
              <a:pathLst>
                <a:path extrusionOk="0" h="942" w="334">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91"/>
            <p:cNvSpPr/>
            <p:nvPr/>
          </p:nvSpPr>
          <p:spPr>
            <a:xfrm>
              <a:off x="5090501" y="4075641"/>
              <a:ext cx="21261" cy="26894"/>
            </a:xfrm>
            <a:custGeom>
              <a:rect b="b" l="l" r="r" t="t"/>
              <a:pathLst>
                <a:path extrusionOk="0" h="845" w="668">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91"/>
            <p:cNvSpPr/>
            <p:nvPr/>
          </p:nvSpPr>
          <p:spPr>
            <a:xfrm>
              <a:off x="5117809" y="4048142"/>
              <a:ext cx="28454" cy="19510"/>
            </a:xfrm>
            <a:custGeom>
              <a:rect b="b" l="l" r="r" t="t"/>
              <a:pathLst>
                <a:path extrusionOk="0" h="613" w="894">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91"/>
            <p:cNvSpPr/>
            <p:nvPr/>
          </p:nvSpPr>
          <p:spPr>
            <a:xfrm>
              <a:off x="5128790" y="4010012"/>
              <a:ext cx="29950" cy="10248"/>
            </a:xfrm>
            <a:custGeom>
              <a:rect b="b" l="l" r="r" t="t"/>
              <a:pathLst>
                <a:path extrusionOk="0" h="322" w="941">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91"/>
            <p:cNvSpPr/>
            <p:nvPr/>
          </p:nvSpPr>
          <p:spPr>
            <a:xfrm>
              <a:off x="5117809" y="3962717"/>
              <a:ext cx="28454" cy="19669"/>
            </a:xfrm>
            <a:custGeom>
              <a:rect b="b" l="l" r="r" t="t"/>
              <a:pathLst>
                <a:path extrusionOk="0" h="618" w="894">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91"/>
            <p:cNvSpPr/>
            <p:nvPr/>
          </p:nvSpPr>
          <p:spPr>
            <a:xfrm>
              <a:off x="5090501" y="3928152"/>
              <a:ext cx="20879" cy="26958"/>
            </a:xfrm>
            <a:custGeom>
              <a:rect b="b" l="l" r="r" t="t"/>
              <a:pathLst>
                <a:path extrusionOk="0" h="847" w="656">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6" name="Google Shape;10736;p91"/>
          <p:cNvGrpSpPr/>
          <p:nvPr/>
        </p:nvGrpSpPr>
        <p:grpSpPr>
          <a:xfrm>
            <a:off x="3095745" y="3631143"/>
            <a:ext cx="352840" cy="354717"/>
            <a:chOff x="3095745" y="3805393"/>
            <a:chExt cx="352840" cy="354717"/>
          </a:xfrm>
        </p:grpSpPr>
        <p:sp>
          <p:nvSpPr>
            <p:cNvPr id="10737" name="Google Shape;10737;p91"/>
            <p:cNvSpPr/>
            <p:nvPr/>
          </p:nvSpPr>
          <p:spPr>
            <a:xfrm>
              <a:off x="3095745" y="3805393"/>
              <a:ext cx="272093" cy="271711"/>
            </a:xfrm>
            <a:custGeom>
              <a:rect b="b" l="l" r="r" t="t"/>
              <a:pathLst>
                <a:path extrusionOk="0" h="8537" w="8549">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91"/>
            <p:cNvSpPr/>
            <p:nvPr/>
          </p:nvSpPr>
          <p:spPr>
            <a:xfrm>
              <a:off x="3184798" y="3878883"/>
              <a:ext cx="109550" cy="94018"/>
            </a:xfrm>
            <a:custGeom>
              <a:rect b="b" l="l" r="r" t="t"/>
              <a:pathLst>
                <a:path extrusionOk="0" h="2954" w="3442">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91"/>
            <p:cNvSpPr/>
            <p:nvPr/>
          </p:nvSpPr>
          <p:spPr>
            <a:xfrm>
              <a:off x="3168120" y="3917331"/>
              <a:ext cx="102707" cy="87016"/>
            </a:xfrm>
            <a:custGeom>
              <a:rect b="b" l="l" r="r" t="t"/>
              <a:pathLst>
                <a:path extrusionOk="0" h="2734" w="3227">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91"/>
            <p:cNvSpPr/>
            <p:nvPr/>
          </p:nvSpPr>
          <p:spPr>
            <a:xfrm>
              <a:off x="3264749" y="3976275"/>
              <a:ext cx="183836" cy="183836"/>
            </a:xfrm>
            <a:custGeom>
              <a:rect b="b" l="l" r="r" t="t"/>
              <a:pathLst>
                <a:path extrusionOk="0" h="5776" w="5776">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91"/>
            <p:cNvSpPr/>
            <p:nvPr/>
          </p:nvSpPr>
          <p:spPr>
            <a:xfrm>
              <a:off x="3326526" y="4036907"/>
              <a:ext cx="62541" cy="62573"/>
            </a:xfrm>
            <a:custGeom>
              <a:rect b="b" l="l" r="r" t="t"/>
              <a:pathLst>
                <a:path extrusionOk="0" h="1966" w="1965">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91"/>
            <p:cNvSpPr/>
            <p:nvPr/>
          </p:nvSpPr>
          <p:spPr>
            <a:xfrm>
              <a:off x="3196542" y="3907687"/>
              <a:ext cx="68238" cy="68238"/>
            </a:xfrm>
            <a:custGeom>
              <a:rect b="b" l="l" r="r" t="t"/>
              <a:pathLst>
                <a:path extrusionOk="0" h="2144" w="2144">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746" name="Shape 10746"/>
        <p:cNvGrpSpPr/>
        <p:nvPr/>
      </p:nvGrpSpPr>
      <p:grpSpPr>
        <a:xfrm>
          <a:off x="0" y="0"/>
          <a:ext cx="0" cy="0"/>
          <a:chOff x="0" y="0"/>
          <a:chExt cx="0" cy="0"/>
        </a:xfrm>
      </p:grpSpPr>
      <p:grpSp>
        <p:nvGrpSpPr>
          <p:cNvPr id="10747" name="Google Shape;10747;p92"/>
          <p:cNvGrpSpPr/>
          <p:nvPr/>
        </p:nvGrpSpPr>
        <p:grpSpPr>
          <a:xfrm>
            <a:off x="2704005" y="4083381"/>
            <a:ext cx="342144" cy="362704"/>
            <a:chOff x="2704005" y="4258781"/>
            <a:chExt cx="342144" cy="362704"/>
          </a:xfrm>
        </p:grpSpPr>
        <p:sp>
          <p:nvSpPr>
            <p:cNvPr id="10748" name="Google Shape;10748;p92"/>
            <p:cNvSpPr/>
            <p:nvPr/>
          </p:nvSpPr>
          <p:spPr>
            <a:xfrm>
              <a:off x="2704005" y="4258781"/>
              <a:ext cx="173543" cy="183554"/>
            </a:xfrm>
            <a:custGeom>
              <a:rect b="b" l="l" r="r" t="t"/>
              <a:pathLst>
                <a:path extrusionOk="0" h="5794" w="5478">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92"/>
            <p:cNvSpPr/>
            <p:nvPr/>
          </p:nvSpPr>
          <p:spPr>
            <a:xfrm>
              <a:off x="2733816" y="4278961"/>
              <a:ext cx="112052" cy="122633"/>
            </a:xfrm>
            <a:custGeom>
              <a:rect b="b" l="l" r="r" t="t"/>
              <a:pathLst>
                <a:path extrusionOk="0" h="3871" w="3537">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92"/>
            <p:cNvSpPr/>
            <p:nvPr/>
          </p:nvSpPr>
          <p:spPr>
            <a:xfrm>
              <a:off x="2759445" y="4322711"/>
              <a:ext cx="33993" cy="44542"/>
            </a:xfrm>
            <a:custGeom>
              <a:rect b="b" l="l" r="r" t="t"/>
              <a:pathLst>
                <a:path extrusionOk="0" h="1406" w="1073">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92"/>
            <p:cNvSpPr/>
            <p:nvPr/>
          </p:nvSpPr>
          <p:spPr>
            <a:xfrm>
              <a:off x="2791885" y="4321951"/>
              <a:ext cx="26073" cy="44922"/>
            </a:xfrm>
            <a:custGeom>
              <a:rect b="b" l="l" r="r" t="t"/>
              <a:pathLst>
                <a:path extrusionOk="0" h="1418" w="823">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92"/>
            <p:cNvSpPr/>
            <p:nvPr/>
          </p:nvSpPr>
          <p:spPr>
            <a:xfrm>
              <a:off x="2828095" y="4322648"/>
              <a:ext cx="218053" cy="170597"/>
            </a:xfrm>
            <a:custGeom>
              <a:rect b="b" l="l" r="r" t="t"/>
              <a:pathLst>
                <a:path extrusionOk="0" h="5385" w="6883">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92"/>
            <p:cNvSpPr/>
            <p:nvPr/>
          </p:nvSpPr>
          <p:spPr>
            <a:xfrm>
              <a:off x="2746995" y="4480034"/>
              <a:ext cx="232404" cy="141451"/>
            </a:xfrm>
            <a:custGeom>
              <a:rect b="b" l="l" r="r" t="t"/>
              <a:pathLst>
                <a:path extrusionOk="0" h="4465" w="7336">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92"/>
            <p:cNvSpPr/>
            <p:nvPr/>
          </p:nvSpPr>
          <p:spPr>
            <a:xfrm>
              <a:off x="2889206" y="4345046"/>
              <a:ext cx="46411" cy="47488"/>
            </a:xfrm>
            <a:custGeom>
              <a:rect b="b" l="l" r="r" t="t"/>
              <a:pathLst>
                <a:path extrusionOk="0" h="1499" w="1465">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5" name="Google Shape;10755;p92"/>
          <p:cNvGrpSpPr/>
          <p:nvPr/>
        </p:nvGrpSpPr>
        <p:grpSpPr>
          <a:xfrm>
            <a:off x="2157462" y="4083096"/>
            <a:ext cx="347435" cy="363370"/>
            <a:chOff x="2157462" y="4258496"/>
            <a:chExt cx="347435" cy="363370"/>
          </a:xfrm>
        </p:grpSpPr>
        <p:sp>
          <p:nvSpPr>
            <p:cNvPr id="10756" name="Google Shape;10756;p92"/>
            <p:cNvSpPr/>
            <p:nvPr/>
          </p:nvSpPr>
          <p:spPr>
            <a:xfrm>
              <a:off x="2296252" y="4258496"/>
              <a:ext cx="208644" cy="220778"/>
            </a:xfrm>
            <a:custGeom>
              <a:rect b="b" l="l" r="r" t="t"/>
              <a:pathLst>
                <a:path extrusionOk="0" h="6969" w="6586">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92"/>
            <p:cNvSpPr/>
            <p:nvPr/>
          </p:nvSpPr>
          <p:spPr>
            <a:xfrm>
              <a:off x="2157462" y="4323313"/>
              <a:ext cx="300643" cy="298552"/>
            </a:xfrm>
            <a:custGeom>
              <a:rect b="b" l="l" r="r" t="t"/>
              <a:pathLst>
                <a:path extrusionOk="0" h="9424" w="949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92"/>
            <p:cNvSpPr/>
            <p:nvPr/>
          </p:nvSpPr>
          <p:spPr>
            <a:xfrm>
              <a:off x="2339653" y="4297463"/>
              <a:ext cx="123362" cy="123742"/>
            </a:xfrm>
            <a:custGeom>
              <a:rect b="b" l="l" r="r" t="t"/>
              <a:pathLst>
                <a:path extrusionOk="0" h="3906" w="3894">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9" name="Google Shape;10759;p92"/>
          <p:cNvGrpSpPr/>
          <p:nvPr/>
        </p:nvGrpSpPr>
        <p:grpSpPr>
          <a:xfrm>
            <a:off x="4010963" y="3588381"/>
            <a:ext cx="343665" cy="363211"/>
            <a:chOff x="4010963" y="3763781"/>
            <a:chExt cx="343665" cy="363211"/>
          </a:xfrm>
        </p:grpSpPr>
        <p:sp>
          <p:nvSpPr>
            <p:cNvPr id="10760" name="Google Shape;10760;p92"/>
            <p:cNvSpPr/>
            <p:nvPr/>
          </p:nvSpPr>
          <p:spPr>
            <a:xfrm>
              <a:off x="4152415" y="3763781"/>
              <a:ext cx="202213" cy="221760"/>
            </a:xfrm>
            <a:custGeom>
              <a:rect b="b" l="l" r="r" t="t"/>
              <a:pathLst>
                <a:path extrusionOk="0" h="7000" w="6383">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92"/>
            <p:cNvSpPr/>
            <p:nvPr/>
          </p:nvSpPr>
          <p:spPr>
            <a:xfrm>
              <a:off x="4010963" y="3828662"/>
              <a:ext cx="299154" cy="298331"/>
            </a:xfrm>
            <a:custGeom>
              <a:rect b="b" l="l" r="r" t="t"/>
              <a:pathLst>
                <a:path extrusionOk="0" h="9417" w="9443">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92"/>
            <p:cNvSpPr/>
            <p:nvPr/>
          </p:nvSpPr>
          <p:spPr>
            <a:xfrm>
              <a:off x="4187104" y="3787731"/>
              <a:ext cx="133943" cy="146520"/>
            </a:xfrm>
            <a:custGeom>
              <a:rect b="b" l="l" r="r" t="t"/>
              <a:pathLst>
                <a:path extrusionOk="0" h="4625" w="4228">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92"/>
            <p:cNvSpPr/>
            <p:nvPr/>
          </p:nvSpPr>
          <p:spPr>
            <a:xfrm>
              <a:off x="4220685" y="3840669"/>
              <a:ext cx="39632" cy="52462"/>
            </a:xfrm>
            <a:custGeom>
              <a:rect b="b" l="l" r="r" t="t"/>
              <a:pathLst>
                <a:path extrusionOk="0" h="1656" w="1251">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92"/>
            <p:cNvSpPr/>
            <p:nvPr/>
          </p:nvSpPr>
          <p:spPr>
            <a:xfrm>
              <a:off x="4259905" y="3840669"/>
              <a:ext cx="29082" cy="52082"/>
            </a:xfrm>
            <a:custGeom>
              <a:rect b="b" l="l" r="r" t="t"/>
              <a:pathLst>
                <a:path extrusionOk="0" h="1644" w="918">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5" name="Google Shape;10765;p92"/>
          <p:cNvGrpSpPr/>
          <p:nvPr/>
        </p:nvGrpSpPr>
        <p:grpSpPr>
          <a:xfrm>
            <a:off x="2214042" y="3635109"/>
            <a:ext cx="368153" cy="311193"/>
            <a:chOff x="2214042" y="3810509"/>
            <a:chExt cx="368153" cy="311193"/>
          </a:xfrm>
        </p:grpSpPr>
        <p:sp>
          <p:nvSpPr>
            <p:cNvPr id="10766" name="Google Shape;10766;p92"/>
            <p:cNvSpPr/>
            <p:nvPr/>
          </p:nvSpPr>
          <p:spPr>
            <a:xfrm>
              <a:off x="2214042" y="3810509"/>
              <a:ext cx="368153" cy="311193"/>
            </a:xfrm>
            <a:custGeom>
              <a:rect b="b" l="l" r="r" t="t"/>
              <a:pathLst>
                <a:path extrusionOk="0" h="9823" w="11621">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92"/>
            <p:cNvSpPr/>
            <p:nvPr/>
          </p:nvSpPr>
          <p:spPr>
            <a:xfrm>
              <a:off x="2451674" y="3927060"/>
              <a:ext cx="70932" cy="32092"/>
            </a:xfrm>
            <a:custGeom>
              <a:rect b="b" l="l" r="r" t="t"/>
              <a:pathLst>
                <a:path extrusionOk="0" h="1013" w="2239">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8" name="Google Shape;10768;p92"/>
          <p:cNvGrpSpPr/>
          <p:nvPr/>
        </p:nvGrpSpPr>
        <p:grpSpPr>
          <a:xfrm>
            <a:off x="1797413" y="3606819"/>
            <a:ext cx="367805" cy="367773"/>
            <a:chOff x="1768938" y="3782219"/>
            <a:chExt cx="367805" cy="367773"/>
          </a:xfrm>
        </p:grpSpPr>
        <p:sp>
          <p:nvSpPr>
            <p:cNvPr id="10769" name="Google Shape;10769;p92"/>
            <p:cNvSpPr/>
            <p:nvPr/>
          </p:nvSpPr>
          <p:spPr>
            <a:xfrm>
              <a:off x="1884380" y="3782219"/>
              <a:ext cx="252363" cy="198412"/>
            </a:xfrm>
            <a:custGeom>
              <a:rect b="b" l="l" r="r" t="t"/>
              <a:pathLst>
                <a:path extrusionOk="0" h="6263" w="7966">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92"/>
            <p:cNvSpPr/>
            <p:nvPr/>
          </p:nvSpPr>
          <p:spPr>
            <a:xfrm>
              <a:off x="2034480" y="3821914"/>
              <a:ext cx="31743" cy="31236"/>
            </a:xfrm>
            <a:custGeom>
              <a:rect b="b" l="l" r="r" t="t"/>
              <a:pathLst>
                <a:path extrusionOk="0" h="986" w="1002">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92"/>
            <p:cNvSpPr/>
            <p:nvPr/>
          </p:nvSpPr>
          <p:spPr>
            <a:xfrm>
              <a:off x="2065431" y="3852359"/>
              <a:ext cx="31712" cy="31332"/>
            </a:xfrm>
            <a:custGeom>
              <a:rect b="b" l="l" r="r" t="t"/>
              <a:pathLst>
                <a:path extrusionOk="0" h="989" w="1001">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92"/>
            <p:cNvSpPr/>
            <p:nvPr/>
          </p:nvSpPr>
          <p:spPr>
            <a:xfrm>
              <a:off x="1768938" y="3922625"/>
              <a:ext cx="281413" cy="227367"/>
            </a:xfrm>
            <a:custGeom>
              <a:rect b="b" l="l" r="r" t="t"/>
              <a:pathLst>
                <a:path extrusionOk="0" h="7177" w="8883">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92"/>
            <p:cNvSpPr/>
            <p:nvPr/>
          </p:nvSpPr>
          <p:spPr>
            <a:xfrm>
              <a:off x="1847790" y="3937704"/>
              <a:ext cx="143352" cy="127417"/>
            </a:xfrm>
            <a:custGeom>
              <a:rect b="b" l="l" r="r" t="t"/>
              <a:pathLst>
                <a:path extrusionOk="0" h="4022" w="4525">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4" name="Google Shape;10774;p92"/>
          <p:cNvGrpSpPr/>
          <p:nvPr/>
        </p:nvGrpSpPr>
        <p:grpSpPr>
          <a:xfrm>
            <a:off x="2681385" y="3623039"/>
            <a:ext cx="325544" cy="327413"/>
            <a:chOff x="2681385" y="3798439"/>
            <a:chExt cx="325544" cy="327413"/>
          </a:xfrm>
        </p:grpSpPr>
        <p:sp>
          <p:nvSpPr>
            <p:cNvPr id="10775" name="Google Shape;10775;p92"/>
            <p:cNvSpPr/>
            <p:nvPr/>
          </p:nvSpPr>
          <p:spPr>
            <a:xfrm>
              <a:off x="2713826" y="3830975"/>
              <a:ext cx="58101" cy="56866"/>
            </a:xfrm>
            <a:custGeom>
              <a:rect b="b" l="l" r="r" t="t"/>
              <a:pathLst>
                <a:path extrusionOk="0" h="1795" w="1834">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92"/>
            <p:cNvSpPr/>
            <p:nvPr/>
          </p:nvSpPr>
          <p:spPr>
            <a:xfrm>
              <a:off x="2683255" y="3880110"/>
              <a:ext cx="75462" cy="28100"/>
            </a:xfrm>
            <a:custGeom>
              <a:rect b="b" l="l" r="r" t="t"/>
              <a:pathLst>
                <a:path extrusionOk="0" h="887" w="2382">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92"/>
            <p:cNvSpPr/>
            <p:nvPr/>
          </p:nvSpPr>
          <p:spPr>
            <a:xfrm>
              <a:off x="2681385" y="3918918"/>
              <a:ext cx="75082" cy="29272"/>
            </a:xfrm>
            <a:custGeom>
              <a:rect b="b" l="l" r="r" t="t"/>
              <a:pathLst>
                <a:path extrusionOk="0" h="924" w="237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92"/>
            <p:cNvSpPr/>
            <p:nvPr/>
          </p:nvSpPr>
          <p:spPr>
            <a:xfrm>
              <a:off x="2762835" y="3800340"/>
              <a:ext cx="29462" cy="74321"/>
            </a:xfrm>
            <a:custGeom>
              <a:rect b="b" l="l" r="r" t="t"/>
              <a:pathLst>
                <a:path extrusionOk="0" h="2346" w="93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92"/>
            <p:cNvSpPr/>
            <p:nvPr/>
          </p:nvSpPr>
          <p:spPr>
            <a:xfrm>
              <a:off x="2801326" y="3798439"/>
              <a:ext cx="30951" cy="73941"/>
            </a:xfrm>
            <a:custGeom>
              <a:rect b="b" l="l" r="r" t="t"/>
              <a:pathLst>
                <a:path extrusionOk="0" h="2334" w="977">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92"/>
            <p:cNvSpPr/>
            <p:nvPr/>
          </p:nvSpPr>
          <p:spPr>
            <a:xfrm>
              <a:off x="2851095" y="3944262"/>
              <a:ext cx="124534" cy="127670"/>
            </a:xfrm>
            <a:custGeom>
              <a:rect b="b" l="l" r="r" t="t"/>
              <a:pathLst>
                <a:path extrusionOk="0" h="4030" w="3931">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92"/>
            <p:cNvSpPr/>
            <p:nvPr/>
          </p:nvSpPr>
          <p:spPr>
            <a:xfrm>
              <a:off x="2750416" y="3870163"/>
              <a:ext cx="256513" cy="255689"/>
            </a:xfrm>
            <a:custGeom>
              <a:rect b="b" l="l" r="r" t="t"/>
              <a:pathLst>
                <a:path extrusionOk="0" h="8071" w="8097">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2" name="Google Shape;10782;p92"/>
          <p:cNvGrpSpPr/>
          <p:nvPr/>
        </p:nvGrpSpPr>
        <p:grpSpPr>
          <a:xfrm>
            <a:off x="6243928" y="4088102"/>
            <a:ext cx="274254" cy="350824"/>
            <a:chOff x="6243928" y="4263502"/>
            <a:chExt cx="274254" cy="350824"/>
          </a:xfrm>
        </p:grpSpPr>
        <p:sp>
          <p:nvSpPr>
            <p:cNvPr id="10783" name="Google Shape;10783;p92"/>
            <p:cNvSpPr/>
            <p:nvPr/>
          </p:nvSpPr>
          <p:spPr>
            <a:xfrm>
              <a:off x="6342390" y="4373653"/>
              <a:ext cx="10581" cy="15872"/>
            </a:xfrm>
            <a:custGeom>
              <a:rect b="b" l="l" r="r" t="t"/>
              <a:pathLst>
                <a:path extrusionOk="0" h="501" w="334">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92"/>
            <p:cNvSpPr/>
            <p:nvPr/>
          </p:nvSpPr>
          <p:spPr>
            <a:xfrm>
              <a:off x="6407999" y="4373653"/>
              <a:ext cx="10233" cy="15872"/>
            </a:xfrm>
            <a:custGeom>
              <a:rect b="b" l="l" r="r" t="t"/>
              <a:pathLst>
                <a:path extrusionOk="0" h="501" w="323">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92"/>
            <p:cNvSpPr/>
            <p:nvPr/>
          </p:nvSpPr>
          <p:spPr>
            <a:xfrm>
              <a:off x="6336719" y="4357053"/>
              <a:ext cx="21162" cy="10201"/>
            </a:xfrm>
            <a:custGeom>
              <a:rect b="b" l="l" r="r" t="t"/>
              <a:pathLst>
                <a:path extrusionOk="0" h="322" w="668">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92"/>
            <p:cNvSpPr/>
            <p:nvPr/>
          </p:nvSpPr>
          <p:spPr>
            <a:xfrm>
              <a:off x="6402740" y="4357053"/>
              <a:ext cx="21131" cy="10201"/>
            </a:xfrm>
            <a:custGeom>
              <a:rect b="b" l="l" r="r" t="t"/>
              <a:pathLst>
                <a:path extrusionOk="0" h="322" w="667">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92"/>
            <p:cNvSpPr/>
            <p:nvPr/>
          </p:nvSpPr>
          <p:spPr>
            <a:xfrm>
              <a:off x="6243928" y="4263502"/>
              <a:ext cx="274254" cy="350824"/>
            </a:xfrm>
            <a:custGeom>
              <a:rect b="b" l="l" r="r" t="t"/>
              <a:pathLst>
                <a:path extrusionOk="0" h="11074" w="8657">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92"/>
            <p:cNvSpPr/>
            <p:nvPr/>
          </p:nvSpPr>
          <p:spPr>
            <a:xfrm>
              <a:off x="6375559" y="4549033"/>
              <a:ext cx="10233" cy="10201"/>
            </a:xfrm>
            <a:custGeom>
              <a:rect b="b" l="l" r="r" t="t"/>
              <a:pathLst>
                <a:path extrusionOk="0" h="322" w="323">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92"/>
            <p:cNvSpPr/>
            <p:nvPr/>
          </p:nvSpPr>
          <p:spPr>
            <a:xfrm>
              <a:off x="6375559" y="4587493"/>
              <a:ext cx="10233" cy="10613"/>
            </a:xfrm>
            <a:custGeom>
              <a:rect b="b" l="l" r="r" t="t"/>
              <a:pathLst>
                <a:path extrusionOk="0" h="335" w="323">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92"/>
            <p:cNvSpPr/>
            <p:nvPr/>
          </p:nvSpPr>
          <p:spPr>
            <a:xfrm>
              <a:off x="6342009" y="4406442"/>
              <a:ext cx="76222" cy="32472"/>
            </a:xfrm>
            <a:custGeom>
              <a:rect b="b" l="l" r="r" t="t"/>
              <a:pathLst>
                <a:path extrusionOk="0" h="1025" w="2406">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1" name="Google Shape;10791;p92"/>
          <p:cNvGrpSpPr/>
          <p:nvPr/>
        </p:nvGrpSpPr>
        <p:grpSpPr>
          <a:xfrm>
            <a:off x="3560600" y="3587938"/>
            <a:ext cx="352345" cy="363655"/>
            <a:chOff x="3560600" y="3763338"/>
            <a:chExt cx="352345" cy="363655"/>
          </a:xfrm>
        </p:grpSpPr>
        <p:sp>
          <p:nvSpPr>
            <p:cNvPr id="10792" name="Google Shape;10792;p92"/>
            <p:cNvSpPr/>
            <p:nvPr/>
          </p:nvSpPr>
          <p:spPr>
            <a:xfrm>
              <a:off x="3665841" y="3763338"/>
              <a:ext cx="143352" cy="173543"/>
            </a:xfrm>
            <a:custGeom>
              <a:rect b="b" l="l" r="r" t="t"/>
              <a:pathLst>
                <a:path extrusionOk="0" h="5478" w="4525">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92"/>
            <p:cNvSpPr/>
            <p:nvPr/>
          </p:nvSpPr>
          <p:spPr>
            <a:xfrm>
              <a:off x="3696761" y="3794099"/>
              <a:ext cx="82653" cy="78661"/>
            </a:xfrm>
            <a:custGeom>
              <a:rect b="b" l="l" r="r" t="t"/>
              <a:pathLst>
                <a:path extrusionOk="0" h="2483" w="2609">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92"/>
            <p:cNvSpPr/>
            <p:nvPr/>
          </p:nvSpPr>
          <p:spPr>
            <a:xfrm>
              <a:off x="3560600" y="3916574"/>
              <a:ext cx="352345" cy="210419"/>
            </a:xfrm>
            <a:custGeom>
              <a:rect b="b" l="l" r="r" t="t"/>
              <a:pathLst>
                <a:path extrusionOk="0" h="6642" w="11122">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5" name="Google Shape;10795;p92"/>
          <p:cNvGrpSpPr/>
          <p:nvPr/>
        </p:nvGrpSpPr>
        <p:grpSpPr>
          <a:xfrm>
            <a:off x="5790556" y="4085852"/>
            <a:ext cx="279513" cy="356083"/>
            <a:chOff x="5790556" y="4261252"/>
            <a:chExt cx="279513" cy="356083"/>
          </a:xfrm>
        </p:grpSpPr>
        <p:sp>
          <p:nvSpPr>
            <p:cNvPr id="10796" name="Google Shape;10796;p92"/>
            <p:cNvSpPr/>
            <p:nvPr/>
          </p:nvSpPr>
          <p:spPr>
            <a:xfrm>
              <a:off x="5892027" y="4400423"/>
              <a:ext cx="10581" cy="15872"/>
            </a:xfrm>
            <a:custGeom>
              <a:rect b="b" l="l" r="r" t="t"/>
              <a:pathLst>
                <a:path extrusionOk="0" h="501" w="334">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92"/>
            <p:cNvSpPr/>
            <p:nvPr/>
          </p:nvSpPr>
          <p:spPr>
            <a:xfrm>
              <a:off x="5959157" y="4400423"/>
              <a:ext cx="10201" cy="15872"/>
            </a:xfrm>
            <a:custGeom>
              <a:rect b="b" l="l" r="r" t="t"/>
              <a:pathLst>
                <a:path extrusionOk="0" h="501" w="322">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92"/>
            <p:cNvSpPr/>
            <p:nvPr/>
          </p:nvSpPr>
          <p:spPr>
            <a:xfrm>
              <a:off x="5907867" y="4450667"/>
              <a:ext cx="45651" cy="16157"/>
            </a:xfrm>
            <a:custGeom>
              <a:rect b="b" l="l" r="r" t="t"/>
              <a:pathLst>
                <a:path extrusionOk="0" h="510" w="1441">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92"/>
            <p:cNvSpPr/>
            <p:nvPr/>
          </p:nvSpPr>
          <p:spPr>
            <a:xfrm>
              <a:off x="5790556" y="4261252"/>
              <a:ext cx="279513" cy="356083"/>
            </a:xfrm>
            <a:custGeom>
              <a:rect b="b" l="l" r="r" t="t"/>
              <a:pathLst>
                <a:path extrusionOk="0" h="11240" w="8823">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92"/>
            <p:cNvSpPr/>
            <p:nvPr/>
          </p:nvSpPr>
          <p:spPr>
            <a:xfrm>
              <a:off x="5875807" y="4562244"/>
              <a:ext cx="10201" cy="55092"/>
            </a:xfrm>
            <a:custGeom>
              <a:rect b="b" l="l" r="r" t="t"/>
              <a:pathLst>
                <a:path extrusionOk="0" h="1739" w="322">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92"/>
            <p:cNvSpPr/>
            <p:nvPr/>
          </p:nvSpPr>
          <p:spPr>
            <a:xfrm>
              <a:off x="5925576" y="4567883"/>
              <a:ext cx="10613" cy="10233"/>
            </a:xfrm>
            <a:custGeom>
              <a:rect b="b" l="l" r="r" t="t"/>
              <a:pathLst>
                <a:path extrusionOk="0" h="323" w="335">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92"/>
            <p:cNvSpPr/>
            <p:nvPr/>
          </p:nvSpPr>
          <p:spPr>
            <a:xfrm>
              <a:off x="5925576" y="4600703"/>
              <a:ext cx="10613" cy="10613"/>
            </a:xfrm>
            <a:custGeom>
              <a:rect b="b" l="l" r="r" t="t"/>
              <a:pathLst>
                <a:path extrusionOk="0" h="335" w="335">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3" name="Google Shape;10803;p92"/>
          <p:cNvGrpSpPr/>
          <p:nvPr/>
        </p:nvGrpSpPr>
        <p:grpSpPr>
          <a:xfrm>
            <a:off x="5341333" y="4085852"/>
            <a:ext cx="278752" cy="356463"/>
            <a:chOff x="5341333" y="4261252"/>
            <a:chExt cx="278752" cy="356463"/>
          </a:xfrm>
        </p:grpSpPr>
        <p:sp>
          <p:nvSpPr>
            <p:cNvPr id="10804" name="Google Shape;10804;p92"/>
            <p:cNvSpPr/>
            <p:nvPr/>
          </p:nvSpPr>
          <p:spPr>
            <a:xfrm>
              <a:off x="5442773" y="4383442"/>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92"/>
            <p:cNvSpPr/>
            <p:nvPr/>
          </p:nvSpPr>
          <p:spPr>
            <a:xfrm>
              <a:off x="5509174" y="4383442"/>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92"/>
            <p:cNvSpPr/>
            <p:nvPr/>
          </p:nvSpPr>
          <p:spPr>
            <a:xfrm>
              <a:off x="5458232" y="4422377"/>
              <a:ext cx="45302" cy="16157"/>
            </a:xfrm>
            <a:custGeom>
              <a:rect b="b" l="l" r="r" t="t"/>
              <a:pathLst>
                <a:path extrusionOk="0" h="510" w="143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92"/>
            <p:cNvSpPr/>
            <p:nvPr/>
          </p:nvSpPr>
          <p:spPr>
            <a:xfrm>
              <a:off x="5437134" y="4572793"/>
              <a:ext cx="10581" cy="44162"/>
            </a:xfrm>
            <a:custGeom>
              <a:rect b="b" l="l" r="r" t="t"/>
              <a:pathLst>
                <a:path extrusionOk="0" h="1394" w="334">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92"/>
            <p:cNvSpPr/>
            <p:nvPr/>
          </p:nvSpPr>
          <p:spPr>
            <a:xfrm>
              <a:off x="5341333" y="4261252"/>
              <a:ext cx="278752" cy="356463"/>
            </a:xfrm>
            <a:custGeom>
              <a:rect b="b" l="l" r="r" t="t"/>
              <a:pathLst>
                <a:path extrusionOk="0" h="11252" w="8799">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92"/>
            <p:cNvSpPr/>
            <p:nvPr/>
          </p:nvSpPr>
          <p:spPr>
            <a:xfrm>
              <a:off x="5436753" y="4366842"/>
              <a:ext cx="21511" cy="10613"/>
            </a:xfrm>
            <a:custGeom>
              <a:rect b="b" l="l" r="r" t="t"/>
              <a:pathLst>
                <a:path extrusionOk="0" h="335" w="679">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92"/>
            <p:cNvSpPr/>
            <p:nvPr/>
          </p:nvSpPr>
          <p:spPr>
            <a:xfrm>
              <a:off x="5503503" y="4366842"/>
              <a:ext cx="21923" cy="10613"/>
            </a:xfrm>
            <a:custGeom>
              <a:rect b="b" l="l" r="r" t="t"/>
              <a:pathLst>
                <a:path extrusionOk="0" h="335" w="692">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11" name="Google Shape;10811;p92"/>
          <p:cNvSpPr/>
          <p:nvPr/>
        </p:nvSpPr>
        <p:spPr>
          <a:xfrm>
            <a:off x="1322345" y="3661182"/>
            <a:ext cx="367805" cy="259871"/>
          </a:xfrm>
          <a:custGeom>
            <a:rect b="b" l="l" r="r" t="t"/>
            <a:pathLst>
              <a:path extrusionOk="0" h="8203" w="1161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12" name="Google Shape;10812;p92"/>
          <p:cNvGrpSpPr/>
          <p:nvPr/>
        </p:nvGrpSpPr>
        <p:grpSpPr>
          <a:xfrm>
            <a:off x="3103646" y="3590676"/>
            <a:ext cx="360233" cy="362451"/>
            <a:chOff x="3107608" y="3763401"/>
            <a:chExt cx="360233" cy="362451"/>
          </a:xfrm>
        </p:grpSpPr>
        <p:sp>
          <p:nvSpPr>
            <p:cNvPr id="10813" name="Google Shape;10813;p92"/>
            <p:cNvSpPr/>
            <p:nvPr/>
          </p:nvSpPr>
          <p:spPr>
            <a:xfrm>
              <a:off x="3323349" y="3763401"/>
              <a:ext cx="144492" cy="152729"/>
            </a:xfrm>
            <a:custGeom>
              <a:rect b="b" l="l" r="r" t="t"/>
              <a:pathLst>
                <a:path extrusionOk="0" h="4821" w="4561">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92"/>
            <p:cNvSpPr/>
            <p:nvPr/>
          </p:nvSpPr>
          <p:spPr>
            <a:xfrm>
              <a:off x="3107608" y="3863256"/>
              <a:ext cx="333844" cy="262596"/>
            </a:xfrm>
            <a:custGeom>
              <a:rect b="b" l="l" r="r" t="t"/>
              <a:pathLst>
                <a:path extrusionOk="0" h="8289" w="10538">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92"/>
            <p:cNvSpPr/>
            <p:nvPr/>
          </p:nvSpPr>
          <p:spPr>
            <a:xfrm>
              <a:off x="3361840" y="3799453"/>
              <a:ext cx="74701" cy="71438"/>
            </a:xfrm>
            <a:custGeom>
              <a:rect b="b" l="l" r="r" t="t"/>
              <a:pathLst>
                <a:path extrusionOk="0" h="2255" w="2358">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6" name="Google Shape;10816;p92"/>
          <p:cNvGrpSpPr/>
          <p:nvPr/>
        </p:nvGrpSpPr>
        <p:grpSpPr>
          <a:xfrm>
            <a:off x="889343" y="3625827"/>
            <a:ext cx="351585" cy="339705"/>
            <a:chOff x="889343" y="3801227"/>
            <a:chExt cx="351585" cy="339705"/>
          </a:xfrm>
        </p:grpSpPr>
        <p:sp>
          <p:nvSpPr>
            <p:cNvPr id="10817" name="Google Shape;10817;p92"/>
            <p:cNvSpPr/>
            <p:nvPr/>
          </p:nvSpPr>
          <p:spPr>
            <a:xfrm>
              <a:off x="1014954" y="4068479"/>
              <a:ext cx="35862" cy="10233"/>
            </a:xfrm>
            <a:custGeom>
              <a:rect b="b" l="l" r="r" t="t"/>
              <a:pathLst>
                <a:path extrusionOk="0" h="323" w="1132">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92"/>
            <p:cNvSpPr/>
            <p:nvPr/>
          </p:nvSpPr>
          <p:spPr>
            <a:xfrm>
              <a:off x="889343" y="3801227"/>
              <a:ext cx="351585" cy="339705"/>
            </a:xfrm>
            <a:custGeom>
              <a:rect b="b" l="l" r="r" t="t"/>
              <a:pathLst>
                <a:path extrusionOk="0" h="10723" w="11098">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92"/>
            <p:cNvSpPr/>
            <p:nvPr/>
          </p:nvSpPr>
          <p:spPr>
            <a:xfrm>
              <a:off x="1148865" y="3851598"/>
              <a:ext cx="27181" cy="51733"/>
            </a:xfrm>
            <a:custGeom>
              <a:rect b="b" l="l" r="r" t="t"/>
              <a:pathLst>
                <a:path extrusionOk="0" h="1633" w="858">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92"/>
            <p:cNvSpPr/>
            <p:nvPr/>
          </p:nvSpPr>
          <p:spPr>
            <a:xfrm>
              <a:off x="1152255" y="3836138"/>
              <a:ext cx="15111" cy="15111"/>
            </a:xfrm>
            <a:custGeom>
              <a:rect b="b" l="l" r="r" t="t"/>
              <a:pathLst>
                <a:path extrusionOk="0" h="477" w="477">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92"/>
            <p:cNvSpPr/>
            <p:nvPr/>
          </p:nvSpPr>
          <p:spPr>
            <a:xfrm>
              <a:off x="1022494" y="3867438"/>
              <a:ext cx="19642" cy="29843"/>
            </a:xfrm>
            <a:custGeom>
              <a:rect b="b" l="l" r="r" t="t"/>
              <a:pathLst>
                <a:path extrusionOk="0" h="942" w="62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2" name="Google Shape;10822;p92"/>
          <p:cNvGrpSpPr/>
          <p:nvPr/>
        </p:nvGrpSpPr>
        <p:grpSpPr>
          <a:xfrm>
            <a:off x="4896609" y="4085472"/>
            <a:ext cx="278784" cy="355323"/>
            <a:chOff x="4896609" y="4260872"/>
            <a:chExt cx="278784" cy="355323"/>
          </a:xfrm>
        </p:grpSpPr>
        <p:sp>
          <p:nvSpPr>
            <p:cNvPr id="10823" name="Google Shape;10823;p92"/>
            <p:cNvSpPr/>
            <p:nvPr/>
          </p:nvSpPr>
          <p:spPr>
            <a:xfrm>
              <a:off x="4997700" y="4378151"/>
              <a:ext cx="10201" cy="16252"/>
            </a:xfrm>
            <a:custGeom>
              <a:rect b="b" l="l" r="r" t="t"/>
              <a:pathLst>
                <a:path extrusionOk="0" h="513" w="322">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92"/>
            <p:cNvSpPr/>
            <p:nvPr/>
          </p:nvSpPr>
          <p:spPr>
            <a:xfrm>
              <a:off x="5064830" y="4378151"/>
              <a:ext cx="10233" cy="16252"/>
            </a:xfrm>
            <a:custGeom>
              <a:rect b="b" l="l" r="r" t="t"/>
              <a:pathLst>
                <a:path extrusionOk="0" h="513" w="323">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92"/>
            <p:cNvSpPr/>
            <p:nvPr/>
          </p:nvSpPr>
          <p:spPr>
            <a:xfrm>
              <a:off x="5013160" y="4417498"/>
              <a:ext cx="46063" cy="15777"/>
            </a:xfrm>
            <a:custGeom>
              <a:rect b="b" l="l" r="r" t="t"/>
              <a:pathLst>
                <a:path extrusionOk="0" h="498" w="1454">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92"/>
            <p:cNvSpPr/>
            <p:nvPr/>
          </p:nvSpPr>
          <p:spPr>
            <a:xfrm>
              <a:off x="4896609" y="4260872"/>
              <a:ext cx="278784" cy="355323"/>
            </a:xfrm>
            <a:custGeom>
              <a:rect b="b" l="l" r="r" t="t"/>
              <a:pathLst>
                <a:path extrusionOk="0" h="11216" w="880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92"/>
            <p:cNvSpPr/>
            <p:nvPr/>
          </p:nvSpPr>
          <p:spPr>
            <a:xfrm>
              <a:off x="4992030" y="4361203"/>
              <a:ext cx="21923" cy="10581"/>
            </a:xfrm>
            <a:custGeom>
              <a:rect b="b" l="l" r="r" t="t"/>
              <a:pathLst>
                <a:path extrusionOk="0" h="334" w="692">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92"/>
            <p:cNvSpPr/>
            <p:nvPr/>
          </p:nvSpPr>
          <p:spPr>
            <a:xfrm>
              <a:off x="5059191" y="4361203"/>
              <a:ext cx="21511" cy="10581"/>
            </a:xfrm>
            <a:custGeom>
              <a:rect b="b" l="l" r="r" t="t"/>
              <a:pathLst>
                <a:path extrusionOk="0" h="334" w="679">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9" name="Google Shape;10829;p92"/>
          <p:cNvGrpSpPr/>
          <p:nvPr/>
        </p:nvGrpSpPr>
        <p:grpSpPr>
          <a:xfrm>
            <a:off x="7598438" y="4090731"/>
            <a:ext cx="260283" cy="345914"/>
            <a:chOff x="7598438" y="4266131"/>
            <a:chExt cx="260283" cy="345914"/>
          </a:xfrm>
        </p:grpSpPr>
        <p:sp>
          <p:nvSpPr>
            <p:cNvPr id="10830" name="Google Shape;10830;p92"/>
            <p:cNvSpPr/>
            <p:nvPr/>
          </p:nvSpPr>
          <p:spPr>
            <a:xfrm>
              <a:off x="7598438" y="4266131"/>
              <a:ext cx="260283" cy="345914"/>
            </a:xfrm>
            <a:custGeom>
              <a:rect b="b" l="l" r="r" t="t"/>
              <a:pathLst>
                <a:path extrusionOk="0" h="10919" w="8216">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92"/>
            <p:cNvSpPr/>
            <p:nvPr/>
          </p:nvSpPr>
          <p:spPr>
            <a:xfrm>
              <a:off x="7686319" y="4368743"/>
              <a:ext cx="21131" cy="10581"/>
            </a:xfrm>
            <a:custGeom>
              <a:rect b="b" l="l" r="r" t="t"/>
              <a:pathLst>
                <a:path extrusionOk="0" h="334" w="667">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92"/>
            <p:cNvSpPr/>
            <p:nvPr/>
          </p:nvSpPr>
          <p:spPr>
            <a:xfrm>
              <a:off x="7751199" y="4368743"/>
              <a:ext cx="21131" cy="10581"/>
            </a:xfrm>
            <a:custGeom>
              <a:rect b="b" l="l" r="r" t="t"/>
              <a:pathLst>
                <a:path extrusionOk="0" h="334" w="667">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92"/>
            <p:cNvSpPr/>
            <p:nvPr/>
          </p:nvSpPr>
          <p:spPr>
            <a:xfrm>
              <a:off x="7794189" y="4558474"/>
              <a:ext cx="37731" cy="37731"/>
            </a:xfrm>
            <a:custGeom>
              <a:rect b="b" l="l" r="r" t="t"/>
              <a:pathLst>
                <a:path extrusionOk="0" h="1191" w="1191">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92"/>
            <p:cNvSpPr/>
            <p:nvPr/>
          </p:nvSpPr>
          <p:spPr>
            <a:xfrm>
              <a:off x="7691197" y="4385343"/>
              <a:ext cx="10613" cy="15492"/>
            </a:xfrm>
            <a:custGeom>
              <a:rect b="b" l="l" r="r" t="t"/>
              <a:pathLst>
                <a:path extrusionOk="0" h="489" w="335">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92"/>
            <p:cNvSpPr/>
            <p:nvPr/>
          </p:nvSpPr>
          <p:spPr>
            <a:xfrm>
              <a:off x="7756458" y="4385343"/>
              <a:ext cx="10233" cy="15492"/>
            </a:xfrm>
            <a:custGeom>
              <a:rect b="b" l="l" r="r" t="t"/>
              <a:pathLst>
                <a:path extrusionOk="0" h="489" w="323">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92"/>
            <p:cNvSpPr/>
            <p:nvPr/>
          </p:nvSpPr>
          <p:spPr>
            <a:xfrm>
              <a:off x="7699878" y="4415122"/>
              <a:ext cx="58893" cy="32092"/>
            </a:xfrm>
            <a:custGeom>
              <a:rect b="b" l="l" r="r" t="t"/>
              <a:pathLst>
                <a:path extrusionOk="0" h="1013" w="1859">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7" name="Google Shape;10837;p92"/>
          <p:cNvGrpSpPr/>
          <p:nvPr/>
        </p:nvGrpSpPr>
        <p:grpSpPr>
          <a:xfrm>
            <a:off x="1767069" y="3184746"/>
            <a:ext cx="286324" cy="348163"/>
            <a:chOff x="1767069" y="3360146"/>
            <a:chExt cx="286324" cy="348163"/>
          </a:xfrm>
        </p:grpSpPr>
        <p:sp>
          <p:nvSpPr>
            <p:cNvPr id="10838" name="Google Shape;10838;p92"/>
            <p:cNvSpPr/>
            <p:nvPr/>
          </p:nvSpPr>
          <p:spPr>
            <a:xfrm>
              <a:off x="1767069" y="3404277"/>
              <a:ext cx="228223" cy="304033"/>
            </a:xfrm>
            <a:custGeom>
              <a:rect b="b" l="l" r="r" t="t"/>
              <a:pathLst>
                <a:path extrusionOk="0" h="9597" w="7204">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92"/>
            <p:cNvSpPr/>
            <p:nvPr/>
          </p:nvSpPr>
          <p:spPr>
            <a:xfrm>
              <a:off x="1799509" y="3360146"/>
              <a:ext cx="253884" cy="276883"/>
            </a:xfrm>
            <a:custGeom>
              <a:rect b="b" l="l" r="r" t="t"/>
              <a:pathLst>
                <a:path extrusionOk="0" h="8740" w="8014">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92"/>
            <p:cNvSpPr/>
            <p:nvPr/>
          </p:nvSpPr>
          <p:spPr>
            <a:xfrm>
              <a:off x="1948120" y="3388532"/>
              <a:ext cx="78852" cy="75367"/>
            </a:xfrm>
            <a:custGeom>
              <a:rect b="b" l="l" r="r" t="t"/>
              <a:pathLst>
                <a:path extrusionOk="0" h="2379" w="2489">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92"/>
            <p:cNvSpPr/>
            <p:nvPr/>
          </p:nvSpPr>
          <p:spPr>
            <a:xfrm>
              <a:off x="1800270" y="3513636"/>
              <a:ext cx="162582" cy="10233"/>
            </a:xfrm>
            <a:custGeom>
              <a:rect b="b" l="l" r="r" t="t"/>
              <a:pathLst>
                <a:path extrusionOk="0" h="323" w="5132">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92"/>
            <p:cNvSpPr/>
            <p:nvPr/>
          </p:nvSpPr>
          <p:spPr>
            <a:xfrm>
              <a:off x="1800270" y="3536287"/>
              <a:ext cx="162582" cy="10201"/>
            </a:xfrm>
            <a:custGeom>
              <a:rect b="b" l="l" r="r" t="t"/>
              <a:pathLst>
                <a:path extrusionOk="0" h="322" w="5132">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92"/>
            <p:cNvSpPr/>
            <p:nvPr/>
          </p:nvSpPr>
          <p:spPr>
            <a:xfrm>
              <a:off x="1800270" y="3558146"/>
              <a:ext cx="162582" cy="10613"/>
            </a:xfrm>
            <a:custGeom>
              <a:rect b="b" l="l" r="r" t="t"/>
              <a:pathLst>
                <a:path extrusionOk="0" h="335" w="5132">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92"/>
            <p:cNvSpPr/>
            <p:nvPr/>
          </p:nvSpPr>
          <p:spPr>
            <a:xfrm>
              <a:off x="1800270" y="3580798"/>
              <a:ext cx="162582" cy="10581"/>
            </a:xfrm>
            <a:custGeom>
              <a:rect b="b" l="l" r="r" t="t"/>
              <a:pathLst>
                <a:path extrusionOk="0" h="334" w="5132">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5" name="Google Shape;10845;p92"/>
          <p:cNvGrpSpPr/>
          <p:nvPr/>
        </p:nvGrpSpPr>
        <p:grpSpPr>
          <a:xfrm>
            <a:off x="7149944" y="4090731"/>
            <a:ext cx="260283" cy="345914"/>
            <a:chOff x="7149944" y="4266131"/>
            <a:chExt cx="260283" cy="345914"/>
          </a:xfrm>
        </p:grpSpPr>
        <p:sp>
          <p:nvSpPr>
            <p:cNvPr id="10846" name="Google Shape;10846;p92"/>
            <p:cNvSpPr/>
            <p:nvPr/>
          </p:nvSpPr>
          <p:spPr>
            <a:xfrm>
              <a:off x="7149944" y="4266131"/>
              <a:ext cx="260283" cy="345914"/>
            </a:xfrm>
            <a:custGeom>
              <a:rect b="b" l="l" r="r" t="t"/>
              <a:pathLst>
                <a:path extrusionOk="0" h="10919" w="8216">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92"/>
            <p:cNvSpPr/>
            <p:nvPr/>
          </p:nvSpPr>
          <p:spPr>
            <a:xfrm>
              <a:off x="7257815" y="4428808"/>
              <a:ext cx="43782" cy="15396"/>
            </a:xfrm>
            <a:custGeom>
              <a:rect b="b" l="l" r="r" t="t"/>
              <a:pathLst>
                <a:path extrusionOk="0" h="486" w="1382">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92"/>
            <p:cNvSpPr/>
            <p:nvPr/>
          </p:nvSpPr>
          <p:spPr>
            <a:xfrm>
              <a:off x="7241975" y="4390602"/>
              <a:ext cx="10581" cy="15523"/>
            </a:xfrm>
            <a:custGeom>
              <a:rect b="b" l="l" r="r" t="t"/>
              <a:pathLst>
                <a:path extrusionOk="0" h="490" w="334">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92"/>
            <p:cNvSpPr/>
            <p:nvPr/>
          </p:nvSpPr>
          <p:spPr>
            <a:xfrm>
              <a:off x="7307236" y="4390602"/>
              <a:ext cx="10201" cy="15523"/>
            </a:xfrm>
            <a:custGeom>
              <a:rect b="b" l="l" r="r" t="t"/>
              <a:pathLst>
                <a:path extrusionOk="0" h="490" w="322">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92"/>
            <p:cNvSpPr/>
            <p:nvPr/>
          </p:nvSpPr>
          <p:spPr>
            <a:xfrm>
              <a:off x="7236336" y="4374382"/>
              <a:ext cx="21131" cy="10613"/>
            </a:xfrm>
            <a:custGeom>
              <a:rect b="b" l="l" r="r" t="t"/>
              <a:pathLst>
                <a:path extrusionOk="0" h="335" w="667">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92"/>
            <p:cNvSpPr/>
            <p:nvPr/>
          </p:nvSpPr>
          <p:spPr>
            <a:xfrm>
              <a:off x="7301565" y="4374382"/>
              <a:ext cx="21162" cy="10613"/>
            </a:xfrm>
            <a:custGeom>
              <a:rect b="b" l="l" r="r" t="t"/>
              <a:pathLst>
                <a:path extrusionOk="0" h="335" w="668">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2" name="Google Shape;10852;p92"/>
          <p:cNvGrpSpPr/>
          <p:nvPr/>
        </p:nvGrpSpPr>
        <p:grpSpPr>
          <a:xfrm>
            <a:off x="6695051" y="4083951"/>
            <a:ext cx="270104" cy="360233"/>
            <a:chOff x="6695051" y="4259351"/>
            <a:chExt cx="270104" cy="360233"/>
          </a:xfrm>
        </p:grpSpPr>
        <p:sp>
          <p:nvSpPr>
            <p:cNvPr id="10853" name="Google Shape;10853;p92"/>
            <p:cNvSpPr/>
            <p:nvPr/>
          </p:nvSpPr>
          <p:spPr>
            <a:xfrm>
              <a:off x="6790852" y="4383442"/>
              <a:ext cx="10233" cy="15872"/>
            </a:xfrm>
            <a:custGeom>
              <a:rect b="b" l="l" r="r" t="t"/>
              <a:pathLst>
                <a:path extrusionOk="0" h="501" w="323">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92"/>
            <p:cNvSpPr/>
            <p:nvPr/>
          </p:nvSpPr>
          <p:spPr>
            <a:xfrm>
              <a:off x="6858742" y="4383442"/>
              <a:ext cx="10233" cy="15872"/>
            </a:xfrm>
            <a:custGeom>
              <a:rect b="b" l="l" r="r" t="t"/>
              <a:pathLst>
                <a:path extrusionOk="0" h="501" w="323">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92"/>
            <p:cNvSpPr/>
            <p:nvPr/>
          </p:nvSpPr>
          <p:spPr>
            <a:xfrm>
              <a:off x="6695051" y="4259351"/>
              <a:ext cx="270104" cy="360233"/>
            </a:xfrm>
            <a:custGeom>
              <a:rect b="b" l="l" r="r" t="t"/>
              <a:pathLst>
                <a:path extrusionOk="0" h="11371" w="8526">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92"/>
            <p:cNvSpPr/>
            <p:nvPr/>
          </p:nvSpPr>
          <p:spPr>
            <a:xfrm>
              <a:off x="6799152" y="4414362"/>
              <a:ext cx="61523" cy="33232"/>
            </a:xfrm>
            <a:custGeom>
              <a:rect b="b" l="l" r="r" t="t"/>
              <a:pathLst>
                <a:path extrusionOk="0" h="1049" w="1942">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7" name="Google Shape;10857;p92"/>
          <p:cNvGrpSpPr/>
          <p:nvPr/>
        </p:nvGrpSpPr>
        <p:grpSpPr>
          <a:xfrm>
            <a:off x="8047661" y="4082051"/>
            <a:ext cx="277263" cy="362514"/>
            <a:chOff x="8047661" y="4257451"/>
            <a:chExt cx="277263" cy="362514"/>
          </a:xfrm>
        </p:grpSpPr>
        <p:sp>
          <p:nvSpPr>
            <p:cNvPr id="10858" name="Google Shape;10858;p92"/>
            <p:cNvSpPr/>
            <p:nvPr/>
          </p:nvSpPr>
          <p:spPr>
            <a:xfrm>
              <a:off x="8164211" y="4425418"/>
              <a:ext cx="44542" cy="16157"/>
            </a:xfrm>
            <a:custGeom>
              <a:rect b="b" l="l" r="r" t="t"/>
              <a:pathLst>
                <a:path extrusionOk="0" h="510" w="1406">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92"/>
            <p:cNvSpPr/>
            <p:nvPr/>
          </p:nvSpPr>
          <p:spPr>
            <a:xfrm>
              <a:off x="8141940" y="4575423"/>
              <a:ext cx="10613" cy="43813"/>
            </a:xfrm>
            <a:custGeom>
              <a:rect b="b" l="l" r="r" t="t"/>
              <a:pathLst>
                <a:path extrusionOk="0" h="1383" w="335">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92"/>
            <p:cNvSpPr/>
            <p:nvPr/>
          </p:nvSpPr>
          <p:spPr>
            <a:xfrm>
              <a:off x="8125720" y="4375522"/>
              <a:ext cx="121873" cy="42293"/>
            </a:xfrm>
            <a:custGeom>
              <a:rect b="b" l="l" r="r" t="t"/>
              <a:pathLst>
                <a:path extrusionOk="0" h="1335" w="3847">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92"/>
            <p:cNvSpPr/>
            <p:nvPr/>
          </p:nvSpPr>
          <p:spPr>
            <a:xfrm>
              <a:off x="8047661" y="4257451"/>
              <a:ext cx="277263" cy="362514"/>
            </a:xfrm>
            <a:custGeom>
              <a:rect b="b" l="l" r="r" t="t"/>
              <a:pathLst>
                <a:path extrusionOk="0" h="11443" w="8752">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2" name="Google Shape;10862;p92"/>
          <p:cNvGrpSpPr/>
          <p:nvPr/>
        </p:nvGrpSpPr>
        <p:grpSpPr>
          <a:xfrm>
            <a:off x="6248078" y="3609068"/>
            <a:ext cx="277263" cy="356115"/>
            <a:chOff x="6248078" y="3784468"/>
            <a:chExt cx="277263" cy="356115"/>
          </a:xfrm>
        </p:grpSpPr>
        <p:sp>
          <p:nvSpPr>
            <p:cNvPr id="10863" name="Google Shape;10863;p92"/>
            <p:cNvSpPr/>
            <p:nvPr/>
          </p:nvSpPr>
          <p:spPr>
            <a:xfrm>
              <a:off x="6337099" y="3874630"/>
              <a:ext cx="43402" cy="43402"/>
            </a:xfrm>
            <a:custGeom>
              <a:rect b="b" l="l" r="r" t="t"/>
              <a:pathLst>
                <a:path extrusionOk="0" h="1370" w="137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92"/>
            <p:cNvSpPr/>
            <p:nvPr/>
          </p:nvSpPr>
          <p:spPr>
            <a:xfrm>
              <a:off x="6392919" y="3874630"/>
              <a:ext cx="43402" cy="43402"/>
            </a:xfrm>
            <a:custGeom>
              <a:rect b="b" l="l" r="r" t="t"/>
              <a:pathLst>
                <a:path extrusionOk="0" h="1370" w="137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92"/>
            <p:cNvSpPr/>
            <p:nvPr/>
          </p:nvSpPr>
          <p:spPr>
            <a:xfrm>
              <a:off x="6381609" y="3913469"/>
              <a:ext cx="10201" cy="15872"/>
            </a:xfrm>
            <a:custGeom>
              <a:rect b="b" l="l" r="r" t="t"/>
              <a:pathLst>
                <a:path extrusionOk="0" h="501" w="322">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92"/>
            <p:cNvSpPr/>
            <p:nvPr/>
          </p:nvSpPr>
          <p:spPr>
            <a:xfrm>
              <a:off x="6248078" y="3784468"/>
              <a:ext cx="277263" cy="356115"/>
            </a:xfrm>
            <a:custGeom>
              <a:rect b="b" l="l" r="r" t="t"/>
              <a:pathLst>
                <a:path extrusionOk="0" h="11241" w="8752">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92"/>
            <p:cNvSpPr/>
            <p:nvPr/>
          </p:nvSpPr>
          <p:spPr>
            <a:xfrm>
              <a:off x="6381609" y="4085840"/>
              <a:ext cx="10201" cy="54743"/>
            </a:xfrm>
            <a:custGeom>
              <a:rect b="b" l="l" r="r" t="t"/>
              <a:pathLst>
                <a:path extrusionOk="0" h="1728" w="322">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8" name="Google Shape;10868;p92"/>
          <p:cNvGrpSpPr/>
          <p:nvPr/>
        </p:nvGrpSpPr>
        <p:grpSpPr>
          <a:xfrm>
            <a:off x="5800725" y="3610589"/>
            <a:ext cx="277644" cy="354594"/>
            <a:chOff x="5800725" y="3785989"/>
            <a:chExt cx="277644" cy="354594"/>
          </a:xfrm>
        </p:grpSpPr>
        <p:sp>
          <p:nvSpPr>
            <p:cNvPr id="10869" name="Google Shape;10869;p92"/>
            <p:cNvSpPr/>
            <p:nvPr/>
          </p:nvSpPr>
          <p:spPr>
            <a:xfrm>
              <a:off x="5901055" y="3896869"/>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92"/>
            <p:cNvSpPr/>
            <p:nvPr/>
          </p:nvSpPr>
          <p:spPr>
            <a:xfrm>
              <a:off x="5968217" y="3896869"/>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92"/>
            <p:cNvSpPr/>
            <p:nvPr/>
          </p:nvSpPr>
          <p:spPr>
            <a:xfrm>
              <a:off x="5916547" y="3935804"/>
              <a:ext cx="45271" cy="16157"/>
            </a:xfrm>
            <a:custGeom>
              <a:rect b="b" l="l" r="r" t="t"/>
              <a:pathLst>
                <a:path extrusionOk="0" h="510" w="1429">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92"/>
            <p:cNvSpPr/>
            <p:nvPr/>
          </p:nvSpPr>
          <p:spPr>
            <a:xfrm>
              <a:off x="5895416" y="3879888"/>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92"/>
            <p:cNvSpPr/>
            <p:nvPr/>
          </p:nvSpPr>
          <p:spPr>
            <a:xfrm>
              <a:off x="5961786" y="3879888"/>
              <a:ext cx="21923" cy="10233"/>
            </a:xfrm>
            <a:custGeom>
              <a:rect b="b" l="l" r="r" t="t"/>
              <a:pathLst>
                <a:path extrusionOk="0" h="323" w="692">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92"/>
            <p:cNvSpPr/>
            <p:nvPr/>
          </p:nvSpPr>
          <p:spPr>
            <a:xfrm>
              <a:off x="5800725" y="3785989"/>
              <a:ext cx="277644" cy="354594"/>
            </a:xfrm>
            <a:custGeom>
              <a:rect b="b" l="l" r="r" t="t"/>
              <a:pathLst>
                <a:path extrusionOk="0" h="11193" w="8764">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92"/>
            <p:cNvSpPr/>
            <p:nvPr/>
          </p:nvSpPr>
          <p:spPr>
            <a:xfrm>
              <a:off x="6012727" y="4085840"/>
              <a:ext cx="37731" cy="37763"/>
            </a:xfrm>
            <a:custGeom>
              <a:rect b="b" l="l" r="r" t="t"/>
              <a:pathLst>
                <a:path extrusionOk="0" h="1192" w="1191">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6" name="Google Shape;10876;p92"/>
          <p:cNvGrpSpPr/>
          <p:nvPr/>
        </p:nvGrpSpPr>
        <p:grpSpPr>
          <a:xfrm>
            <a:off x="2206122" y="3185348"/>
            <a:ext cx="308183" cy="347561"/>
            <a:chOff x="2206122" y="3360748"/>
            <a:chExt cx="308183" cy="347561"/>
          </a:xfrm>
        </p:grpSpPr>
        <p:sp>
          <p:nvSpPr>
            <p:cNvPr id="10877" name="Google Shape;10877;p92"/>
            <p:cNvSpPr/>
            <p:nvPr/>
          </p:nvSpPr>
          <p:spPr>
            <a:xfrm>
              <a:off x="2206122" y="3543859"/>
              <a:ext cx="199932" cy="164451"/>
            </a:xfrm>
            <a:custGeom>
              <a:rect b="b" l="l" r="r" t="t"/>
              <a:pathLst>
                <a:path extrusionOk="0" h="5191" w="6311">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92"/>
            <p:cNvSpPr/>
            <p:nvPr/>
          </p:nvSpPr>
          <p:spPr>
            <a:xfrm>
              <a:off x="2216291" y="3360748"/>
              <a:ext cx="298014" cy="312872"/>
            </a:xfrm>
            <a:custGeom>
              <a:rect b="b" l="l" r="r" t="t"/>
              <a:pathLst>
                <a:path extrusionOk="0" h="9876" w="9407">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92"/>
            <p:cNvSpPr/>
            <p:nvPr/>
          </p:nvSpPr>
          <p:spPr>
            <a:xfrm>
              <a:off x="2392812" y="3401615"/>
              <a:ext cx="83033" cy="80372"/>
            </a:xfrm>
            <a:custGeom>
              <a:rect b="b" l="l" r="r" t="t"/>
              <a:pathLst>
                <a:path extrusionOk="0" h="2537" w="2621">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92"/>
            <p:cNvSpPr/>
            <p:nvPr/>
          </p:nvSpPr>
          <p:spPr>
            <a:xfrm>
              <a:off x="2229502" y="3535147"/>
              <a:ext cx="201833" cy="94723"/>
            </a:xfrm>
            <a:custGeom>
              <a:rect b="b" l="l" r="r" t="t"/>
              <a:pathLst>
                <a:path extrusionOk="0" h="2990" w="6371">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92"/>
            <p:cNvSpPr/>
            <p:nvPr/>
          </p:nvSpPr>
          <p:spPr>
            <a:xfrm>
              <a:off x="2236281" y="3609215"/>
              <a:ext cx="81893" cy="38364"/>
            </a:xfrm>
            <a:custGeom>
              <a:rect b="b" l="l" r="r" t="t"/>
              <a:pathLst>
                <a:path extrusionOk="0" h="1211" w="2585">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2" name="Google Shape;10882;p92"/>
          <p:cNvGrpSpPr/>
          <p:nvPr/>
        </p:nvGrpSpPr>
        <p:grpSpPr>
          <a:xfrm>
            <a:off x="5353403" y="3610209"/>
            <a:ext cx="277992" cy="354974"/>
            <a:chOff x="5353403" y="3785609"/>
            <a:chExt cx="277992" cy="354974"/>
          </a:xfrm>
        </p:grpSpPr>
        <p:sp>
          <p:nvSpPr>
            <p:cNvPr id="10883" name="Google Shape;10883;p92"/>
            <p:cNvSpPr/>
            <p:nvPr/>
          </p:nvSpPr>
          <p:spPr>
            <a:xfrm>
              <a:off x="5476734" y="3952562"/>
              <a:ext cx="33232" cy="15998"/>
            </a:xfrm>
            <a:custGeom>
              <a:rect b="b" l="l" r="r" t="t"/>
              <a:pathLst>
                <a:path extrusionOk="0" h="505" w="1049">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92"/>
            <p:cNvSpPr/>
            <p:nvPr/>
          </p:nvSpPr>
          <p:spPr>
            <a:xfrm>
              <a:off x="5457124" y="3902540"/>
              <a:ext cx="10201" cy="15872"/>
            </a:xfrm>
            <a:custGeom>
              <a:rect b="b" l="l" r="r" t="t"/>
              <a:pathLst>
                <a:path extrusionOk="0" h="501" w="322">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92"/>
            <p:cNvSpPr/>
            <p:nvPr/>
          </p:nvSpPr>
          <p:spPr>
            <a:xfrm>
              <a:off x="5518234" y="3902540"/>
              <a:ext cx="10581" cy="15872"/>
            </a:xfrm>
            <a:custGeom>
              <a:rect b="b" l="l" r="r" t="t"/>
              <a:pathLst>
                <a:path extrusionOk="0" h="501" w="334">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92"/>
            <p:cNvSpPr/>
            <p:nvPr/>
          </p:nvSpPr>
          <p:spPr>
            <a:xfrm>
              <a:off x="5353403" y="3785609"/>
              <a:ext cx="277992" cy="354974"/>
            </a:xfrm>
            <a:custGeom>
              <a:rect b="b" l="l" r="r" t="t"/>
              <a:pathLst>
                <a:path extrusionOk="0" h="11205" w="8775">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92"/>
            <p:cNvSpPr/>
            <p:nvPr/>
          </p:nvSpPr>
          <p:spPr>
            <a:xfrm>
              <a:off x="5420533" y="4102440"/>
              <a:ext cx="10581" cy="10201"/>
            </a:xfrm>
            <a:custGeom>
              <a:rect b="b" l="l" r="r" t="t"/>
              <a:pathLst>
                <a:path extrusionOk="0" h="322" w="334">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92"/>
            <p:cNvSpPr/>
            <p:nvPr/>
          </p:nvSpPr>
          <p:spPr>
            <a:xfrm>
              <a:off x="5554064" y="4102440"/>
              <a:ext cx="10201" cy="10201"/>
            </a:xfrm>
            <a:custGeom>
              <a:rect b="b" l="l" r="r" t="t"/>
              <a:pathLst>
                <a:path extrusionOk="0" h="322" w="322">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9" name="Google Shape;10889;p92"/>
          <p:cNvGrpSpPr/>
          <p:nvPr/>
        </p:nvGrpSpPr>
        <p:grpSpPr>
          <a:xfrm>
            <a:off x="4896229" y="3610589"/>
            <a:ext cx="278784" cy="354594"/>
            <a:chOff x="4896229" y="3785989"/>
            <a:chExt cx="278784" cy="354594"/>
          </a:xfrm>
        </p:grpSpPr>
        <p:sp>
          <p:nvSpPr>
            <p:cNvPr id="10890" name="Google Shape;10890;p92"/>
            <p:cNvSpPr/>
            <p:nvPr/>
          </p:nvSpPr>
          <p:spPr>
            <a:xfrm>
              <a:off x="4896229" y="3785989"/>
              <a:ext cx="278784" cy="354594"/>
            </a:xfrm>
            <a:custGeom>
              <a:rect b="b" l="l" r="r" t="t"/>
              <a:pathLst>
                <a:path extrusionOk="0" h="11193" w="880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92"/>
            <p:cNvSpPr/>
            <p:nvPr/>
          </p:nvSpPr>
          <p:spPr>
            <a:xfrm>
              <a:off x="4997700" y="3932319"/>
              <a:ext cx="10201" cy="15872"/>
            </a:xfrm>
            <a:custGeom>
              <a:rect b="b" l="l" r="r" t="t"/>
              <a:pathLst>
                <a:path extrusionOk="0" h="501" w="322">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92"/>
            <p:cNvSpPr/>
            <p:nvPr/>
          </p:nvSpPr>
          <p:spPr>
            <a:xfrm>
              <a:off x="5064830" y="3932319"/>
              <a:ext cx="10233" cy="15872"/>
            </a:xfrm>
            <a:custGeom>
              <a:rect b="b" l="l" r="r" t="t"/>
              <a:pathLst>
                <a:path extrusionOk="0" h="501" w="323">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92"/>
            <p:cNvSpPr/>
            <p:nvPr/>
          </p:nvSpPr>
          <p:spPr>
            <a:xfrm>
              <a:off x="5013160" y="3970905"/>
              <a:ext cx="46063" cy="16157"/>
            </a:xfrm>
            <a:custGeom>
              <a:rect b="b" l="l" r="r" t="t"/>
              <a:pathLst>
                <a:path extrusionOk="0" h="510" w="1454">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92"/>
            <p:cNvSpPr/>
            <p:nvPr/>
          </p:nvSpPr>
          <p:spPr>
            <a:xfrm>
              <a:off x="4991649" y="3915370"/>
              <a:ext cx="28322" cy="16252"/>
            </a:xfrm>
            <a:custGeom>
              <a:rect b="b" l="l" r="r" t="t"/>
              <a:pathLst>
                <a:path extrusionOk="0" h="513" w="894">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92"/>
            <p:cNvSpPr/>
            <p:nvPr/>
          </p:nvSpPr>
          <p:spPr>
            <a:xfrm>
              <a:off x="5052760" y="3915370"/>
              <a:ext cx="28322" cy="16252"/>
            </a:xfrm>
            <a:custGeom>
              <a:rect b="b" l="l" r="r" t="t"/>
              <a:pathLst>
                <a:path extrusionOk="0" h="513" w="894">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6" name="Google Shape;10896;p92"/>
          <p:cNvGrpSpPr/>
          <p:nvPr/>
        </p:nvGrpSpPr>
        <p:grpSpPr>
          <a:xfrm>
            <a:off x="7592387" y="3612458"/>
            <a:ext cx="273874" cy="351204"/>
            <a:chOff x="7592387" y="3787858"/>
            <a:chExt cx="273874" cy="351204"/>
          </a:xfrm>
        </p:grpSpPr>
        <p:sp>
          <p:nvSpPr>
            <p:cNvPr id="10897" name="Google Shape;10897;p92"/>
            <p:cNvSpPr/>
            <p:nvPr/>
          </p:nvSpPr>
          <p:spPr>
            <a:xfrm>
              <a:off x="7592387" y="3787858"/>
              <a:ext cx="273874" cy="351204"/>
            </a:xfrm>
            <a:custGeom>
              <a:rect b="b" l="l" r="r" t="t"/>
              <a:pathLst>
                <a:path extrusionOk="0" h="11086" w="8645">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92"/>
            <p:cNvSpPr/>
            <p:nvPr/>
          </p:nvSpPr>
          <p:spPr>
            <a:xfrm>
              <a:off x="7691197" y="3930830"/>
              <a:ext cx="10613" cy="15872"/>
            </a:xfrm>
            <a:custGeom>
              <a:rect b="b" l="l" r="r" t="t"/>
              <a:pathLst>
                <a:path extrusionOk="0" h="501" w="335">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92"/>
            <p:cNvSpPr/>
            <p:nvPr/>
          </p:nvSpPr>
          <p:spPr>
            <a:xfrm>
              <a:off x="7757218" y="3930830"/>
              <a:ext cx="10581" cy="15872"/>
            </a:xfrm>
            <a:custGeom>
              <a:rect b="b" l="l" r="r" t="t"/>
              <a:pathLst>
                <a:path extrusionOk="0" h="501" w="334">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92"/>
            <p:cNvSpPr/>
            <p:nvPr/>
          </p:nvSpPr>
          <p:spPr>
            <a:xfrm>
              <a:off x="7713088" y="3974580"/>
              <a:ext cx="32472" cy="10581"/>
            </a:xfrm>
            <a:custGeom>
              <a:rect b="b" l="l" r="r" t="t"/>
              <a:pathLst>
                <a:path extrusionOk="0" h="334" w="1025">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1" name="Google Shape;10901;p92"/>
          <p:cNvGrpSpPr/>
          <p:nvPr/>
        </p:nvGrpSpPr>
        <p:grpSpPr>
          <a:xfrm>
            <a:off x="7145794" y="3612458"/>
            <a:ext cx="274254" cy="350444"/>
            <a:chOff x="7145794" y="3787858"/>
            <a:chExt cx="274254" cy="350444"/>
          </a:xfrm>
        </p:grpSpPr>
        <p:sp>
          <p:nvSpPr>
            <p:cNvPr id="10902" name="Google Shape;10902;p92"/>
            <p:cNvSpPr/>
            <p:nvPr/>
          </p:nvSpPr>
          <p:spPr>
            <a:xfrm>
              <a:off x="7247265"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92"/>
            <p:cNvSpPr/>
            <p:nvPr/>
          </p:nvSpPr>
          <p:spPr>
            <a:xfrm>
              <a:off x="7307616"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92"/>
            <p:cNvSpPr/>
            <p:nvPr/>
          </p:nvSpPr>
          <p:spPr>
            <a:xfrm>
              <a:off x="7145794" y="3787858"/>
              <a:ext cx="274254" cy="350444"/>
            </a:xfrm>
            <a:custGeom>
              <a:rect b="b" l="l" r="r" t="t"/>
              <a:pathLst>
                <a:path extrusionOk="0" h="11062" w="8657">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92"/>
            <p:cNvSpPr/>
            <p:nvPr/>
          </p:nvSpPr>
          <p:spPr>
            <a:xfrm>
              <a:off x="7260824" y="3930925"/>
              <a:ext cx="43813" cy="15396"/>
            </a:xfrm>
            <a:custGeom>
              <a:rect b="b" l="l" r="r" t="t"/>
              <a:pathLst>
                <a:path extrusionOk="0" h="486" w="1383">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92"/>
            <p:cNvSpPr/>
            <p:nvPr/>
          </p:nvSpPr>
          <p:spPr>
            <a:xfrm>
              <a:off x="7260476" y="3837532"/>
              <a:ext cx="44162" cy="21289"/>
            </a:xfrm>
            <a:custGeom>
              <a:rect b="b" l="l" r="r" t="t"/>
              <a:pathLst>
                <a:path extrusionOk="0" h="672" w="1394">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92"/>
            <p:cNvSpPr/>
            <p:nvPr/>
          </p:nvSpPr>
          <p:spPr>
            <a:xfrm>
              <a:off x="7277425" y="3821059"/>
              <a:ext cx="10233" cy="15872"/>
            </a:xfrm>
            <a:custGeom>
              <a:rect b="b" l="l" r="r" t="t"/>
              <a:pathLst>
                <a:path extrusionOk="0" h="501" w="323">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8" name="Google Shape;10908;p92"/>
          <p:cNvGrpSpPr/>
          <p:nvPr/>
        </p:nvGrpSpPr>
        <p:grpSpPr>
          <a:xfrm>
            <a:off x="8054060" y="3611698"/>
            <a:ext cx="266334" cy="353834"/>
            <a:chOff x="8054060" y="3787098"/>
            <a:chExt cx="266334" cy="353834"/>
          </a:xfrm>
        </p:grpSpPr>
        <p:sp>
          <p:nvSpPr>
            <p:cNvPr id="10909" name="Google Shape;10909;p92"/>
            <p:cNvSpPr/>
            <p:nvPr/>
          </p:nvSpPr>
          <p:spPr>
            <a:xfrm>
              <a:off x="8164972" y="3974675"/>
              <a:ext cx="43782" cy="15396"/>
            </a:xfrm>
            <a:custGeom>
              <a:rect b="b" l="l" r="r" t="t"/>
              <a:pathLst>
                <a:path extrusionOk="0" h="486" w="1382">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92"/>
            <p:cNvSpPr/>
            <p:nvPr/>
          </p:nvSpPr>
          <p:spPr>
            <a:xfrm>
              <a:off x="8148371" y="3930450"/>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92"/>
            <p:cNvSpPr/>
            <p:nvPr/>
          </p:nvSpPr>
          <p:spPr>
            <a:xfrm>
              <a:off x="8214361" y="3930450"/>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92"/>
            <p:cNvSpPr/>
            <p:nvPr/>
          </p:nvSpPr>
          <p:spPr>
            <a:xfrm>
              <a:off x="8054060" y="3787098"/>
              <a:ext cx="266334" cy="353834"/>
            </a:xfrm>
            <a:custGeom>
              <a:rect b="b" l="l" r="r" t="t"/>
              <a:pathLst>
                <a:path extrusionOk="0" h="11169" w="8407">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3" name="Google Shape;10913;p92"/>
          <p:cNvGrpSpPr/>
          <p:nvPr/>
        </p:nvGrpSpPr>
        <p:grpSpPr>
          <a:xfrm>
            <a:off x="6702211" y="3607199"/>
            <a:ext cx="270104" cy="361754"/>
            <a:chOff x="6702211" y="3782599"/>
            <a:chExt cx="270104" cy="361754"/>
          </a:xfrm>
        </p:grpSpPr>
        <p:sp>
          <p:nvSpPr>
            <p:cNvPr id="10914" name="Google Shape;10914;p92"/>
            <p:cNvSpPr/>
            <p:nvPr/>
          </p:nvSpPr>
          <p:spPr>
            <a:xfrm>
              <a:off x="6798011" y="3907070"/>
              <a:ext cx="10233" cy="16252"/>
            </a:xfrm>
            <a:custGeom>
              <a:rect b="b" l="l" r="r" t="t"/>
              <a:pathLst>
                <a:path extrusionOk="0" h="513" w="323">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92"/>
            <p:cNvSpPr/>
            <p:nvPr/>
          </p:nvSpPr>
          <p:spPr>
            <a:xfrm>
              <a:off x="6865933" y="3907070"/>
              <a:ext cx="10201" cy="16252"/>
            </a:xfrm>
            <a:custGeom>
              <a:rect b="b" l="l" r="r" t="t"/>
              <a:pathLst>
                <a:path extrusionOk="0" h="513" w="322">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92"/>
            <p:cNvSpPr/>
            <p:nvPr/>
          </p:nvSpPr>
          <p:spPr>
            <a:xfrm>
              <a:off x="6814231" y="3946765"/>
              <a:ext cx="45302" cy="16157"/>
            </a:xfrm>
            <a:custGeom>
              <a:rect b="b" l="l" r="r" t="t"/>
              <a:pathLst>
                <a:path extrusionOk="0" h="510" w="143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92"/>
            <p:cNvSpPr/>
            <p:nvPr/>
          </p:nvSpPr>
          <p:spPr>
            <a:xfrm>
              <a:off x="6702211" y="3782599"/>
              <a:ext cx="270104" cy="361754"/>
            </a:xfrm>
            <a:custGeom>
              <a:rect b="b" l="l" r="r" t="t"/>
              <a:pathLst>
                <a:path extrusionOk="0" h="11419" w="8526">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92"/>
            <p:cNvSpPr/>
            <p:nvPr/>
          </p:nvSpPr>
          <p:spPr>
            <a:xfrm>
              <a:off x="6785941" y="3884229"/>
              <a:ext cx="29082" cy="16442"/>
            </a:xfrm>
            <a:custGeom>
              <a:rect b="b" l="l" r="r" t="t"/>
              <a:pathLst>
                <a:path extrusionOk="0" h="519" w="918">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9" name="Google Shape;10919;p92"/>
          <p:cNvGrpSpPr/>
          <p:nvPr/>
        </p:nvGrpSpPr>
        <p:grpSpPr>
          <a:xfrm>
            <a:off x="3516886" y="3263327"/>
            <a:ext cx="391854" cy="269922"/>
            <a:chOff x="3516850" y="3406526"/>
            <a:chExt cx="369674" cy="254644"/>
          </a:xfrm>
        </p:grpSpPr>
        <p:sp>
          <p:nvSpPr>
            <p:cNvPr id="10920" name="Google Shape;10920;p92"/>
            <p:cNvSpPr/>
            <p:nvPr/>
          </p:nvSpPr>
          <p:spPr>
            <a:xfrm>
              <a:off x="3570421" y="3564577"/>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92"/>
            <p:cNvSpPr/>
            <p:nvPr/>
          </p:nvSpPr>
          <p:spPr>
            <a:xfrm>
              <a:off x="3516850" y="3406526"/>
              <a:ext cx="184473" cy="253503"/>
            </a:xfrm>
            <a:custGeom>
              <a:rect b="b" l="l" r="r" t="t"/>
              <a:pathLst>
                <a:path extrusionOk="0" h="8002" w="5823">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92"/>
            <p:cNvSpPr/>
            <p:nvPr/>
          </p:nvSpPr>
          <p:spPr>
            <a:xfrm>
              <a:off x="3768073" y="3480087"/>
              <a:ext cx="11341" cy="37731"/>
            </a:xfrm>
            <a:custGeom>
              <a:rect b="b" l="l" r="r" t="t"/>
              <a:pathLst>
                <a:path extrusionOk="0" h="1191" w="358">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92"/>
            <p:cNvSpPr/>
            <p:nvPr/>
          </p:nvSpPr>
          <p:spPr>
            <a:xfrm>
              <a:off x="3705061" y="3407286"/>
              <a:ext cx="181463" cy="253884"/>
            </a:xfrm>
            <a:custGeom>
              <a:rect b="b" l="l" r="r" t="t"/>
              <a:pathLst>
                <a:path extrusionOk="0" h="8014" w="5728">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4" name="Google Shape;10924;p92"/>
          <p:cNvGrpSpPr/>
          <p:nvPr/>
        </p:nvGrpSpPr>
        <p:grpSpPr>
          <a:xfrm>
            <a:off x="1310655" y="3185127"/>
            <a:ext cx="306314" cy="347403"/>
            <a:chOff x="1310655" y="3360527"/>
            <a:chExt cx="306314" cy="347403"/>
          </a:xfrm>
        </p:grpSpPr>
        <p:sp>
          <p:nvSpPr>
            <p:cNvPr id="10925" name="Google Shape;10925;p92"/>
            <p:cNvSpPr/>
            <p:nvPr/>
          </p:nvSpPr>
          <p:spPr>
            <a:xfrm>
              <a:off x="1440416" y="3531630"/>
              <a:ext cx="151652" cy="176299"/>
            </a:xfrm>
            <a:custGeom>
              <a:rect b="b" l="l" r="r" t="t"/>
              <a:pathLst>
                <a:path extrusionOk="0" h="5565" w="4787">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92"/>
            <p:cNvSpPr/>
            <p:nvPr/>
          </p:nvSpPr>
          <p:spPr>
            <a:xfrm>
              <a:off x="1486447" y="3589478"/>
              <a:ext cx="64152" cy="75842"/>
            </a:xfrm>
            <a:custGeom>
              <a:rect b="b" l="l" r="r" t="t"/>
              <a:pathLst>
                <a:path extrusionOk="0" h="2394" w="2025">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92"/>
            <p:cNvSpPr/>
            <p:nvPr/>
          </p:nvSpPr>
          <p:spPr>
            <a:xfrm>
              <a:off x="1310655" y="3360527"/>
              <a:ext cx="306314" cy="334572"/>
            </a:xfrm>
            <a:custGeom>
              <a:rect b="b" l="l" r="r" t="t"/>
              <a:pathLst>
                <a:path extrusionOk="0" h="10561" w="9669">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92"/>
            <p:cNvSpPr/>
            <p:nvPr/>
          </p:nvSpPr>
          <p:spPr>
            <a:xfrm>
              <a:off x="1474377" y="3380453"/>
              <a:ext cx="122221" cy="118895"/>
            </a:xfrm>
            <a:custGeom>
              <a:rect b="b" l="l" r="r" t="t"/>
              <a:pathLst>
                <a:path extrusionOk="0" h="3753" w="3858">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92"/>
            <p:cNvSpPr/>
            <p:nvPr/>
          </p:nvSpPr>
          <p:spPr>
            <a:xfrm>
              <a:off x="1510207" y="3632848"/>
              <a:ext cx="15492" cy="17741"/>
            </a:xfrm>
            <a:custGeom>
              <a:rect b="b" l="l" r="r" t="t"/>
              <a:pathLst>
                <a:path extrusionOk="0" h="560" w="489">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0" name="Google Shape;10930;p92"/>
          <p:cNvGrpSpPr/>
          <p:nvPr/>
        </p:nvGrpSpPr>
        <p:grpSpPr>
          <a:xfrm>
            <a:off x="3119678" y="3184746"/>
            <a:ext cx="269343" cy="348543"/>
            <a:chOff x="3119678" y="3360146"/>
            <a:chExt cx="269343" cy="348543"/>
          </a:xfrm>
        </p:grpSpPr>
        <p:sp>
          <p:nvSpPr>
            <p:cNvPr id="10931" name="Google Shape;10931;p92"/>
            <p:cNvSpPr/>
            <p:nvPr/>
          </p:nvSpPr>
          <p:spPr>
            <a:xfrm>
              <a:off x="3268289" y="3498271"/>
              <a:ext cx="43782" cy="46728"/>
            </a:xfrm>
            <a:custGeom>
              <a:rect b="b" l="l" r="r" t="t"/>
              <a:pathLst>
                <a:path extrusionOk="0" h="1475" w="1382">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92"/>
            <p:cNvSpPr/>
            <p:nvPr/>
          </p:nvSpPr>
          <p:spPr>
            <a:xfrm>
              <a:off x="3147208" y="3475176"/>
              <a:ext cx="214664" cy="233513"/>
            </a:xfrm>
            <a:custGeom>
              <a:rect b="b" l="l" r="r" t="t"/>
              <a:pathLst>
                <a:path extrusionOk="0" h="7371" w="6776">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92"/>
            <p:cNvSpPr/>
            <p:nvPr/>
          </p:nvSpPr>
          <p:spPr>
            <a:xfrm>
              <a:off x="3249408" y="3360146"/>
              <a:ext cx="10613" cy="97321"/>
            </a:xfrm>
            <a:custGeom>
              <a:rect b="b" l="l" r="r" t="t"/>
              <a:pathLst>
                <a:path extrusionOk="0" h="3072" w="335">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92"/>
            <p:cNvSpPr/>
            <p:nvPr/>
          </p:nvSpPr>
          <p:spPr>
            <a:xfrm>
              <a:off x="3175879" y="3377919"/>
              <a:ext cx="54331" cy="86740"/>
            </a:xfrm>
            <a:custGeom>
              <a:rect b="b" l="l" r="r" t="t"/>
              <a:pathLst>
                <a:path extrusionOk="0" h="2738" w="1715">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92"/>
            <p:cNvSpPr/>
            <p:nvPr/>
          </p:nvSpPr>
          <p:spPr>
            <a:xfrm>
              <a:off x="3119678" y="3429399"/>
              <a:ext cx="89401" cy="50720"/>
            </a:xfrm>
            <a:custGeom>
              <a:rect b="b" l="l" r="r" t="t"/>
              <a:pathLst>
                <a:path extrusionOk="0" h="1601" w="2822">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92"/>
            <p:cNvSpPr/>
            <p:nvPr/>
          </p:nvSpPr>
          <p:spPr>
            <a:xfrm>
              <a:off x="3279219" y="3377919"/>
              <a:ext cx="54363" cy="85980"/>
            </a:xfrm>
            <a:custGeom>
              <a:rect b="b" l="l" r="r" t="t"/>
              <a:pathLst>
                <a:path extrusionOk="0" h="2714" w="1716">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92"/>
            <p:cNvSpPr/>
            <p:nvPr/>
          </p:nvSpPr>
          <p:spPr>
            <a:xfrm>
              <a:off x="3300349" y="3429399"/>
              <a:ext cx="88672" cy="51100"/>
            </a:xfrm>
            <a:custGeom>
              <a:rect b="b" l="l" r="r" t="t"/>
              <a:pathLst>
                <a:path extrusionOk="0" h="1613" w="2799">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8" name="Google Shape;10938;p92"/>
          <p:cNvGrpSpPr/>
          <p:nvPr/>
        </p:nvGrpSpPr>
        <p:grpSpPr>
          <a:xfrm>
            <a:off x="3967213" y="3181547"/>
            <a:ext cx="368185" cy="354753"/>
            <a:chOff x="3967213" y="3356947"/>
            <a:chExt cx="368185" cy="354753"/>
          </a:xfrm>
        </p:grpSpPr>
        <p:sp>
          <p:nvSpPr>
            <p:cNvPr id="10939" name="Google Shape;10939;p92"/>
            <p:cNvSpPr/>
            <p:nvPr/>
          </p:nvSpPr>
          <p:spPr>
            <a:xfrm>
              <a:off x="4180705" y="3356947"/>
              <a:ext cx="154693" cy="164292"/>
            </a:xfrm>
            <a:custGeom>
              <a:rect b="b" l="l" r="r" t="t"/>
              <a:pathLst>
                <a:path extrusionOk="0" h="5186" w="4883">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92"/>
            <p:cNvSpPr/>
            <p:nvPr/>
          </p:nvSpPr>
          <p:spPr>
            <a:xfrm>
              <a:off x="4093585" y="3484237"/>
              <a:ext cx="21891" cy="37002"/>
            </a:xfrm>
            <a:custGeom>
              <a:rect b="b" l="l" r="r" t="t"/>
              <a:pathLst>
                <a:path extrusionOk="0" h="1168" w="691">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92"/>
            <p:cNvSpPr/>
            <p:nvPr/>
          </p:nvSpPr>
          <p:spPr>
            <a:xfrm>
              <a:off x="3967213" y="3408047"/>
              <a:ext cx="275394" cy="303653"/>
            </a:xfrm>
            <a:custGeom>
              <a:rect b="b" l="l" r="r" t="t"/>
              <a:pathLst>
                <a:path extrusionOk="0" h="9585" w="8693">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92"/>
            <p:cNvSpPr/>
            <p:nvPr/>
          </p:nvSpPr>
          <p:spPr>
            <a:xfrm>
              <a:off x="4239154" y="3387518"/>
              <a:ext cx="44922" cy="65071"/>
            </a:xfrm>
            <a:custGeom>
              <a:rect b="b" l="l" r="r" t="t"/>
              <a:pathLst>
                <a:path extrusionOk="0" h="2054" w="1418">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92"/>
            <p:cNvSpPr/>
            <p:nvPr/>
          </p:nvSpPr>
          <p:spPr>
            <a:xfrm>
              <a:off x="4250876" y="3457816"/>
              <a:ext cx="14351" cy="14383"/>
            </a:xfrm>
            <a:custGeom>
              <a:rect b="b" l="l" r="r" t="t"/>
              <a:pathLst>
                <a:path extrusionOk="0" h="454" w="453">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4" name="Google Shape;10944;p92"/>
          <p:cNvGrpSpPr/>
          <p:nvPr/>
        </p:nvGrpSpPr>
        <p:grpSpPr>
          <a:xfrm>
            <a:off x="871254" y="3184746"/>
            <a:ext cx="285183" cy="347023"/>
            <a:chOff x="871254" y="3360146"/>
            <a:chExt cx="285183" cy="347023"/>
          </a:xfrm>
        </p:grpSpPr>
        <p:sp>
          <p:nvSpPr>
            <p:cNvPr id="10945" name="Google Shape;10945;p92"/>
            <p:cNvSpPr/>
            <p:nvPr/>
          </p:nvSpPr>
          <p:spPr>
            <a:xfrm>
              <a:off x="871254" y="3360146"/>
              <a:ext cx="135052" cy="164863"/>
            </a:xfrm>
            <a:custGeom>
              <a:rect b="b" l="l" r="r" t="t"/>
              <a:pathLst>
                <a:path extrusionOk="0" h="5204" w="4263">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92"/>
            <p:cNvSpPr/>
            <p:nvPr/>
          </p:nvSpPr>
          <p:spPr>
            <a:xfrm>
              <a:off x="876132" y="3360146"/>
              <a:ext cx="280305" cy="347023"/>
            </a:xfrm>
            <a:custGeom>
              <a:rect b="b" l="l" r="r" t="t"/>
              <a:pathLst>
                <a:path extrusionOk="0" h="10954" w="8848">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92"/>
            <p:cNvSpPr/>
            <p:nvPr/>
          </p:nvSpPr>
          <p:spPr>
            <a:xfrm>
              <a:off x="950073" y="3450656"/>
              <a:ext cx="792" cy="1172"/>
            </a:xfrm>
            <a:custGeom>
              <a:rect b="b" l="l" r="r" t="t"/>
              <a:pathLst>
                <a:path extrusionOk="0" h="37" w="25">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92"/>
            <p:cNvSpPr/>
            <p:nvPr/>
          </p:nvSpPr>
          <p:spPr>
            <a:xfrm>
              <a:off x="923304" y="3434784"/>
              <a:ext cx="178042" cy="156594"/>
            </a:xfrm>
            <a:custGeom>
              <a:rect b="b" l="l" r="r" t="t"/>
              <a:pathLst>
                <a:path extrusionOk="0" h="4943" w="562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9" name="Google Shape;10949;p92"/>
          <p:cNvGrpSpPr/>
          <p:nvPr/>
        </p:nvGrpSpPr>
        <p:grpSpPr>
          <a:xfrm>
            <a:off x="2665165" y="3184746"/>
            <a:ext cx="281794" cy="349684"/>
            <a:chOff x="2665165" y="3360146"/>
            <a:chExt cx="281794" cy="349684"/>
          </a:xfrm>
        </p:grpSpPr>
        <p:sp>
          <p:nvSpPr>
            <p:cNvPr id="10950" name="Google Shape;10950;p92"/>
            <p:cNvSpPr/>
            <p:nvPr/>
          </p:nvSpPr>
          <p:spPr>
            <a:xfrm>
              <a:off x="2665165" y="3495547"/>
              <a:ext cx="136572" cy="214284"/>
            </a:xfrm>
            <a:custGeom>
              <a:rect b="b" l="l" r="r" t="t"/>
              <a:pathLst>
                <a:path extrusionOk="0" h="6764" w="4311">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92"/>
            <p:cNvSpPr/>
            <p:nvPr/>
          </p:nvSpPr>
          <p:spPr>
            <a:xfrm>
              <a:off x="2811495" y="3494786"/>
              <a:ext cx="135464" cy="212003"/>
            </a:xfrm>
            <a:custGeom>
              <a:rect b="b" l="l" r="r" t="t"/>
              <a:pathLst>
                <a:path extrusionOk="0" h="6692" w="4276">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92"/>
            <p:cNvSpPr/>
            <p:nvPr/>
          </p:nvSpPr>
          <p:spPr>
            <a:xfrm>
              <a:off x="2731915" y="3360146"/>
              <a:ext cx="149403" cy="181812"/>
            </a:xfrm>
            <a:custGeom>
              <a:rect b="b" l="l" r="r" t="t"/>
              <a:pathLst>
                <a:path extrusionOk="0" h="5739" w="4716">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92"/>
            <p:cNvSpPr/>
            <p:nvPr/>
          </p:nvSpPr>
          <p:spPr>
            <a:xfrm>
              <a:off x="2760585" y="3389545"/>
              <a:ext cx="92442" cy="91333"/>
            </a:xfrm>
            <a:custGeom>
              <a:rect b="b" l="l" r="r" t="t"/>
              <a:pathLst>
                <a:path extrusionOk="0" h="2883" w="2918">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92"/>
            <p:cNvSpPr/>
            <p:nvPr/>
          </p:nvSpPr>
          <p:spPr>
            <a:xfrm>
              <a:off x="2789636" y="3417836"/>
              <a:ext cx="33961" cy="33993"/>
            </a:xfrm>
            <a:custGeom>
              <a:rect b="b" l="l" r="r" t="t"/>
              <a:pathLst>
                <a:path extrusionOk="0" h="1073" w="1072">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5" name="Google Shape;10955;p92"/>
          <p:cNvGrpSpPr/>
          <p:nvPr/>
        </p:nvGrpSpPr>
        <p:grpSpPr>
          <a:xfrm>
            <a:off x="7156344" y="3172296"/>
            <a:ext cx="264465" cy="353074"/>
            <a:chOff x="7156344" y="3347696"/>
            <a:chExt cx="264465" cy="353074"/>
          </a:xfrm>
        </p:grpSpPr>
        <p:sp>
          <p:nvSpPr>
            <p:cNvPr id="10956" name="Google Shape;10956;p92"/>
            <p:cNvSpPr/>
            <p:nvPr/>
          </p:nvSpPr>
          <p:spPr>
            <a:xfrm>
              <a:off x="7248754" y="3468397"/>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92"/>
            <p:cNvSpPr/>
            <p:nvPr/>
          </p:nvSpPr>
          <p:spPr>
            <a:xfrm>
              <a:off x="7314775" y="3468397"/>
              <a:ext cx="10201" cy="15872"/>
            </a:xfrm>
            <a:custGeom>
              <a:rect b="b" l="l" r="r" t="t"/>
              <a:pathLst>
                <a:path extrusionOk="0" h="501" w="322">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92"/>
            <p:cNvSpPr/>
            <p:nvPr/>
          </p:nvSpPr>
          <p:spPr>
            <a:xfrm>
              <a:off x="7156344" y="3347696"/>
              <a:ext cx="264465" cy="353074"/>
            </a:xfrm>
            <a:custGeom>
              <a:rect b="b" l="l" r="r" t="t"/>
              <a:pathLst>
                <a:path extrusionOk="0" h="11145" w="8348">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92"/>
            <p:cNvSpPr/>
            <p:nvPr/>
          </p:nvSpPr>
          <p:spPr>
            <a:xfrm>
              <a:off x="7212544" y="3678023"/>
              <a:ext cx="14763" cy="21226"/>
            </a:xfrm>
            <a:custGeom>
              <a:rect b="b" l="l" r="r" t="t"/>
              <a:pathLst>
                <a:path extrusionOk="0" h="670" w="466">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92"/>
            <p:cNvSpPr/>
            <p:nvPr/>
          </p:nvSpPr>
          <p:spPr>
            <a:xfrm>
              <a:off x="7257055" y="3498936"/>
              <a:ext cx="60382" cy="32472"/>
            </a:xfrm>
            <a:custGeom>
              <a:rect b="b" l="l" r="r" t="t"/>
              <a:pathLst>
                <a:path extrusionOk="0" h="1025" w="1906">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1" name="Google Shape;10961;p92"/>
          <p:cNvGrpSpPr/>
          <p:nvPr/>
        </p:nvGrpSpPr>
        <p:grpSpPr>
          <a:xfrm>
            <a:off x="6703732" y="3171536"/>
            <a:ext cx="264813" cy="352693"/>
            <a:chOff x="6703732" y="3346936"/>
            <a:chExt cx="264813" cy="352693"/>
          </a:xfrm>
        </p:grpSpPr>
        <p:sp>
          <p:nvSpPr>
            <p:cNvPr id="10962" name="Google Shape;10962;p92"/>
            <p:cNvSpPr/>
            <p:nvPr/>
          </p:nvSpPr>
          <p:spPr>
            <a:xfrm>
              <a:off x="6797283" y="3468777"/>
              <a:ext cx="10581" cy="15872"/>
            </a:xfrm>
            <a:custGeom>
              <a:rect b="b" l="l" r="r" t="t"/>
              <a:pathLst>
                <a:path extrusionOk="0" h="501" w="334">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92"/>
            <p:cNvSpPr/>
            <p:nvPr/>
          </p:nvSpPr>
          <p:spPr>
            <a:xfrm>
              <a:off x="6863272" y="3468777"/>
              <a:ext cx="10613" cy="15872"/>
            </a:xfrm>
            <a:custGeom>
              <a:rect b="b" l="l" r="r" t="t"/>
              <a:pathLst>
                <a:path extrusionOk="0" h="501" w="335">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92"/>
            <p:cNvSpPr/>
            <p:nvPr/>
          </p:nvSpPr>
          <p:spPr>
            <a:xfrm>
              <a:off x="6814231" y="3507712"/>
              <a:ext cx="43433" cy="15777"/>
            </a:xfrm>
            <a:custGeom>
              <a:rect b="b" l="l" r="r" t="t"/>
              <a:pathLst>
                <a:path extrusionOk="0" h="498" w="1371">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92"/>
            <p:cNvSpPr/>
            <p:nvPr/>
          </p:nvSpPr>
          <p:spPr>
            <a:xfrm>
              <a:off x="6902143" y="3489876"/>
              <a:ext cx="32" cy="412"/>
            </a:xfrm>
            <a:custGeom>
              <a:rect b="b" l="l" r="r" t="t"/>
              <a:pathLst>
                <a:path extrusionOk="0" h="13" w="1">
                  <a:moveTo>
                    <a:pt x="0" y="13"/>
                  </a:moveTo>
                  <a:cubicBezTo>
                    <a:pt x="0" y="1"/>
                    <a:pt x="0" y="13"/>
                    <a:pt x="0" y="13"/>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92"/>
            <p:cNvSpPr/>
            <p:nvPr/>
          </p:nvSpPr>
          <p:spPr>
            <a:xfrm>
              <a:off x="6703732" y="3346936"/>
              <a:ext cx="264813" cy="352693"/>
            </a:xfrm>
            <a:custGeom>
              <a:rect b="b" l="l" r="r" t="t"/>
              <a:pathLst>
                <a:path extrusionOk="0" h="11133" w="8359">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7" name="Google Shape;10967;p92"/>
          <p:cNvGrpSpPr/>
          <p:nvPr/>
        </p:nvGrpSpPr>
        <p:grpSpPr>
          <a:xfrm>
            <a:off x="6252228" y="3171536"/>
            <a:ext cx="265193" cy="352693"/>
            <a:chOff x="6252228" y="3346936"/>
            <a:chExt cx="265193" cy="352693"/>
          </a:xfrm>
        </p:grpSpPr>
        <p:sp>
          <p:nvSpPr>
            <p:cNvPr id="10968" name="Google Shape;10968;p92"/>
            <p:cNvSpPr/>
            <p:nvPr/>
          </p:nvSpPr>
          <p:spPr>
            <a:xfrm>
              <a:off x="6252228" y="3346936"/>
              <a:ext cx="265193" cy="352693"/>
            </a:xfrm>
            <a:custGeom>
              <a:rect b="b" l="l" r="r" t="t"/>
              <a:pathLst>
                <a:path extrusionOk="0" h="11133" w="8371">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92"/>
            <p:cNvSpPr/>
            <p:nvPr/>
          </p:nvSpPr>
          <p:spPr>
            <a:xfrm>
              <a:off x="6363140" y="3540532"/>
              <a:ext cx="43402" cy="15396"/>
            </a:xfrm>
            <a:custGeom>
              <a:rect b="b" l="l" r="r" t="t"/>
              <a:pathLst>
                <a:path extrusionOk="0" h="486" w="137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92"/>
            <p:cNvSpPr/>
            <p:nvPr/>
          </p:nvSpPr>
          <p:spPr>
            <a:xfrm>
              <a:off x="6406890" y="3468397"/>
              <a:ext cx="21511" cy="10201"/>
            </a:xfrm>
            <a:custGeom>
              <a:rect b="b" l="l" r="r" t="t"/>
              <a:pathLst>
                <a:path extrusionOk="0" h="322" w="679">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1" name="Google Shape;10971;p92"/>
          <p:cNvGrpSpPr/>
          <p:nvPr/>
        </p:nvGrpSpPr>
        <p:grpSpPr>
          <a:xfrm>
            <a:off x="5801105" y="3172296"/>
            <a:ext cx="264813" cy="351933"/>
            <a:chOff x="5801105" y="3347696"/>
            <a:chExt cx="264813" cy="351933"/>
          </a:xfrm>
        </p:grpSpPr>
        <p:sp>
          <p:nvSpPr>
            <p:cNvPr id="10972" name="Google Shape;10972;p92"/>
            <p:cNvSpPr/>
            <p:nvPr/>
          </p:nvSpPr>
          <p:spPr>
            <a:xfrm>
              <a:off x="5911256" y="3534862"/>
              <a:ext cx="43782" cy="15396"/>
            </a:xfrm>
            <a:custGeom>
              <a:rect b="b" l="l" r="r" t="t"/>
              <a:pathLst>
                <a:path extrusionOk="0" h="486" w="1382">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92"/>
            <p:cNvSpPr/>
            <p:nvPr/>
          </p:nvSpPr>
          <p:spPr>
            <a:xfrm>
              <a:off x="5894656" y="3490256"/>
              <a:ext cx="10201" cy="16252"/>
            </a:xfrm>
            <a:custGeom>
              <a:rect b="b" l="l" r="r" t="t"/>
              <a:pathLst>
                <a:path extrusionOk="0" h="513" w="322">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92"/>
            <p:cNvSpPr/>
            <p:nvPr/>
          </p:nvSpPr>
          <p:spPr>
            <a:xfrm>
              <a:off x="5961057" y="3490256"/>
              <a:ext cx="10201" cy="16252"/>
            </a:xfrm>
            <a:custGeom>
              <a:rect b="b" l="l" r="r" t="t"/>
              <a:pathLst>
                <a:path extrusionOk="0" h="513" w="322">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92"/>
            <p:cNvSpPr/>
            <p:nvPr/>
          </p:nvSpPr>
          <p:spPr>
            <a:xfrm>
              <a:off x="5801105" y="3347696"/>
              <a:ext cx="264813" cy="351933"/>
            </a:xfrm>
            <a:custGeom>
              <a:rect b="b" l="l" r="r" t="t"/>
              <a:pathLst>
                <a:path extrusionOk="0" h="11109" w="8359">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6" name="Google Shape;10976;p92"/>
          <p:cNvGrpSpPr/>
          <p:nvPr/>
        </p:nvGrpSpPr>
        <p:grpSpPr>
          <a:xfrm>
            <a:off x="5349253" y="3171536"/>
            <a:ext cx="265922" cy="352693"/>
            <a:chOff x="5349253" y="3346936"/>
            <a:chExt cx="265922" cy="352693"/>
          </a:xfrm>
        </p:grpSpPr>
        <p:sp>
          <p:nvSpPr>
            <p:cNvPr id="10977" name="Google Shape;10977;p92"/>
            <p:cNvSpPr/>
            <p:nvPr/>
          </p:nvSpPr>
          <p:spPr>
            <a:xfrm>
              <a:off x="5460133" y="3534862"/>
              <a:ext cx="44162" cy="15396"/>
            </a:xfrm>
            <a:custGeom>
              <a:rect b="b" l="l" r="r" t="t"/>
              <a:pathLst>
                <a:path extrusionOk="0" h="486" w="1394">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92"/>
            <p:cNvSpPr/>
            <p:nvPr/>
          </p:nvSpPr>
          <p:spPr>
            <a:xfrm>
              <a:off x="5443153" y="3495927"/>
              <a:ext cx="10613" cy="16252"/>
            </a:xfrm>
            <a:custGeom>
              <a:rect b="b" l="l" r="r" t="t"/>
              <a:pathLst>
                <a:path extrusionOk="0" h="513" w="335">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92"/>
            <p:cNvSpPr/>
            <p:nvPr/>
          </p:nvSpPr>
          <p:spPr>
            <a:xfrm>
              <a:off x="5509934" y="3495927"/>
              <a:ext cx="10201" cy="16252"/>
            </a:xfrm>
            <a:custGeom>
              <a:rect b="b" l="l" r="r" t="t"/>
              <a:pathLst>
                <a:path extrusionOk="0" h="513" w="322">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92"/>
            <p:cNvSpPr/>
            <p:nvPr/>
          </p:nvSpPr>
          <p:spPr>
            <a:xfrm>
              <a:off x="5438242" y="3479707"/>
              <a:ext cx="21162" cy="10201"/>
            </a:xfrm>
            <a:custGeom>
              <a:rect b="b" l="l" r="r" t="t"/>
              <a:pathLst>
                <a:path extrusionOk="0" h="322" w="668">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92"/>
            <p:cNvSpPr/>
            <p:nvPr/>
          </p:nvSpPr>
          <p:spPr>
            <a:xfrm>
              <a:off x="5504644" y="3479707"/>
              <a:ext cx="21162" cy="10201"/>
            </a:xfrm>
            <a:custGeom>
              <a:rect b="b" l="l" r="r" t="t"/>
              <a:pathLst>
                <a:path extrusionOk="0" h="322" w="668">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92"/>
            <p:cNvSpPr/>
            <p:nvPr/>
          </p:nvSpPr>
          <p:spPr>
            <a:xfrm>
              <a:off x="5349253" y="3346936"/>
              <a:ext cx="265922" cy="352693"/>
            </a:xfrm>
            <a:custGeom>
              <a:rect b="b" l="l" r="r" t="t"/>
              <a:pathLst>
                <a:path extrusionOk="0" h="11133" w="8394">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3" name="Google Shape;10983;p92"/>
          <p:cNvGrpSpPr/>
          <p:nvPr/>
        </p:nvGrpSpPr>
        <p:grpSpPr>
          <a:xfrm>
            <a:off x="4907159" y="3171536"/>
            <a:ext cx="264845" cy="354214"/>
            <a:chOff x="4907159" y="3346936"/>
            <a:chExt cx="264845" cy="354214"/>
          </a:xfrm>
        </p:grpSpPr>
        <p:sp>
          <p:nvSpPr>
            <p:cNvPr id="10984" name="Google Shape;10984;p92"/>
            <p:cNvSpPr/>
            <p:nvPr/>
          </p:nvSpPr>
          <p:spPr>
            <a:xfrm>
              <a:off x="5015061" y="3556752"/>
              <a:ext cx="43402" cy="15777"/>
            </a:xfrm>
            <a:custGeom>
              <a:rect b="b" l="l" r="r" t="t"/>
              <a:pathLst>
                <a:path extrusionOk="0" h="498" w="137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92"/>
            <p:cNvSpPr/>
            <p:nvPr/>
          </p:nvSpPr>
          <p:spPr>
            <a:xfrm>
              <a:off x="4907159" y="3346936"/>
              <a:ext cx="264845" cy="354214"/>
            </a:xfrm>
            <a:custGeom>
              <a:rect b="b" l="l" r="r" t="t"/>
              <a:pathLst>
                <a:path extrusionOk="0" h="11181" w="836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6" name="Google Shape;10986;p92"/>
          <p:cNvGrpSpPr/>
          <p:nvPr/>
        </p:nvGrpSpPr>
        <p:grpSpPr>
          <a:xfrm>
            <a:off x="8048421" y="3159086"/>
            <a:ext cx="276503" cy="369674"/>
            <a:chOff x="8048421" y="3334486"/>
            <a:chExt cx="276503" cy="369674"/>
          </a:xfrm>
        </p:grpSpPr>
        <p:sp>
          <p:nvSpPr>
            <p:cNvPr id="10987" name="Google Shape;10987;p92"/>
            <p:cNvSpPr/>
            <p:nvPr/>
          </p:nvSpPr>
          <p:spPr>
            <a:xfrm>
              <a:off x="8146471" y="3456327"/>
              <a:ext cx="10613" cy="16252"/>
            </a:xfrm>
            <a:custGeom>
              <a:rect b="b" l="l" r="r" t="t"/>
              <a:pathLst>
                <a:path extrusionOk="0" h="513" w="335">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92"/>
            <p:cNvSpPr/>
            <p:nvPr/>
          </p:nvSpPr>
          <p:spPr>
            <a:xfrm>
              <a:off x="8215501" y="3456327"/>
              <a:ext cx="10961" cy="16252"/>
            </a:xfrm>
            <a:custGeom>
              <a:rect b="b" l="l" r="r" t="t"/>
              <a:pathLst>
                <a:path extrusionOk="0" h="513" w="346">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92"/>
            <p:cNvSpPr/>
            <p:nvPr/>
          </p:nvSpPr>
          <p:spPr>
            <a:xfrm>
              <a:off x="8048421" y="3334486"/>
              <a:ext cx="276503" cy="369674"/>
            </a:xfrm>
            <a:custGeom>
              <a:rect b="b" l="l" r="r" t="t"/>
              <a:pathLst>
                <a:path extrusionOk="0" h="11669" w="8728">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92"/>
            <p:cNvSpPr/>
            <p:nvPr/>
          </p:nvSpPr>
          <p:spPr>
            <a:xfrm>
              <a:off x="8154771" y="3491016"/>
              <a:ext cx="63392" cy="33993"/>
            </a:xfrm>
            <a:custGeom>
              <a:rect b="b" l="l" r="r" t="t"/>
              <a:pathLst>
                <a:path extrusionOk="0" h="1073" w="2001">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92"/>
            <p:cNvSpPr/>
            <p:nvPr/>
          </p:nvSpPr>
          <p:spPr>
            <a:xfrm>
              <a:off x="8139691" y="3435988"/>
              <a:ext cx="23792" cy="13939"/>
            </a:xfrm>
            <a:custGeom>
              <a:rect b="b" l="l" r="r" t="t"/>
              <a:pathLst>
                <a:path extrusionOk="0" h="440" w="751">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92"/>
            <p:cNvSpPr/>
            <p:nvPr/>
          </p:nvSpPr>
          <p:spPr>
            <a:xfrm>
              <a:off x="8209102" y="3435418"/>
              <a:ext cx="23412" cy="13401"/>
            </a:xfrm>
            <a:custGeom>
              <a:rect b="b" l="l" r="r" t="t"/>
              <a:pathLst>
                <a:path extrusionOk="0" h="423" w="739">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3" name="Google Shape;10993;p92"/>
          <p:cNvGrpSpPr/>
          <p:nvPr/>
        </p:nvGrpSpPr>
        <p:grpSpPr>
          <a:xfrm>
            <a:off x="7575787" y="3154555"/>
            <a:ext cx="295384" cy="376834"/>
            <a:chOff x="7575787" y="3329955"/>
            <a:chExt cx="295384" cy="376834"/>
          </a:xfrm>
        </p:grpSpPr>
        <p:sp>
          <p:nvSpPr>
            <p:cNvPr id="10994" name="Google Shape;10994;p92"/>
            <p:cNvSpPr/>
            <p:nvPr/>
          </p:nvSpPr>
          <p:spPr>
            <a:xfrm>
              <a:off x="7682549" y="3453666"/>
              <a:ext cx="11341" cy="17392"/>
            </a:xfrm>
            <a:custGeom>
              <a:rect b="b" l="l" r="r" t="t"/>
              <a:pathLst>
                <a:path extrusionOk="0" h="549" w="358">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92"/>
            <p:cNvSpPr/>
            <p:nvPr/>
          </p:nvSpPr>
          <p:spPr>
            <a:xfrm>
              <a:off x="7753068" y="3453666"/>
              <a:ext cx="11341" cy="17392"/>
            </a:xfrm>
            <a:custGeom>
              <a:rect b="b" l="l" r="r" t="t"/>
              <a:pathLst>
                <a:path extrusionOk="0" h="549" w="358">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92"/>
            <p:cNvSpPr/>
            <p:nvPr/>
          </p:nvSpPr>
          <p:spPr>
            <a:xfrm>
              <a:off x="7699149" y="3494691"/>
              <a:ext cx="47932" cy="17487"/>
            </a:xfrm>
            <a:custGeom>
              <a:rect b="b" l="l" r="r" t="t"/>
              <a:pathLst>
                <a:path extrusionOk="0" h="552" w="1513">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92"/>
            <p:cNvSpPr/>
            <p:nvPr/>
          </p:nvSpPr>
          <p:spPr>
            <a:xfrm>
              <a:off x="7575787" y="3329955"/>
              <a:ext cx="295384" cy="376834"/>
            </a:xfrm>
            <a:custGeom>
              <a:rect b="b" l="l" r="r" t="t"/>
              <a:pathLst>
                <a:path extrusionOk="0" h="11895" w="9324">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92"/>
            <p:cNvSpPr/>
            <p:nvPr/>
          </p:nvSpPr>
          <p:spPr>
            <a:xfrm>
              <a:off x="7676118" y="3435576"/>
              <a:ext cx="23412" cy="11341"/>
            </a:xfrm>
            <a:custGeom>
              <a:rect b="b" l="l" r="r" t="t"/>
              <a:pathLst>
                <a:path extrusionOk="0" h="358" w="739">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92"/>
            <p:cNvSpPr/>
            <p:nvPr/>
          </p:nvSpPr>
          <p:spPr>
            <a:xfrm>
              <a:off x="7747049" y="3435576"/>
              <a:ext cx="23031" cy="11341"/>
            </a:xfrm>
            <a:custGeom>
              <a:rect b="b" l="l" r="r" t="t"/>
              <a:pathLst>
                <a:path extrusionOk="0" h="358" w="727">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0" name="Google Shape;11000;p92"/>
          <p:cNvGrpSpPr/>
          <p:nvPr/>
        </p:nvGrpSpPr>
        <p:grpSpPr>
          <a:xfrm>
            <a:off x="864062" y="2709103"/>
            <a:ext cx="264084" cy="347783"/>
            <a:chOff x="864062" y="2884503"/>
            <a:chExt cx="264084" cy="347783"/>
          </a:xfrm>
        </p:grpSpPr>
        <p:sp>
          <p:nvSpPr>
            <p:cNvPr id="11001" name="Google Shape;11001;p92"/>
            <p:cNvSpPr/>
            <p:nvPr/>
          </p:nvSpPr>
          <p:spPr>
            <a:xfrm>
              <a:off x="944783" y="2884503"/>
              <a:ext cx="102263" cy="122982"/>
            </a:xfrm>
            <a:custGeom>
              <a:rect b="b" l="l" r="r" t="t"/>
              <a:pathLst>
                <a:path extrusionOk="0" h="3882" w="3228">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92"/>
            <p:cNvSpPr/>
            <p:nvPr/>
          </p:nvSpPr>
          <p:spPr>
            <a:xfrm>
              <a:off x="963664" y="2903733"/>
              <a:ext cx="65261" cy="64152"/>
            </a:xfrm>
            <a:custGeom>
              <a:rect b="b" l="l" r="r" t="t"/>
              <a:pathLst>
                <a:path extrusionOk="0" h="2025" w="206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92"/>
            <p:cNvSpPr/>
            <p:nvPr/>
          </p:nvSpPr>
          <p:spPr>
            <a:xfrm>
              <a:off x="864062" y="2987843"/>
              <a:ext cx="264084" cy="244443"/>
            </a:xfrm>
            <a:custGeom>
              <a:rect b="b" l="l" r="r" t="t"/>
              <a:pathLst>
                <a:path extrusionOk="0" h="7716" w="8336">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92"/>
            <p:cNvSpPr/>
            <p:nvPr/>
          </p:nvSpPr>
          <p:spPr>
            <a:xfrm>
              <a:off x="1022494" y="3006724"/>
              <a:ext cx="44162" cy="22271"/>
            </a:xfrm>
            <a:custGeom>
              <a:rect b="b" l="l" r="r" t="t"/>
              <a:pathLst>
                <a:path extrusionOk="0" h="703" w="1394">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92"/>
            <p:cNvSpPr/>
            <p:nvPr/>
          </p:nvSpPr>
          <p:spPr>
            <a:xfrm>
              <a:off x="1086234" y="3100244"/>
              <a:ext cx="28322" cy="37002"/>
            </a:xfrm>
            <a:custGeom>
              <a:rect b="b" l="l" r="r" t="t"/>
              <a:pathLst>
                <a:path extrusionOk="0" h="1168" w="894">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92"/>
            <p:cNvSpPr/>
            <p:nvPr/>
          </p:nvSpPr>
          <p:spPr>
            <a:xfrm>
              <a:off x="1023634" y="3077941"/>
              <a:ext cx="26041" cy="49167"/>
            </a:xfrm>
            <a:custGeom>
              <a:rect b="b" l="l" r="r" t="t"/>
              <a:pathLst>
                <a:path extrusionOk="0" h="1552" w="822">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92"/>
            <p:cNvSpPr/>
            <p:nvPr/>
          </p:nvSpPr>
          <p:spPr>
            <a:xfrm>
              <a:off x="924413" y="3006819"/>
              <a:ext cx="44162" cy="22176"/>
            </a:xfrm>
            <a:custGeom>
              <a:rect b="b" l="l" r="r" t="t"/>
              <a:pathLst>
                <a:path extrusionOk="0" h="700" w="1394">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92"/>
            <p:cNvSpPr/>
            <p:nvPr/>
          </p:nvSpPr>
          <p:spPr>
            <a:xfrm>
              <a:off x="929703" y="3158757"/>
              <a:ext cx="56232" cy="41849"/>
            </a:xfrm>
            <a:custGeom>
              <a:rect b="b" l="l" r="r" t="t"/>
              <a:pathLst>
                <a:path extrusionOk="0" h="1321" w="1775">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92"/>
            <p:cNvSpPr/>
            <p:nvPr/>
          </p:nvSpPr>
          <p:spPr>
            <a:xfrm>
              <a:off x="876512" y="3100244"/>
              <a:ext cx="28322" cy="37002"/>
            </a:xfrm>
            <a:custGeom>
              <a:rect b="b" l="l" r="r" t="t"/>
              <a:pathLst>
                <a:path extrusionOk="0" h="1168" w="894">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92"/>
            <p:cNvSpPr/>
            <p:nvPr/>
          </p:nvSpPr>
          <p:spPr>
            <a:xfrm>
              <a:off x="941393" y="3077941"/>
              <a:ext cx="26453" cy="49484"/>
            </a:xfrm>
            <a:custGeom>
              <a:rect b="b" l="l" r="r" t="t"/>
              <a:pathLst>
                <a:path extrusionOk="0" h="1562" w="835">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1" name="Google Shape;11011;p92"/>
          <p:cNvGrpSpPr/>
          <p:nvPr/>
        </p:nvGrpSpPr>
        <p:grpSpPr>
          <a:xfrm>
            <a:off x="3978523" y="2709261"/>
            <a:ext cx="348955" cy="346516"/>
            <a:chOff x="3978523" y="2884661"/>
            <a:chExt cx="348955" cy="346516"/>
          </a:xfrm>
        </p:grpSpPr>
        <p:sp>
          <p:nvSpPr>
            <p:cNvPr id="11012" name="Google Shape;11012;p92"/>
            <p:cNvSpPr/>
            <p:nvPr/>
          </p:nvSpPr>
          <p:spPr>
            <a:xfrm>
              <a:off x="4237285" y="2916658"/>
              <a:ext cx="58101" cy="56897"/>
            </a:xfrm>
            <a:custGeom>
              <a:rect b="b" l="l" r="r" t="t"/>
              <a:pathLst>
                <a:path extrusionOk="0" h="1796" w="1834">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92"/>
            <p:cNvSpPr/>
            <p:nvPr/>
          </p:nvSpPr>
          <p:spPr>
            <a:xfrm>
              <a:off x="4216535" y="2886594"/>
              <a:ext cx="29843" cy="73751"/>
            </a:xfrm>
            <a:custGeom>
              <a:rect b="b" l="l" r="r" t="t"/>
              <a:pathLst>
                <a:path extrusionOk="0" h="2328" w="942">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92"/>
            <p:cNvSpPr/>
            <p:nvPr/>
          </p:nvSpPr>
          <p:spPr>
            <a:xfrm>
              <a:off x="4176935" y="2884661"/>
              <a:ext cx="30571" cy="74163"/>
            </a:xfrm>
            <a:custGeom>
              <a:rect b="b" l="l" r="r" t="t"/>
              <a:pathLst>
                <a:path extrusionOk="0" h="2341" w="965">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92"/>
            <p:cNvSpPr/>
            <p:nvPr/>
          </p:nvSpPr>
          <p:spPr>
            <a:xfrm>
              <a:off x="4250116" y="2965762"/>
              <a:ext cx="74701" cy="28544"/>
            </a:xfrm>
            <a:custGeom>
              <a:rect b="b" l="l" r="r" t="t"/>
              <a:pathLst>
                <a:path extrusionOk="0" h="901" w="2358">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92"/>
            <p:cNvSpPr/>
            <p:nvPr/>
          </p:nvSpPr>
          <p:spPr>
            <a:xfrm>
              <a:off x="4251985" y="3004443"/>
              <a:ext cx="75493" cy="29462"/>
            </a:xfrm>
            <a:custGeom>
              <a:rect b="b" l="l" r="r" t="t"/>
              <a:pathLst>
                <a:path extrusionOk="0" h="930" w="2383">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92"/>
            <p:cNvSpPr/>
            <p:nvPr/>
          </p:nvSpPr>
          <p:spPr>
            <a:xfrm>
              <a:off x="4033615" y="2996428"/>
              <a:ext cx="73941" cy="84237"/>
            </a:xfrm>
            <a:custGeom>
              <a:rect b="b" l="l" r="r" t="t"/>
              <a:pathLst>
                <a:path extrusionOk="0" h="2659" w="2334">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92"/>
            <p:cNvSpPr/>
            <p:nvPr/>
          </p:nvSpPr>
          <p:spPr>
            <a:xfrm>
              <a:off x="3978523" y="2931738"/>
              <a:ext cx="303684" cy="299439"/>
            </a:xfrm>
            <a:custGeom>
              <a:rect b="b" l="l" r="r" t="t"/>
              <a:pathLst>
                <a:path extrusionOk="0" h="9452" w="9586">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92"/>
            <p:cNvSpPr/>
            <p:nvPr/>
          </p:nvSpPr>
          <p:spPr>
            <a:xfrm>
              <a:off x="4116204" y="3078638"/>
              <a:ext cx="73973" cy="84269"/>
            </a:xfrm>
            <a:custGeom>
              <a:rect b="b" l="l" r="r" t="t"/>
              <a:pathLst>
                <a:path extrusionOk="0" h="2660" w="2335">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0" name="Google Shape;11020;p92"/>
          <p:cNvGrpSpPr/>
          <p:nvPr/>
        </p:nvGrpSpPr>
        <p:grpSpPr>
          <a:xfrm>
            <a:off x="3556255" y="2709863"/>
            <a:ext cx="347435" cy="345534"/>
            <a:chOff x="3527780" y="2885263"/>
            <a:chExt cx="347435" cy="345534"/>
          </a:xfrm>
        </p:grpSpPr>
        <p:sp>
          <p:nvSpPr>
            <p:cNvPr id="11021" name="Google Shape;11021;p92"/>
            <p:cNvSpPr/>
            <p:nvPr/>
          </p:nvSpPr>
          <p:spPr>
            <a:xfrm>
              <a:off x="3527780" y="2885263"/>
              <a:ext cx="347435" cy="345534"/>
            </a:xfrm>
            <a:custGeom>
              <a:rect b="b" l="l" r="r" t="t"/>
              <a:pathLst>
                <a:path extrusionOk="0" h="10907" w="10967">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92"/>
            <p:cNvSpPr/>
            <p:nvPr/>
          </p:nvSpPr>
          <p:spPr>
            <a:xfrm>
              <a:off x="3599440" y="2956543"/>
              <a:ext cx="204494" cy="204843"/>
            </a:xfrm>
            <a:custGeom>
              <a:rect b="b" l="l" r="r" t="t"/>
              <a:pathLst>
                <a:path extrusionOk="0" h="6466" w="6455">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92"/>
            <p:cNvSpPr/>
            <p:nvPr/>
          </p:nvSpPr>
          <p:spPr>
            <a:xfrm>
              <a:off x="3661691" y="3018763"/>
              <a:ext cx="79992" cy="80372"/>
            </a:xfrm>
            <a:custGeom>
              <a:rect b="b" l="l" r="r" t="t"/>
              <a:pathLst>
                <a:path extrusionOk="0" h="2537" w="2525">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92"/>
            <p:cNvSpPr/>
            <p:nvPr/>
          </p:nvSpPr>
          <p:spPr>
            <a:xfrm>
              <a:off x="3625101" y="2982552"/>
              <a:ext cx="18501" cy="18533"/>
            </a:xfrm>
            <a:custGeom>
              <a:rect b="b" l="l" r="r" t="t"/>
              <a:pathLst>
                <a:path extrusionOk="0" h="585" w="584">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92"/>
            <p:cNvSpPr/>
            <p:nvPr/>
          </p:nvSpPr>
          <p:spPr>
            <a:xfrm>
              <a:off x="3651522" y="2982552"/>
              <a:ext cx="18881" cy="18533"/>
            </a:xfrm>
            <a:custGeom>
              <a:rect b="b" l="l" r="r" t="t"/>
              <a:pathLst>
                <a:path extrusionOk="0" h="585" w="596">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92"/>
            <p:cNvSpPr/>
            <p:nvPr/>
          </p:nvSpPr>
          <p:spPr>
            <a:xfrm>
              <a:off x="3679052" y="2982552"/>
              <a:ext cx="18501" cy="18533"/>
            </a:xfrm>
            <a:custGeom>
              <a:rect b="b" l="l" r="r" t="t"/>
              <a:pathLst>
                <a:path extrusionOk="0" h="585" w="584">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92"/>
            <p:cNvSpPr/>
            <p:nvPr/>
          </p:nvSpPr>
          <p:spPr>
            <a:xfrm>
              <a:off x="3705822" y="2982552"/>
              <a:ext cx="18501" cy="18533"/>
            </a:xfrm>
            <a:custGeom>
              <a:rect b="b" l="l" r="r" t="t"/>
              <a:pathLst>
                <a:path extrusionOk="0" h="585" w="584">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92"/>
            <p:cNvSpPr/>
            <p:nvPr/>
          </p:nvSpPr>
          <p:spPr>
            <a:xfrm>
              <a:off x="3732591" y="2982552"/>
              <a:ext cx="18533" cy="18533"/>
            </a:xfrm>
            <a:custGeom>
              <a:rect b="b" l="l" r="r" t="t"/>
              <a:pathLst>
                <a:path extrusionOk="0" h="585" w="585">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92"/>
            <p:cNvSpPr/>
            <p:nvPr/>
          </p:nvSpPr>
          <p:spPr>
            <a:xfrm>
              <a:off x="3759773" y="2982552"/>
              <a:ext cx="18121" cy="18533"/>
            </a:xfrm>
            <a:custGeom>
              <a:rect b="b" l="l" r="r" t="t"/>
              <a:pathLst>
                <a:path extrusionOk="0" h="585" w="572">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92"/>
            <p:cNvSpPr/>
            <p:nvPr/>
          </p:nvSpPr>
          <p:spPr>
            <a:xfrm>
              <a:off x="3625101" y="3116844"/>
              <a:ext cx="18501" cy="18501"/>
            </a:xfrm>
            <a:custGeom>
              <a:rect b="b" l="l" r="r" t="t"/>
              <a:pathLst>
                <a:path extrusionOk="0" h="584" w="584">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92"/>
            <p:cNvSpPr/>
            <p:nvPr/>
          </p:nvSpPr>
          <p:spPr>
            <a:xfrm>
              <a:off x="3651522" y="3116844"/>
              <a:ext cx="18881" cy="18501"/>
            </a:xfrm>
            <a:custGeom>
              <a:rect b="b" l="l" r="r" t="t"/>
              <a:pathLst>
                <a:path extrusionOk="0" h="584" w="596">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92"/>
            <p:cNvSpPr/>
            <p:nvPr/>
          </p:nvSpPr>
          <p:spPr>
            <a:xfrm>
              <a:off x="3679052" y="3116844"/>
              <a:ext cx="18501" cy="18501"/>
            </a:xfrm>
            <a:custGeom>
              <a:rect b="b" l="l" r="r" t="t"/>
              <a:pathLst>
                <a:path extrusionOk="0" h="584" w="584">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92"/>
            <p:cNvSpPr/>
            <p:nvPr/>
          </p:nvSpPr>
          <p:spPr>
            <a:xfrm>
              <a:off x="3705822" y="3116844"/>
              <a:ext cx="18501" cy="18501"/>
            </a:xfrm>
            <a:custGeom>
              <a:rect b="b" l="l" r="r" t="t"/>
              <a:pathLst>
                <a:path extrusionOk="0" h="584" w="584">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92"/>
            <p:cNvSpPr/>
            <p:nvPr/>
          </p:nvSpPr>
          <p:spPr>
            <a:xfrm>
              <a:off x="3732591" y="3116844"/>
              <a:ext cx="18533" cy="18501"/>
            </a:xfrm>
            <a:custGeom>
              <a:rect b="b" l="l" r="r" t="t"/>
              <a:pathLst>
                <a:path extrusionOk="0" h="584" w="585">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92"/>
            <p:cNvSpPr/>
            <p:nvPr/>
          </p:nvSpPr>
          <p:spPr>
            <a:xfrm>
              <a:off x="3759773" y="3116844"/>
              <a:ext cx="18121" cy="18501"/>
            </a:xfrm>
            <a:custGeom>
              <a:rect b="b" l="l" r="r" t="t"/>
              <a:pathLst>
                <a:path extrusionOk="0" h="584" w="572">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92"/>
            <p:cNvSpPr/>
            <p:nvPr/>
          </p:nvSpPr>
          <p:spPr>
            <a:xfrm>
              <a:off x="3625101" y="3009354"/>
              <a:ext cx="18501" cy="18501"/>
            </a:xfrm>
            <a:custGeom>
              <a:rect b="b" l="l" r="r" t="t"/>
              <a:pathLst>
                <a:path extrusionOk="0" h="584" w="584">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92"/>
            <p:cNvSpPr/>
            <p:nvPr/>
          </p:nvSpPr>
          <p:spPr>
            <a:xfrm>
              <a:off x="3625101" y="3036503"/>
              <a:ext cx="18501" cy="18153"/>
            </a:xfrm>
            <a:custGeom>
              <a:rect b="b" l="l" r="r" t="t"/>
              <a:pathLst>
                <a:path extrusionOk="0" h="573" w="584">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92"/>
            <p:cNvSpPr/>
            <p:nvPr/>
          </p:nvSpPr>
          <p:spPr>
            <a:xfrm>
              <a:off x="3625101" y="3063273"/>
              <a:ext cx="18501" cy="18533"/>
            </a:xfrm>
            <a:custGeom>
              <a:rect b="b" l="l" r="r" t="t"/>
              <a:pathLst>
                <a:path extrusionOk="0" h="585" w="584">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92"/>
            <p:cNvSpPr/>
            <p:nvPr/>
          </p:nvSpPr>
          <p:spPr>
            <a:xfrm>
              <a:off x="3625101" y="3090074"/>
              <a:ext cx="18501" cy="18501"/>
            </a:xfrm>
            <a:custGeom>
              <a:rect b="b" l="l" r="r" t="t"/>
              <a:pathLst>
                <a:path extrusionOk="0" h="584" w="584">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92"/>
            <p:cNvSpPr/>
            <p:nvPr/>
          </p:nvSpPr>
          <p:spPr>
            <a:xfrm>
              <a:off x="3759773" y="3009354"/>
              <a:ext cx="18121" cy="18501"/>
            </a:xfrm>
            <a:custGeom>
              <a:rect b="b" l="l" r="r" t="t"/>
              <a:pathLst>
                <a:path extrusionOk="0" h="584" w="572">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92"/>
            <p:cNvSpPr/>
            <p:nvPr/>
          </p:nvSpPr>
          <p:spPr>
            <a:xfrm>
              <a:off x="3759773" y="3036503"/>
              <a:ext cx="18121" cy="18153"/>
            </a:xfrm>
            <a:custGeom>
              <a:rect b="b" l="l" r="r" t="t"/>
              <a:pathLst>
                <a:path extrusionOk="0" h="573" w="572">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92"/>
            <p:cNvSpPr/>
            <p:nvPr/>
          </p:nvSpPr>
          <p:spPr>
            <a:xfrm>
              <a:off x="3759773" y="3063273"/>
              <a:ext cx="18121" cy="18533"/>
            </a:xfrm>
            <a:custGeom>
              <a:rect b="b" l="l" r="r" t="t"/>
              <a:pathLst>
                <a:path extrusionOk="0" h="585" w="572">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92"/>
            <p:cNvSpPr/>
            <p:nvPr/>
          </p:nvSpPr>
          <p:spPr>
            <a:xfrm>
              <a:off x="3759773" y="3090074"/>
              <a:ext cx="18121" cy="18501"/>
            </a:xfrm>
            <a:custGeom>
              <a:rect b="b" l="l" r="r" t="t"/>
              <a:pathLst>
                <a:path extrusionOk="0" h="584" w="572">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4" name="Google Shape;11044;p92"/>
          <p:cNvGrpSpPr/>
          <p:nvPr/>
        </p:nvGrpSpPr>
        <p:grpSpPr>
          <a:xfrm>
            <a:off x="2239671" y="2709103"/>
            <a:ext cx="218053" cy="348543"/>
            <a:chOff x="2239671" y="2884503"/>
            <a:chExt cx="218053" cy="348543"/>
          </a:xfrm>
        </p:grpSpPr>
        <p:sp>
          <p:nvSpPr>
            <p:cNvPr id="11045" name="Google Shape;11045;p92"/>
            <p:cNvSpPr/>
            <p:nvPr/>
          </p:nvSpPr>
          <p:spPr>
            <a:xfrm>
              <a:off x="2341903" y="2884503"/>
              <a:ext cx="115822" cy="268963"/>
            </a:xfrm>
            <a:custGeom>
              <a:rect b="b" l="l" r="r" t="t"/>
              <a:pathLst>
                <a:path extrusionOk="0" h="8490" w="3656">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92"/>
            <p:cNvSpPr/>
            <p:nvPr/>
          </p:nvSpPr>
          <p:spPr>
            <a:xfrm>
              <a:off x="2275881" y="3157965"/>
              <a:ext cx="168284" cy="75082"/>
            </a:xfrm>
            <a:custGeom>
              <a:rect b="b" l="l" r="r" t="t"/>
              <a:pathLst>
                <a:path extrusionOk="0" h="2370" w="5312">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92"/>
            <p:cNvSpPr/>
            <p:nvPr/>
          </p:nvSpPr>
          <p:spPr>
            <a:xfrm>
              <a:off x="2320012" y="3098755"/>
              <a:ext cx="10613" cy="54711"/>
            </a:xfrm>
            <a:custGeom>
              <a:rect b="b" l="l" r="r" t="t"/>
              <a:pathLst>
                <a:path extrusionOk="0" h="1727" w="335">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92"/>
            <p:cNvSpPr/>
            <p:nvPr/>
          </p:nvSpPr>
          <p:spPr>
            <a:xfrm>
              <a:off x="2267961" y="3116939"/>
              <a:ext cx="42293" cy="41437"/>
            </a:xfrm>
            <a:custGeom>
              <a:rect b="b" l="l" r="r" t="t"/>
              <a:pathLst>
                <a:path extrusionOk="0" h="1308" w="1335">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92"/>
            <p:cNvSpPr/>
            <p:nvPr/>
          </p:nvSpPr>
          <p:spPr>
            <a:xfrm>
              <a:off x="2239671" y="3166645"/>
              <a:ext cx="54743" cy="10201"/>
            </a:xfrm>
            <a:custGeom>
              <a:rect b="b" l="l" r="r" t="t"/>
              <a:pathLst>
                <a:path extrusionOk="0" h="322" w="1728">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0" name="Google Shape;11050;p92"/>
          <p:cNvGrpSpPr/>
          <p:nvPr/>
        </p:nvGrpSpPr>
        <p:grpSpPr>
          <a:xfrm>
            <a:off x="2691555" y="2709103"/>
            <a:ext cx="215044" cy="348924"/>
            <a:chOff x="2691555" y="2884503"/>
            <a:chExt cx="215044" cy="348924"/>
          </a:xfrm>
        </p:grpSpPr>
        <p:sp>
          <p:nvSpPr>
            <p:cNvPr id="11051" name="Google Shape;11051;p92"/>
            <p:cNvSpPr/>
            <p:nvPr/>
          </p:nvSpPr>
          <p:spPr>
            <a:xfrm>
              <a:off x="2691555" y="2884503"/>
              <a:ext cx="215044" cy="348924"/>
            </a:xfrm>
            <a:custGeom>
              <a:rect b="b" l="l" r="r" t="t"/>
              <a:pathLst>
                <a:path extrusionOk="0" h="11014" w="6788">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92"/>
            <p:cNvSpPr/>
            <p:nvPr/>
          </p:nvSpPr>
          <p:spPr>
            <a:xfrm>
              <a:off x="2754535" y="2907503"/>
              <a:ext cx="126783" cy="127164"/>
            </a:xfrm>
            <a:custGeom>
              <a:rect b="b" l="l" r="r" t="t"/>
              <a:pathLst>
                <a:path extrusionOk="0" h="4014" w="4002">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92"/>
            <p:cNvSpPr/>
            <p:nvPr/>
          </p:nvSpPr>
          <p:spPr>
            <a:xfrm>
              <a:off x="2781336" y="2931263"/>
              <a:ext cx="74321" cy="74353"/>
            </a:xfrm>
            <a:custGeom>
              <a:rect b="b" l="l" r="r" t="t"/>
              <a:pathLst>
                <a:path extrusionOk="0" h="2347" w="2346">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4" name="Google Shape;11054;p92"/>
          <p:cNvGrpSpPr/>
          <p:nvPr/>
        </p:nvGrpSpPr>
        <p:grpSpPr>
          <a:xfrm>
            <a:off x="1770459" y="2709103"/>
            <a:ext cx="254644" cy="348828"/>
            <a:chOff x="1770459" y="2884503"/>
            <a:chExt cx="254644" cy="348828"/>
          </a:xfrm>
        </p:grpSpPr>
        <p:sp>
          <p:nvSpPr>
            <p:cNvPr id="11055" name="Google Shape;11055;p92"/>
            <p:cNvSpPr/>
            <p:nvPr/>
          </p:nvSpPr>
          <p:spPr>
            <a:xfrm>
              <a:off x="1832330" y="2884503"/>
              <a:ext cx="130902" cy="159572"/>
            </a:xfrm>
            <a:custGeom>
              <a:rect b="b" l="l" r="r" t="t"/>
              <a:pathLst>
                <a:path extrusionOk="0" h="5037" w="4132">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92"/>
            <p:cNvSpPr/>
            <p:nvPr/>
          </p:nvSpPr>
          <p:spPr>
            <a:xfrm>
              <a:off x="1861000" y="2912698"/>
              <a:ext cx="75842" cy="72167"/>
            </a:xfrm>
            <a:custGeom>
              <a:rect b="b" l="l" r="r" t="t"/>
              <a:pathLst>
                <a:path extrusionOk="0" h="2278" w="2394">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92"/>
            <p:cNvSpPr/>
            <p:nvPr/>
          </p:nvSpPr>
          <p:spPr>
            <a:xfrm>
              <a:off x="1818359" y="3060644"/>
              <a:ext cx="57753" cy="24172"/>
            </a:xfrm>
            <a:custGeom>
              <a:rect b="b" l="l" r="r" t="t"/>
              <a:pathLst>
                <a:path extrusionOk="0" h="763" w="1823">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92"/>
            <p:cNvSpPr/>
            <p:nvPr/>
          </p:nvSpPr>
          <p:spPr>
            <a:xfrm>
              <a:off x="1818359" y="3078384"/>
              <a:ext cx="57753" cy="24552"/>
            </a:xfrm>
            <a:custGeom>
              <a:rect b="b" l="l" r="r" t="t"/>
              <a:pathLst>
                <a:path extrusionOk="0" h="775" w="1823">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92"/>
            <p:cNvSpPr/>
            <p:nvPr/>
          </p:nvSpPr>
          <p:spPr>
            <a:xfrm>
              <a:off x="1818359" y="3096474"/>
              <a:ext cx="57753" cy="24172"/>
            </a:xfrm>
            <a:custGeom>
              <a:rect b="b" l="l" r="r" t="t"/>
              <a:pathLst>
                <a:path extrusionOk="0" h="763" w="1823">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92"/>
            <p:cNvSpPr/>
            <p:nvPr/>
          </p:nvSpPr>
          <p:spPr>
            <a:xfrm>
              <a:off x="2022410" y="3029914"/>
              <a:ext cx="760" cy="570"/>
            </a:xfrm>
            <a:custGeom>
              <a:rect b="b" l="l" r="r" t="t"/>
              <a:pathLst>
                <a:path extrusionOk="0" h="18" w="24">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92"/>
            <p:cNvSpPr/>
            <p:nvPr/>
          </p:nvSpPr>
          <p:spPr>
            <a:xfrm>
              <a:off x="1770459" y="3017337"/>
              <a:ext cx="254644" cy="215994"/>
            </a:xfrm>
            <a:custGeom>
              <a:rect b="b" l="l" r="r" t="t"/>
              <a:pathLst>
                <a:path extrusionOk="0" h="6818" w="8038">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92"/>
            <p:cNvSpPr/>
            <p:nvPr/>
          </p:nvSpPr>
          <p:spPr>
            <a:xfrm>
              <a:off x="1929271" y="3055987"/>
              <a:ext cx="38111" cy="47298"/>
            </a:xfrm>
            <a:custGeom>
              <a:rect b="b" l="l" r="r" t="t"/>
              <a:pathLst>
                <a:path extrusionOk="0" h="1493" w="1203">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3" name="Google Shape;11063;p92"/>
          <p:cNvGrpSpPr/>
          <p:nvPr/>
        </p:nvGrpSpPr>
        <p:grpSpPr>
          <a:xfrm>
            <a:off x="1317466" y="2709483"/>
            <a:ext cx="258382" cy="348543"/>
            <a:chOff x="1317466" y="2884883"/>
            <a:chExt cx="258382" cy="348543"/>
          </a:xfrm>
        </p:grpSpPr>
        <p:sp>
          <p:nvSpPr>
            <p:cNvPr id="11064" name="Google Shape;11064;p92"/>
            <p:cNvSpPr/>
            <p:nvPr/>
          </p:nvSpPr>
          <p:spPr>
            <a:xfrm>
              <a:off x="1317847" y="2916943"/>
              <a:ext cx="51702" cy="278404"/>
            </a:xfrm>
            <a:custGeom>
              <a:rect b="b" l="l" r="r" t="t"/>
              <a:pathLst>
                <a:path extrusionOk="0" h="8788" w="1632">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92"/>
            <p:cNvSpPr/>
            <p:nvPr/>
          </p:nvSpPr>
          <p:spPr>
            <a:xfrm>
              <a:off x="1394766" y="3181725"/>
              <a:ext cx="32852" cy="32852"/>
            </a:xfrm>
            <a:custGeom>
              <a:rect b="b" l="l" r="r" t="t"/>
              <a:pathLst>
                <a:path extrusionOk="0" h="1037" w="1037">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92"/>
            <p:cNvSpPr/>
            <p:nvPr/>
          </p:nvSpPr>
          <p:spPr>
            <a:xfrm>
              <a:off x="1317466" y="2884883"/>
              <a:ext cx="258382" cy="348543"/>
            </a:xfrm>
            <a:custGeom>
              <a:rect b="b" l="l" r="r" t="t"/>
              <a:pathLst>
                <a:path extrusionOk="0" h="11002" w="8156">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92"/>
            <p:cNvSpPr/>
            <p:nvPr/>
          </p:nvSpPr>
          <p:spPr>
            <a:xfrm>
              <a:off x="1467186" y="2912033"/>
              <a:ext cx="82653" cy="82273"/>
            </a:xfrm>
            <a:custGeom>
              <a:rect b="b" l="l" r="r" t="t"/>
              <a:pathLst>
                <a:path extrusionOk="0" h="2597" w="2609">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92"/>
            <p:cNvSpPr/>
            <p:nvPr/>
          </p:nvSpPr>
          <p:spPr>
            <a:xfrm>
              <a:off x="1403066" y="2929393"/>
              <a:ext cx="15872" cy="15872"/>
            </a:xfrm>
            <a:custGeom>
              <a:rect b="b" l="l" r="r" t="t"/>
              <a:pathLst>
                <a:path extrusionOk="0" h="501" w="501">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92"/>
            <p:cNvSpPr/>
            <p:nvPr/>
          </p:nvSpPr>
          <p:spPr>
            <a:xfrm>
              <a:off x="1361597" y="3023293"/>
              <a:ext cx="98461" cy="30983"/>
            </a:xfrm>
            <a:custGeom>
              <a:rect b="b" l="l" r="r" t="t"/>
              <a:pathLst>
                <a:path extrusionOk="0" h="978" w="3108">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92"/>
            <p:cNvSpPr/>
            <p:nvPr/>
          </p:nvSpPr>
          <p:spPr>
            <a:xfrm>
              <a:off x="1361597" y="3061024"/>
              <a:ext cx="98461" cy="30951"/>
            </a:xfrm>
            <a:custGeom>
              <a:rect b="b" l="l" r="r" t="t"/>
              <a:pathLst>
                <a:path extrusionOk="0" h="977" w="3108">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92"/>
            <p:cNvSpPr/>
            <p:nvPr/>
          </p:nvSpPr>
          <p:spPr>
            <a:xfrm>
              <a:off x="1361597" y="3098755"/>
              <a:ext cx="98461" cy="30951"/>
            </a:xfrm>
            <a:custGeom>
              <a:rect b="b" l="l" r="r" t="t"/>
              <a:pathLst>
                <a:path extrusionOk="0" h="977" w="3108">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2" name="Google Shape;11072;p92"/>
          <p:cNvGrpSpPr/>
          <p:nvPr/>
        </p:nvGrpSpPr>
        <p:grpSpPr>
          <a:xfrm>
            <a:off x="3121167" y="2709483"/>
            <a:ext cx="258414" cy="348543"/>
            <a:chOff x="3121167" y="2884883"/>
            <a:chExt cx="258414" cy="348543"/>
          </a:xfrm>
        </p:grpSpPr>
        <p:sp>
          <p:nvSpPr>
            <p:cNvPr id="11073" name="Google Shape;11073;p92"/>
            <p:cNvSpPr/>
            <p:nvPr/>
          </p:nvSpPr>
          <p:spPr>
            <a:xfrm>
              <a:off x="3196249" y="2932023"/>
              <a:ext cx="37351" cy="10581"/>
            </a:xfrm>
            <a:custGeom>
              <a:rect b="b" l="l" r="r" t="t"/>
              <a:pathLst>
                <a:path extrusionOk="0" h="334" w="1179">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92"/>
            <p:cNvSpPr/>
            <p:nvPr/>
          </p:nvSpPr>
          <p:spPr>
            <a:xfrm>
              <a:off x="3165297" y="3031593"/>
              <a:ext cx="98873" cy="31332"/>
            </a:xfrm>
            <a:custGeom>
              <a:rect b="b" l="l" r="r" t="t"/>
              <a:pathLst>
                <a:path extrusionOk="0" h="989" w="3121">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92"/>
            <p:cNvSpPr/>
            <p:nvPr/>
          </p:nvSpPr>
          <p:spPr>
            <a:xfrm>
              <a:off x="3165297" y="3075343"/>
              <a:ext cx="98873" cy="10613"/>
            </a:xfrm>
            <a:custGeom>
              <a:rect b="b" l="l" r="r" t="t"/>
              <a:pathLst>
                <a:path extrusionOk="0" h="335" w="3121">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92"/>
            <p:cNvSpPr/>
            <p:nvPr/>
          </p:nvSpPr>
          <p:spPr>
            <a:xfrm>
              <a:off x="3165297" y="3099863"/>
              <a:ext cx="98873" cy="10613"/>
            </a:xfrm>
            <a:custGeom>
              <a:rect b="b" l="l" r="r" t="t"/>
              <a:pathLst>
                <a:path extrusionOk="0" h="335" w="3121">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92"/>
            <p:cNvSpPr/>
            <p:nvPr/>
          </p:nvSpPr>
          <p:spPr>
            <a:xfrm>
              <a:off x="3198498" y="3181725"/>
              <a:ext cx="33232" cy="32852"/>
            </a:xfrm>
            <a:custGeom>
              <a:rect b="b" l="l" r="r" t="t"/>
              <a:pathLst>
                <a:path extrusionOk="0" h="1037" w="1049">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92"/>
            <p:cNvSpPr/>
            <p:nvPr/>
          </p:nvSpPr>
          <p:spPr>
            <a:xfrm>
              <a:off x="3121167" y="2884883"/>
              <a:ext cx="258414" cy="348543"/>
            </a:xfrm>
            <a:custGeom>
              <a:rect b="b" l="l" r="r" t="t"/>
              <a:pathLst>
                <a:path extrusionOk="0" h="11002" w="8157">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92"/>
            <p:cNvSpPr/>
            <p:nvPr/>
          </p:nvSpPr>
          <p:spPr>
            <a:xfrm>
              <a:off x="3298448" y="2932403"/>
              <a:ext cx="28322" cy="54331"/>
            </a:xfrm>
            <a:custGeom>
              <a:rect b="b" l="l" r="r" t="t"/>
              <a:pathLst>
                <a:path extrusionOk="0" h="1715" w="894">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92"/>
            <p:cNvSpPr/>
            <p:nvPr/>
          </p:nvSpPr>
          <p:spPr>
            <a:xfrm>
              <a:off x="3302218" y="2916183"/>
              <a:ext cx="15492" cy="15111"/>
            </a:xfrm>
            <a:custGeom>
              <a:rect b="b" l="l" r="r" t="t"/>
              <a:pathLst>
                <a:path extrusionOk="0" h="477" w="489">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1" name="Google Shape;11081;p92"/>
          <p:cNvGrpSpPr/>
          <p:nvPr/>
        </p:nvGrpSpPr>
        <p:grpSpPr>
          <a:xfrm>
            <a:off x="4899999" y="2706695"/>
            <a:ext cx="271244" cy="346801"/>
            <a:chOff x="4899999" y="2882095"/>
            <a:chExt cx="271244" cy="346801"/>
          </a:xfrm>
        </p:grpSpPr>
        <p:sp>
          <p:nvSpPr>
            <p:cNvPr id="11082" name="Google Shape;11082;p92"/>
            <p:cNvSpPr/>
            <p:nvPr/>
          </p:nvSpPr>
          <p:spPr>
            <a:xfrm>
              <a:off x="4899999" y="2882095"/>
              <a:ext cx="271244" cy="346801"/>
            </a:xfrm>
            <a:custGeom>
              <a:rect b="b" l="l" r="r" t="t"/>
              <a:pathLst>
                <a:path extrusionOk="0" h="10947" w="8562">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92"/>
            <p:cNvSpPr/>
            <p:nvPr/>
          </p:nvSpPr>
          <p:spPr>
            <a:xfrm>
              <a:off x="5090491" y="3141364"/>
              <a:ext cx="10581" cy="86391"/>
            </a:xfrm>
            <a:custGeom>
              <a:rect b="b" l="l" r="r" t="t"/>
              <a:pathLst>
                <a:path extrusionOk="0" h="2727" w="334">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92"/>
            <p:cNvSpPr/>
            <p:nvPr/>
          </p:nvSpPr>
          <p:spPr>
            <a:xfrm>
              <a:off x="5031281" y="3152294"/>
              <a:ext cx="10201" cy="10613"/>
            </a:xfrm>
            <a:custGeom>
              <a:rect b="b" l="l" r="r" t="t"/>
              <a:pathLst>
                <a:path extrusionOk="0" h="335" w="322">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92"/>
            <p:cNvSpPr/>
            <p:nvPr/>
          </p:nvSpPr>
          <p:spPr>
            <a:xfrm>
              <a:off x="5031281" y="3217555"/>
              <a:ext cx="10201" cy="10201"/>
            </a:xfrm>
            <a:custGeom>
              <a:rect b="b" l="l" r="r" t="t"/>
              <a:pathLst>
                <a:path extrusionOk="0" h="322" w="322">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92"/>
            <p:cNvSpPr/>
            <p:nvPr/>
          </p:nvSpPr>
          <p:spPr>
            <a:xfrm>
              <a:off x="5031281" y="3184734"/>
              <a:ext cx="10201" cy="10613"/>
            </a:xfrm>
            <a:custGeom>
              <a:rect b="b" l="l" r="r" t="t"/>
              <a:pathLst>
                <a:path extrusionOk="0" h="335" w="322">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92"/>
            <p:cNvSpPr/>
            <p:nvPr/>
          </p:nvSpPr>
          <p:spPr>
            <a:xfrm>
              <a:off x="4998841" y="2995763"/>
              <a:ext cx="10201" cy="15492"/>
            </a:xfrm>
            <a:custGeom>
              <a:rect b="b" l="l" r="r" t="t"/>
              <a:pathLst>
                <a:path extrusionOk="0" h="489" w="322">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92"/>
            <p:cNvSpPr/>
            <p:nvPr/>
          </p:nvSpPr>
          <p:spPr>
            <a:xfrm>
              <a:off x="5063721" y="2995763"/>
              <a:ext cx="10201" cy="15492"/>
            </a:xfrm>
            <a:custGeom>
              <a:rect b="b" l="l" r="r" t="t"/>
              <a:pathLst>
                <a:path extrusionOk="0" h="489" w="322">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92"/>
            <p:cNvSpPr/>
            <p:nvPr/>
          </p:nvSpPr>
          <p:spPr>
            <a:xfrm>
              <a:off x="4993550"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92"/>
            <p:cNvSpPr/>
            <p:nvPr/>
          </p:nvSpPr>
          <p:spPr>
            <a:xfrm>
              <a:off x="5058051"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92"/>
            <p:cNvSpPr/>
            <p:nvPr/>
          </p:nvSpPr>
          <p:spPr>
            <a:xfrm>
              <a:off x="5007141" y="3025574"/>
              <a:ext cx="58481" cy="32092"/>
            </a:xfrm>
            <a:custGeom>
              <a:rect b="b" l="l" r="r" t="t"/>
              <a:pathLst>
                <a:path extrusionOk="0" h="1013" w="1846">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2" name="Google Shape;11092;p92"/>
          <p:cNvGrpSpPr/>
          <p:nvPr/>
        </p:nvGrpSpPr>
        <p:grpSpPr>
          <a:xfrm>
            <a:off x="7162775" y="2705713"/>
            <a:ext cx="259523" cy="346294"/>
            <a:chOff x="7162775" y="2881113"/>
            <a:chExt cx="259523" cy="346294"/>
          </a:xfrm>
        </p:grpSpPr>
        <p:sp>
          <p:nvSpPr>
            <p:cNvPr id="11093" name="Google Shape;11093;p92"/>
            <p:cNvSpPr/>
            <p:nvPr/>
          </p:nvSpPr>
          <p:spPr>
            <a:xfrm>
              <a:off x="7162775" y="2881113"/>
              <a:ext cx="259523" cy="346294"/>
            </a:xfrm>
            <a:custGeom>
              <a:rect b="b" l="l" r="r" t="t"/>
              <a:pathLst>
                <a:path extrusionOk="0" h="10931" w="8192">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92"/>
            <p:cNvSpPr/>
            <p:nvPr/>
          </p:nvSpPr>
          <p:spPr>
            <a:xfrm>
              <a:off x="7270645" y="3044519"/>
              <a:ext cx="43402" cy="15396"/>
            </a:xfrm>
            <a:custGeom>
              <a:rect b="b" l="l" r="r" t="t"/>
              <a:pathLst>
                <a:path extrusionOk="0" h="486" w="137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92"/>
            <p:cNvSpPr/>
            <p:nvPr/>
          </p:nvSpPr>
          <p:spPr>
            <a:xfrm>
              <a:off x="7254805" y="3006344"/>
              <a:ext cx="10201" cy="15492"/>
            </a:xfrm>
            <a:custGeom>
              <a:rect b="b" l="l" r="r" t="t"/>
              <a:pathLst>
                <a:path extrusionOk="0" h="489" w="322">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92"/>
            <p:cNvSpPr/>
            <p:nvPr/>
          </p:nvSpPr>
          <p:spPr>
            <a:xfrm>
              <a:off x="7319686" y="3006344"/>
              <a:ext cx="10581" cy="15492"/>
            </a:xfrm>
            <a:custGeom>
              <a:rect b="b" l="l" r="r" t="t"/>
              <a:pathLst>
                <a:path extrusionOk="0" h="489" w="334">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92"/>
            <p:cNvSpPr/>
            <p:nvPr/>
          </p:nvSpPr>
          <p:spPr>
            <a:xfrm>
              <a:off x="7249135" y="2990124"/>
              <a:ext cx="21162" cy="10581"/>
            </a:xfrm>
            <a:custGeom>
              <a:rect b="b" l="l" r="r" t="t"/>
              <a:pathLst>
                <a:path extrusionOk="0" h="334" w="668">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92"/>
            <p:cNvSpPr/>
            <p:nvPr/>
          </p:nvSpPr>
          <p:spPr>
            <a:xfrm>
              <a:off x="7314015" y="2990124"/>
              <a:ext cx="21542" cy="10581"/>
            </a:xfrm>
            <a:custGeom>
              <a:rect b="b" l="l" r="r" t="t"/>
              <a:pathLst>
                <a:path extrusionOk="0" h="334" w="68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9" name="Google Shape;11099;p92"/>
          <p:cNvGrpSpPr/>
          <p:nvPr/>
        </p:nvGrpSpPr>
        <p:grpSpPr>
          <a:xfrm>
            <a:off x="6709751" y="2706442"/>
            <a:ext cx="261075" cy="347815"/>
            <a:chOff x="6709751" y="2881842"/>
            <a:chExt cx="261075" cy="347815"/>
          </a:xfrm>
        </p:grpSpPr>
        <p:sp>
          <p:nvSpPr>
            <p:cNvPr id="11100" name="Google Shape;11100;p92"/>
            <p:cNvSpPr/>
            <p:nvPr/>
          </p:nvSpPr>
          <p:spPr>
            <a:xfrm>
              <a:off x="6709751" y="2881842"/>
              <a:ext cx="261075" cy="347815"/>
            </a:xfrm>
            <a:custGeom>
              <a:rect b="b" l="l" r="r" t="t"/>
              <a:pathLst>
                <a:path extrusionOk="0" h="10979" w="8241">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92"/>
            <p:cNvSpPr/>
            <p:nvPr/>
          </p:nvSpPr>
          <p:spPr>
            <a:xfrm>
              <a:off x="6819522" y="3044519"/>
              <a:ext cx="43402" cy="15396"/>
            </a:xfrm>
            <a:custGeom>
              <a:rect b="b" l="l" r="r" t="t"/>
              <a:pathLst>
                <a:path extrusionOk="0" h="486" w="137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92"/>
            <p:cNvSpPr/>
            <p:nvPr/>
          </p:nvSpPr>
          <p:spPr>
            <a:xfrm>
              <a:off x="6803682" y="3006344"/>
              <a:ext cx="10233" cy="15492"/>
            </a:xfrm>
            <a:custGeom>
              <a:rect b="b" l="l" r="r" t="t"/>
              <a:pathLst>
                <a:path extrusionOk="0" h="489" w="323">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92"/>
            <p:cNvSpPr/>
            <p:nvPr/>
          </p:nvSpPr>
          <p:spPr>
            <a:xfrm>
              <a:off x="6868183" y="3006344"/>
              <a:ext cx="10201" cy="15492"/>
            </a:xfrm>
            <a:custGeom>
              <a:rect b="b" l="l" r="r" t="t"/>
              <a:pathLst>
                <a:path extrusionOk="0" h="489" w="322">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92"/>
            <p:cNvSpPr/>
            <p:nvPr/>
          </p:nvSpPr>
          <p:spPr>
            <a:xfrm>
              <a:off x="6798011" y="2990124"/>
              <a:ext cx="21162" cy="10581"/>
            </a:xfrm>
            <a:custGeom>
              <a:rect b="b" l="l" r="r" t="t"/>
              <a:pathLst>
                <a:path extrusionOk="0" h="334" w="668">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92"/>
            <p:cNvSpPr/>
            <p:nvPr/>
          </p:nvSpPr>
          <p:spPr>
            <a:xfrm>
              <a:off x="6862892" y="2990124"/>
              <a:ext cx="21162" cy="10581"/>
            </a:xfrm>
            <a:custGeom>
              <a:rect b="b" l="l" r="r" t="t"/>
              <a:pathLst>
                <a:path extrusionOk="0" h="334" w="668">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6" name="Google Shape;11106;p92"/>
          <p:cNvGrpSpPr/>
          <p:nvPr/>
        </p:nvGrpSpPr>
        <p:grpSpPr>
          <a:xfrm>
            <a:off x="5807156" y="2705713"/>
            <a:ext cx="261043" cy="348163"/>
            <a:chOff x="5807156" y="2881113"/>
            <a:chExt cx="261043" cy="348163"/>
          </a:xfrm>
        </p:grpSpPr>
        <p:sp>
          <p:nvSpPr>
            <p:cNvPr id="11107" name="Google Shape;11107;p92"/>
            <p:cNvSpPr/>
            <p:nvPr/>
          </p:nvSpPr>
          <p:spPr>
            <a:xfrm>
              <a:off x="5807156" y="2881113"/>
              <a:ext cx="261043" cy="348163"/>
            </a:xfrm>
            <a:custGeom>
              <a:rect b="b" l="l" r="r" t="t"/>
              <a:pathLst>
                <a:path extrusionOk="0" h="10990" w="824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92"/>
            <p:cNvSpPr/>
            <p:nvPr/>
          </p:nvSpPr>
          <p:spPr>
            <a:xfrm>
              <a:off x="5916547" y="3055828"/>
              <a:ext cx="43402" cy="15396"/>
            </a:xfrm>
            <a:custGeom>
              <a:rect b="b" l="l" r="r" t="t"/>
              <a:pathLst>
                <a:path extrusionOk="0" h="486" w="137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92"/>
            <p:cNvSpPr/>
            <p:nvPr/>
          </p:nvSpPr>
          <p:spPr>
            <a:xfrm>
              <a:off x="5900707" y="3012363"/>
              <a:ext cx="10201" cy="15492"/>
            </a:xfrm>
            <a:custGeom>
              <a:rect b="b" l="l" r="r" t="t"/>
              <a:pathLst>
                <a:path extrusionOk="0" h="489" w="322">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92"/>
            <p:cNvSpPr/>
            <p:nvPr/>
          </p:nvSpPr>
          <p:spPr>
            <a:xfrm>
              <a:off x="5965556" y="3012363"/>
              <a:ext cx="10613" cy="15492"/>
            </a:xfrm>
            <a:custGeom>
              <a:rect b="b" l="l" r="r" t="t"/>
              <a:pathLst>
                <a:path extrusionOk="0" h="489" w="335">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92"/>
            <p:cNvSpPr/>
            <p:nvPr/>
          </p:nvSpPr>
          <p:spPr>
            <a:xfrm>
              <a:off x="5933116" y="3206625"/>
              <a:ext cx="10613" cy="1020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2" name="Google Shape;11112;p92"/>
          <p:cNvGrpSpPr/>
          <p:nvPr/>
        </p:nvGrpSpPr>
        <p:grpSpPr>
          <a:xfrm>
            <a:off x="5355653" y="2706093"/>
            <a:ext cx="262184" cy="346643"/>
            <a:chOff x="5355653" y="2881493"/>
            <a:chExt cx="262184" cy="346643"/>
          </a:xfrm>
        </p:grpSpPr>
        <p:sp>
          <p:nvSpPr>
            <p:cNvPr id="11113" name="Google Shape;11113;p92"/>
            <p:cNvSpPr/>
            <p:nvPr/>
          </p:nvSpPr>
          <p:spPr>
            <a:xfrm>
              <a:off x="5465044" y="3060359"/>
              <a:ext cx="43402" cy="15777"/>
            </a:xfrm>
            <a:custGeom>
              <a:rect b="b" l="l" r="r" t="t"/>
              <a:pathLst>
                <a:path extrusionOk="0" h="498" w="137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92"/>
            <p:cNvSpPr/>
            <p:nvPr/>
          </p:nvSpPr>
          <p:spPr>
            <a:xfrm>
              <a:off x="5448823" y="3022564"/>
              <a:ext cx="10581" cy="15872"/>
            </a:xfrm>
            <a:custGeom>
              <a:rect b="b" l="l" r="r" t="t"/>
              <a:pathLst>
                <a:path extrusionOk="0" h="501" w="334">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92"/>
            <p:cNvSpPr/>
            <p:nvPr/>
          </p:nvSpPr>
          <p:spPr>
            <a:xfrm>
              <a:off x="5514084" y="3022564"/>
              <a:ext cx="10201" cy="15872"/>
            </a:xfrm>
            <a:custGeom>
              <a:rect b="b" l="l" r="r" t="t"/>
              <a:pathLst>
                <a:path extrusionOk="0" h="501" w="322">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92"/>
            <p:cNvSpPr/>
            <p:nvPr/>
          </p:nvSpPr>
          <p:spPr>
            <a:xfrm>
              <a:off x="5355653" y="2881493"/>
              <a:ext cx="262184" cy="346643"/>
            </a:xfrm>
            <a:custGeom>
              <a:rect b="b" l="l" r="r" t="t"/>
              <a:pathLst>
                <a:path extrusionOk="0" h="10942" w="8276">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92"/>
            <p:cNvSpPr/>
            <p:nvPr/>
          </p:nvSpPr>
          <p:spPr>
            <a:xfrm>
              <a:off x="5529924" y="3201335"/>
              <a:ext cx="10581" cy="26421"/>
            </a:xfrm>
            <a:custGeom>
              <a:rect b="b" l="l" r="r" t="t"/>
              <a:pathLst>
                <a:path extrusionOk="0" h="834" w="334">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8" name="Google Shape;11118;p92"/>
          <p:cNvGrpSpPr/>
          <p:nvPr/>
        </p:nvGrpSpPr>
        <p:grpSpPr>
          <a:xfrm>
            <a:off x="8055961" y="2706442"/>
            <a:ext cx="260283" cy="345914"/>
            <a:chOff x="8055961" y="2881842"/>
            <a:chExt cx="260283" cy="345914"/>
          </a:xfrm>
        </p:grpSpPr>
        <p:sp>
          <p:nvSpPr>
            <p:cNvPr id="11119" name="Google Shape;11119;p92"/>
            <p:cNvSpPr/>
            <p:nvPr/>
          </p:nvSpPr>
          <p:spPr>
            <a:xfrm>
              <a:off x="8055961" y="2881842"/>
              <a:ext cx="260283" cy="345914"/>
            </a:xfrm>
            <a:custGeom>
              <a:rect b="b" l="l" r="r" t="t"/>
              <a:pathLst>
                <a:path extrusionOk="0" h="10919" w="8216">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92"/>
            <p:cNvSpPr/>
            <p:nvPr/>
          </p:nvSpPr>
          <p:spPr>
            <a:xfrm>
              <a:off x="8164591" y="3033589"/>
              <a:ext cx="43402" cy="15396"/>
            </a:xfrm>
            <a:custGeom>
              <a:rect b="b" l="l" r="r" t="t"/>
              <a:pathLst>
                <a:path extrusionOk="0" h="486" w="137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92"/>
            <p:cNvSpPr/>
            <p:nvPr/>
          </p:nvSpPr>
          <p:spPr>
            <a:xfrm>
              <a:off x="8213632" y="2995383"/>
              <a:ext cx="10581" cy="15492"/>
            </a:xfrm>
            <a:custGeom>
              <a:rect b="b" l="l" r="r" t="t"/>
              <a:pathLst>
                <a:path extrusionOk="0" h="489" w="334">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92"/>
            <p:cNvSpPr/>
            <p:nvPr/>
          </p:nvSpPr>
          <p:spPr>
            <a:xfrm>
              <a:off x="8088401" y="3165758"/>
              <a:ext cx="21511" cy="61998"/>
            </a:xfrm>
            <a:custGeom>
              <a:rect b="b" l="l" r="r" t="t"/>
              <a:pathLst>
                <a:path extrusionOk="0" h="1957" w="679">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3" name="Google Shape;11123;p92"/>
          <p:cNvGrpSpPr/>
          <p:nvPr/>
        </p:nvGrpSpPr>
        <p:grpSpPr>
          <a:xfrm>
            <a:off x="7609368" y="2718512"/>
            <a:ext cx="264813" cy="353105"/>
            <a:chOff x="7609368" y="2893912"/>
            <a:chExt cx="264813" cy="353105"/>
          </a:xfrm>
        </p:grpSpPr>
        <p:sp>
          <p:nvSpPr>
            <p:cNvPr id="11124" name="Google Shape;11124;p92"/>
            <p:cNvSpPr/>
            <p:nvPr/>
          </p:nvSpPr>
          <p:spPr>
            <a:xfrm>
              <a:off x="7703267" y="3015753"/>
              <a:ext cx="10233" cy="15872"/>
            </a:xfrm>
            <a:custGeom>
              <a:rect b="b" l="l" r="r" t="t"/>
              <a:pathLst>
                <a:path extrusionOk="0" h="501" w="323">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92"/>
            <p:cNvSpPr/>
            <p:nvPr/>
          </p:nvSpPr>
          <p:spPr>
            <a:xfrm>
              <a:off x="7769288" y="3015753"/>
              <a:ext cx="10233" cy="15872"/>
            </a:xfrm>
            <a:custGeom>
              <a:rect b="b" l="l" r="r" t="t"/>
              <a:pathLst>
                <a:path extrusionOk="0" h="501" w="323">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92"/>
            <p:cNvSpPr/>
            <p:nvPr/>
          </p:nvSpPr>
          <p:spPr>
            <a:xfrm>
              <a:off x="7697628" y="2997664"/>
              <a:ext cx="21542" cy="11722"/>
            </a:xfrm>
            <a:custGeom>
              <a:rect b="b" l="l" r="r" t="t"/>
              <a:pathLst>
                <a:path extrusionOk="0" h="370" w="68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92"/>
            <p:cNvSpPr/>
            <p:nvPr/>
          </p:nvSpPr>
          <p:spPr>
            <a:xfrm>
              <a:off x="7763618" y="2997600"/>
              <a:ext cx="21542" cy="11785"/>
            </a:xfrm>
            <a:custGeom>
              <a:rect b="b" l="l" r="r" t="t"/>
              <a:pathLst>
                <a:path extrusionOk="0" h="372" w="68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92"/>
            <p:cNvSpPr/>
            <p:nvPr/>
          </p:nvSpPr>
          <p:spPr>
            <a:xfrm>
              <a:off x="7609368" y="2893912"/>
              <a:ext cx="264813" cy="353105"/>
            </a:xfrm>
            <a:custGeom>
              <a:rect b="b" l="l" r="r" t="t"/>
              <a:pathLst>
                <a:path extrusionOk="0" h="11146" w="8359">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92"/>
            <p:cNvSpPr/>
            <p:nvPr/>
          </p:nvSpPr>
          <p:spPr>
            <a:xfrm>
              <a:off x="7711219" y="3046324"/>
              <a:ext cx="60350" cy="32472"/>
            </a:xfrm>
            <a:custGeom>
              <a:rect b="b" l="l" r="r" t="t"/>
              <a:pathLst>
                <a:path extrusionOk="0" h="1025" w="1905">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0" name="Google Shape;11130;p92"/>
          <p:cNvGrpSpPr/>
          <p:nvPr/>
        </p:nvGrpSpPr>
        <p:grpSpPr>
          <a:xfrm>
            <a:off x="6248458" y="2694372"/>
            <a:ext cx="270864" cy="360645"/>
            <a:chOff x="6248458" y="2869772"/>
            <a:chExt cx="270864" cy="360645"/>
          </a:xfrm>
        </p:grpSpPr>
        <p:sp>
          <p:nvSpPr>
            <p:cNvPr id="11131" name="Google Shape;11131;p92"/>
            <p:cNvSpPr/>
            <p:nvPr/>
          </p:nvSpPr>
          <p:spPr>
            <a:xfrm>
              <a:off x="6345399" y="2995003"/>
              <a:ext cx="10201" cy="15872"/>
            </a:xfrm>
            <a:custGeom>
              <a:rect b="b" l="l" r="r" t="t"/>
              <a:pathLst>
                <a:path extrusionOk="0" h="501" w="322">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92"/>
            <p:cNvSpPr/>
            <p:nvPr/>
          </p:nvSpPr>
          <p:spPr>
            <a:xfrm>
              <a:off x="6412529" y="2995003"/>
              <a:ext cx="10993" cy="15872"/>
            </a:xfrm>
            <a:custGeom>
              <a:rect b="b" l="l" r="r" t="t"/>
              <a:pathLst>
                <a:path extrusionOk="0" h="501" w="347">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92"/>
            <p:cNvSpPr/>
            <p:nvPr/>
          </p:nvSpPr>
          <p:spPr>
            <a:xfrm>
              <a:off x="6248458" y="2869772"/>
              <a:ext cx="270864" cy="360645"/>
            </a:xfrm>
            <a:custGeom>
              <a:rect b="b" l="l" r="r" t="t"/>
              <a:pathLst>
                <a:path extrusionOk="0" h="11384" w="855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92"/>
            <p:cNvSpPr/>
            <p:nvPr/>
          </p:nvSpPr>
          <p:spPr>
            <a:xfrm>
              <a:off x="6339728" y="2977294"/>
              <a:ext cx="21542" cy="10581"/>
            </a:xfrm>
            <a:custGeom>
              <a:rect b="b" l="l" r="r" t="t"/>
              <a:pathLst>
                <a:path extrusionOk="0" h="334" w="68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92"/>
            <p:cNvSpPr/>
            <p:nvPr/>
          </p:nvSpPr>
          <p:spPr>
            <a:xfrm>
              <a:off x="6353319" y="3025194"/>
              <a:ext cx="61903" cy="32852"/>
            </a:xfrm>
            <a:custGeom>
              <a:rect b="b" l="l" r="r" t="t"/>
              <a:pathLst>
                <a:path extrusionOk="0" h="1037" w="1954">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6" name="Google Shape;11136;p92"/>
          <p:cNvGrpSpPr/>
          <p:nvPr/>
        </p:nvGrpSpPr>
        <p:grpSpPr>
          <a:xfrm>
            <a:off x="3075928" y="2270398"/>
            <a:ext cx="363243" cy="300675"/>
            <a:chOff x="3075928" y="2445798"/>
            <a:chExt cx="363243" cy="300675"/>
          </a:xfrm>
        </p:grpSpPr>
        <p:sp>
          <p:nvSpPr>
            <p:cNvPr id="11137" name="Google Shape;11137;p92"/>
            <p:cNvSpPr/>
            <p:nvPr/>
          </p:nvSpPr>
          <p:spPr>
            <a:xfrm>
              <a:off x="3227168" y="2675542"/>
              <a:ext cx="37002" cy="10581"/>
            </a:xfrm>
            <a:custGeom>
              <a:rect b="b" l="l" r="r" t="t"/>
              <a:pathLst>
                <a:path extrusionOk="0" h="334" w="1168">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92"/>
            <p:cNvSpPr/>
            <p:nvPr/>
          </p:nvSpPr>
          <p:spPr>
            <a:xfrm>
              <a:off x="3075928" y="2445798"/>
              <a:ext cx="363243" cy="300675"/>
            </a:xfrm>
            <a:custGeom>
              <a:rect b="b" l="l" r="r" t="t"/>
              <a:pathLst>
                <a:path extrusionOk="0" h="9491" w="11466">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92"/>
            <p:cNvSpPr/>
            <p:nvPr/>
          </p:nvSpPr>
          <p:spPr>
            <a:xfrm>
              <a:off x="3141537" y="2565390"/>
              <a:ext cx="37763" cy="37382"/>
            </a:xfrm>
            <a:custGeom>
              <a:rect b="b" l="l" r="r" t="t"/>
              <a:pathLst>
                <a:path extrusionOk="0" h="1180" w="1192">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92"/>
            <p:cNvSpPr/>
            <p:nvPr/>
          </p:nvSpPr>
          <p:spPr>
            <a:xfrm>
              <a:off x="3185287" y="2565390"/>
              <a:ext cx="73593" cy="10233"/>
            </a:xfrm>
            <a:custGeom>
              <a:rect b="b" l="l" r="r" t="t"/>
              <a:pathLst>
                <a:path extrusionOk="0" h="323" w="2323">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92"/>
            <p:cNvSpPr/>
            <p:nvPr/>
          </p:nvSpPr>
          <p:spPr>
            <a:xfrm>
              <a:off x="3185287" y="2578601"/>
              <a:ext cx="73593" cy="10201"/>
            </a:xfrm>
            <a:custGeom>
              <a:rect b="b" l="l" r="r" t="t"/>
              <a:pathLst>
                <a:path extrusionOk="0" h="322" w="2323">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92"/>
            <p:cNvSpPr/>
            <p:nvPr/>
          </p:nvSpPr>
          <p:spPr>
            <a:xfrm>
              <a:off x="3185287" y="2591811"/>
              <a:ext cx="73212" cy="10201"/>
            </a:xfrm>
            <a:custGeom>
              <a:rect b="b" l="l" r="r" t="t"/>
              <a:pathLst>
                <a:path extrusionOk="0" h="322" w="2311">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92"/>
            <p:cNvSpPr/>
            <p:nvPr/>
          </p:nvSpPr>
          <p:spPr>
            <a:xfrm>
              <a:off x="3141537" y="2609520"/>
              <a:ext cx="37763" cy="37382"/>
            </a:xfrm>
            <a:custGeom>
              <a:rect b="b" l="l" r="r" t="t"/>
              <a:pathLst>
                <a:path extrusionOk="0" h="1180" w="1192">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92"/>
            <p:cNvSpPr/>
            <p:nvPr/>
          </p:nvSpPr>
          <p:spPr>
            <a:xfrm>
              <a:off x="3185287" y="2609520"/>
              <a:ext cx="73212" cy="10613"/>
            </a:xfrm>
            <a:custGeom>
              <a:rect b="b" l="l" r="r" t="t"/>
              <a:pathLst>
                <a:path extrusionOk="0" h="335" w="2311">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92"/>
            <p:cNvSpPr/>
            <p:nvPr/>
          </p:nvSpPr>
          <p:spPr>
            <a:xfrm>
              <a:off x="3185287" y="2622731"/>
              <a:ext cx="73212" cy="10581"/>
            </a:xfrm>
            <a:custGeom>
              <a:rect b="b" l="l" r="r" t="t"/>
              <a:pathLst>
                <a:path extrusionOk="0" h="334" w="2311">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92"/>
            <p:cNvSpPr/>
            <p:nvPr/>
          </p:nvSpPr>
          <p:spPr>
            <a:xfrm>
              <a:off x="3185287" y="2636670"/>
              <a:ext cx="73212" cy="10233"/>
            </a:xfrm>
            <a:custGeom>
              <a:rect b="b" l="l" r="r" t="t"/>
              <a:pathLst>
                <a:path extrusionOk="0" h="323" w="2311">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92"/>
            <p:cNvSpPr/>
            <p:nvPr/>
          </p:nvSpPr>
          <p:spPr>
            <a:xfrm>
              <a:off x="3330509" y="2471839"/>
              <a:ext cx="82653" cy="82653"/>
            </a:xfrm>
            <a:custGeom>
              <a:rect b="b" l="l" r="r" t="t"/>
              <a:pathLst>
                <a:path extrusionOk="0" h="2609" w="2609">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8" name="Google Shape;11148;p92"/>
          <p:cNvGrpSpPr/>
          <p:nvPr/>
        </p:nvGrpSpPr>
        <p:grpSpPr>
          <a:xfrm>
            <a:off x="2633105" y="2256459"/>
            <a:ext cx="363243" cy="328585"/>
            <a:chOff x="2633105" y="2431859"/>
            <a:chExt cx="363243" cy="328585"/>
          </a:xfrm>
        </p:grpSpPr>
        <p:sp>
          <p:nvSpPr>
            <p:cNvPr id="11149" name="Google Shape;11149;p92"/>
            <p:cNvSpPr/>
            <p:nvPr/>
          </p:nvSpPr>
          <p:spPr>
            <a:xfrm>
              <a:off x="2633105" y="2498260"/>
              <a:ext cx="250462" cy="262184"/>
            </a:xfrm>
            <a:custGeom>
              <a:rect b="b" l="l" r="r" t="t"/>
              <a:pathLst>
                <a:path extrusionOk="0" h="8276" w="7906">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92"/>
            <p:cNvSpPr/>
            <p:nvPr/>
          </p:nvSpPr>
          <p:spPr>
            <a:xfrm>
              <a:off x="2772655" y="2680800"/>
              <a:ext cx="38491" cy="10613"/>
            </a:xfrm>
            <a:custGeom>
              <a:rect b="b" l="l" r="r" t="t"/>
              <a:pathLst>
                <a:path extrusionOk="0" h="335" w="1215">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92"/>
            <p:cNvSpPr/>
            <p:nvPr/>
          </p:nvSpPr>
          <p:spPr>
            <a:xfrm>
              <a:off x="272928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92"/>
            <p:cNvSpPr/>
            <p:nvPr/>
          </p:nvSpPr>
          <p:spPr>
            <a:xfrm>
              <a:off x="2774176" y="2583131"/>
              <a:ext cx="35482" cy="35862"/>
            </a:xfrm>
            <a:custGeom>
              <a:rect b="b" l="l" r="r" t="t"/>
              <a:pathLst>
                <a:path extrusionOk="0" h="1132" w="112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92"/>
            <p:cNvSpPr/>
            <p:nvPr/>
          </p:nvSpPr>
          <p:spPr>
            <a:xfrm>
              <a:off x="281792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92"/>
            <p:cNvSpPr/>
            <p:nvPr/>
          </p:nvSpPr>
          <p:spPr>
            <a:xfrm>
              <a:off x="2653475" y="2431859"/>
              <a:ext cx="342873" cy="275394"/>
            </a:xfrm>
            <a:custGeom>
              <a:rect b="b" l="l" r="r" t="t"/>
              <a:pathLst>
                <a:path extrusionOk="0" h="8693" w="10823">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92"/>
            <p:cNvSpPr/>
            <p:nvPr/>
          </p:nvSpPr>
          <p:spPr>
            <a:xfrm>
              <a:off x="2881286" y="2460529"/>
              <a:ext cx="87532" cy="87912"/>
            </a:xfrm>
            <a:custGeom>
              <a:rect b="b" l="l" r="r" t="t"/>
              <a:pathLst>
                <a:path extrusionOk="0" h="2775" w="2763">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92"/>
            <p:cNvSpPr/>
            <p:nvPr/>
          </p:nvSpPr>
          <p:spPr>
            <a:xfrm>
              <a:off x="2908436" y="2488059"/>
              <a:ext cx="33612" cy="33993"/>
            </a:xfrm>
            <a:custGeom>
              <a:rect b="b" l="l" r="r" t="t"/>
              <a:pathLst>
                <a:path extrusionOk="0" h="1073" w="1061">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7" name="Google Shape;11157;p92"/>
          <p:cNvGrpSpPr/>
          <p:nvPr/>
        </p:nvGrpSpPr>
        <p:grpSpPr>
          <a:xfrm>
            <a:off x="2189142" y="2245910"/>
            <a:ext cx="365904" cy="350064"/>
            <a:chOff x="2189142" y="2421310"/>
            <a:chExt cx="365904" cy="350064"/>
          </a:xfrm>
        </p:grpSpPr>
        <p:sp>
          <p:nvSpPr>
            <p:cNvPr id="11158" name="Google Shape;11158;p92"/>
            <p:cNvSpPr/>
            <p:nvPr/>
          </p:nvSpPr>
          <p:spPr>
            <a:xfrm>
              <a:off x="2400384" y="2421310"/>
              <a:ext cx="154662" cy="162613"/>
            </a:xfrm>
            <a:custGeom>
              <a:rect b="b" l="l" r="r" t="t"/>
              <a:pathLst>
                <a:path extrusionOk="0" h="5133" w="4882">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92"/>
            <p:cNvSpPr/>
            <p:nvPr/>
          </p:nvSpPr>
          <p:spPr>
            <a:xfrm>
              <a:off x="2292862" y="2724899"/>
              <a:ext cx="168252" cy="46475"/>
            </a:xfrm>
            <a:custGeom>
              <a:rect b="b" l="l" r="r" t="t"/>
              <a:pathLst>
                <a:path extrusionOk="0" h="1467" w="5311">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92"/>
            <p:cNvSpPr/>
            <p:nvPr/>
          </p:nvSpPr>
          <p:spPr>
            <a:xfrm>
              <a:off x="2189142" y="2460149"/>
              <a:ext cx="266714" cy="310844"/>
            </a:xfrm>
            <a:custGeom>
              <a:rect b="b" l="l" r="r" t="t"/>
              <a:pathLst>
                <a:path extrusionOk="0" h="9812" w="8419">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92"/>
            <p:cNvSpPr/>
            <p:nvPr/>
          </p:nvSpPr>
          <p:spPr>
            <a:xfrm>
              <a:off x="2320012" y="2699682"/>
              <a:ext cx="10993" cy="11341"/>
            </a:xfrm>
            <a:custGeom>
              <a:rect b="b" l="l" r="r" t="t"/>
              <a:pathLst>
                <a:path extrusionOk="0" h="358" w="347">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92"/>
            <p:cNvSpPr/>
            <p:nvPr/>
          </p:nvSpPr>
          <p:spPr>
            <a:xfrm>
              <a:off x="2320012" y="2718151"/>
              <a:ext cx="10993" cy="11341"/>
            </a:xfrm>
            <a:custGeom>
              <a:rect b="b" l="l" r="r" t="t"/>
              <a:pathLst>
                <a:path extrusionOk="0" h="358" w="347">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92"/>
            <p:cNvSpPr/>
            <p:nvPr/>
          </p:nvSpPr>
          <p:spPr>
            <a:xfrm>
              <a:off x="2364522" y="2716662"/>
              <a:ext cx="63804" cy="30571"/>
            </a:xfrm>
            <a:custGeom>
              <a:rect b="b" l="l" r="r" t="t"/>
              <a:pathLst>
                <a:path extrusionOk="0" h="965" w="2014">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92"/>
            <p:cNvSpPr/>
            <p:nvPr/>
          </p:nvSpPr>
          <p:spPr>
            <a:xfrm>
              <a:off x="2437323" y="2454510"/>
              <a:ext cx="82273" cy="83002"/>
            </a:xfrm>
            <a:custGeom>
              <a:rect b="b" l="l" r="r" t="t"/>
              <a:pathLst>
                <a:path extrusionOk="0" h="2620" w="2597">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92"/>
            <p:cNvSpPr/>
            <p:nvPr/>
          </p:nvSpPr>
          <p:spPr>
            <a:xfrm>
              <a:off x="2462603" y="2479759"/>
              <a:ext cx="32092" cy="32092"/>
            </a:xfrm>
            <a:custGeom>
              <a:rect b="b" l="l" r="r" t="t"/>
              <a:pathLst>
                <a:path extrusionOk="0" h="1013" w="1013">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92"/>
            <p:cNvSpPr/>
            <p:nvPr/>
          </p:nvSpPr>
          <p:spPr>
            <a:xfrm>
              <a:off x="2314373" y="2546921"/>
              <a:ext cx="21891" cy="36242"/>
            </a:xfrm>
            <a:custGeom>
              <a:rect b="b" l="l" r="r" t="t"/>
              <a:pathLst>
                <a:path extrusionOk="0" h="1144" w="691">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67" name="Google Shape;11167;p92"/>
          <p:cNvSpPr/>
          <p:nvPr/>
        </p:nvSpPr>
        <p:spPr>
          <a:xfrm>
            <a:off x="3518751" y="2239859"/>
            <a:ext cx="364003" cy="361405"/>
          </a:xfrm>
          <a:custGeom>
            <a:rect b="b" l="l" r="r" t="t"/>
            <a:pathLst>
              <a:path extrusionOk="0" h="11408" w="1149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68" name="Google Shape;11168;p92"/>
          <p:cNvGrpSpPr/>
          <p:nvPr/>
        </p:nvGrpSpPr>
        <p:grpSpPr>
          <a:xfrm>
            <a:off x="3961923" y="2310917"/>
            <a:ext cx="364415" cy="220936"/>
            <a:chOff x="3961923" y="2486317"/>
            <a:chExt cx="364415" cy="220936"/>
          </a:xfrm>
        </p:grpSpPr>
        <p:sp>
          <p:nvSpPr>
            <p:cNvPr id="11169" name="Google Shape;11169;p92"/>
            <p:cNvSpPr/>
            <p:nvPr/>
          </p:nvSpPr>
          <p:spPr>
            <a:xfrm>
              <a:off x="4106764" y="2486507"/>
              <a:ext cx="219574" cy="220746"/>
            </a:xfrm>
            <a:custGeom>
              <a:rect b="b" l="l" r="r" t="t"/>
              <a:pathLst>
                <a:path extrusionOk="0" h="6968" w="6931">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92"/>
            <p:cNvSpPr/>
            <p:nvPr/>
          </p:nvSpPr>
          <p:spPr>
            <a:xfrm>
              <a:off x="3961923" y="2486317"/>
              <a:ext cx="259839" cy="220936"/>
            </a:xfrm>
            <a:custGeom>
              <a:rect b="b" l="l" r="r" t="t"/>
              <a:pathLst>
                <a:path extrusionOk="0" h="6974" w="8202">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92"/>
            <p:cNvSpPr/>
            <p:nvPr/>
          </p:nvSpPr>
          <p:spPr>
            <a:xfrm>
              <a:off x="4015113" y="2540870"/>
              <a:ext cx="96212" cy="95832"/>
            </a:xfrm>
            <a:custGeom>
              <a:rect b="b" l="l" r="r" t="t"/>
              <a:pathLst>
                <a:path extrusionOk="0" h="3025" w="3037">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92"/>
            <p:cNvSpPr/>
            <p:nvPr/>
          </p:nvSpPr>
          <p:spPr>
            <a:xfrm>
              <a:off x="4186375" y="2539381"/>
              <a:ext cx="77331" cy="90541"/>
            </a:xfrm>
            <a:custGeom>
              <a:rect b="b" l="l" r="r" t="t"/>
              <a:pathLst>
                <a:path extrusionOk="0" h="2858" w="2441">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73" name="Google Shape;11173;p92"/>
          <p:cNvSpPr/>
          <p:nvPr/>
        </p:nvSpPr>
        <p:spPr>
          <a:xfrm>
            <a:off x="1747839" y="2238750"/>
            <a:ext cx="361754" cy="362514"/>
          </a:xfrm>
          <a:custGeom>
            <a:rect b="b" l="l" r="r" t="t"/>
            <a:pathLst>
              <a:path extrusionOk="0" h="11443" w="11419">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74" name="Google Shape;11174;p92"/>
          <p:cNvGrpSpPr/>
          <p:nvPr/>
        </p:nvGrpSpPr>
        <p:grpSpPr>
          <a:xfrm>
            <a:off x="1303876" y="2243977"/>
            <a:ext cx="363275" cy="354626"/>
            <a:chOff x="1303876" y="2419377"/>
            <a:chExt cx="363275" cy="354626"/>
          </a:xfrm>
        </p:grpSpPr>
        <p:sp>
          <p:nvSpPr>
            <p:cNvPr id="11175" name="Google Shape;11175;p92"/>
            <p:cNvSpPr/>
            <p:nvPr/>
          </p:nvSpPr>
          <p:spPr>
            <a:xfrm>
              <a:off x="1303876" y="2507701"/>
              <a:ext cx="363275" cy="266302"/>
            </a:xfrm>
            <a:custGeom>
              <a:rect b="b" l="l" r="r" t="t"/>
              <a:pathLst>
                <a:path extrusionOk="0" h="8406" w="11467">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92"/>
            <p:cNvSpPr/>
            <p:nvPr/>
          </p:nvSpPr>
          <p:spPr>
            <a:xfrm>
              <a:off x="1399296" y="2419377"/>
              <a:ext cx="172054" cy="104924"/>
            </a:xfrm>
            <a:custGeom>
              <a:rect b="b" l="l" r="r" t="t"/>
              <a:pathLst>
                <a:path extrusionOk="0" h="3312" w="5431">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92"/>
            <p:cNvSpPr/>
            <p:nvPr/>
          </p:nvSpPr>
          <p:spPr>
            <a:xfrm>
              <a:off x="1428346" y="2463191"/>
              <a:ext cx="10581" cy="11341"/>
            </a:xfrm>
            <a:custGeom>
              <a:rect b="b" l="l" r="r" t="t"/>
              <a:pathLst>
                <a:path extrusionOk="0" h="358" w="334">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92"/>
            <p:cNvSpPr/>
            <p:nvPr/>
          </p:nvSpPr>
          <p:spPr>
            <a:xfrm>
              <a:off x="1443426"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92"/>
            <p:cNvSpPr/>
            <p:nvPr/>
          </p:nvSpPr>
          <p:spPr>
            <a:xfrm>
              <a:off x="1458537" y="2463191"/>
              <a:ext cx="10581" cy="11341"/>
            </a:xfrm>
            <a:custGeom>
              <a:rect b="b" l="l" r="r" t="t"/>
              <a:pathLst>
                <a:path extrusionOk="0" h="358" w="334">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92"/>
            <p:cNvSpPr/>
            <p:nvPr/>
          </p:nvSpPr>
          <p:spPr>
            <a:xfrm>
              <a:off x="150228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92"/>
            <p:cNvSpPr/>
            <p:nvPr/>
          </p:nvSpPr>
          <p:spPr>
            <a:xfrm>
              <a:off x="151736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92"/>
            <p:cNvSpPr/>
            <p:nvPr/>
          </p:nvSpPr>
          <p:spPr>
            <a:xfrm>
              <a:off x="1532067"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3" name="Google Shape;11183;p92"/>
          <p:cNvGrpSpPr/>
          <p:nvPr/>
        </p:nvGrpSpPr>
        <p:grpSpPr>
          <a:xfrm>
            <a:off x="861053" y="2239510"/>
            <a:ext cx="362134" cy="363623"/>
            <a:chOff x="861053" y="2414910"/>
            <a:chExt cx="362134" cy="363623"/>
          </a:xfrm>
        </p:grpSpPr>
        <p:sp>
          <p:nvSpPr>
            <p:cNvPr id="11184" name="Google Shape;11184;p92"/>
            <p:cNvSpPr/>
            <p:nvPr/>
          </p:nvSpPr>
          <p:spPr>
            <a:xfrm>
              <a:off x="965153" y="2609235"/>
              <a:ext cx="64912" cy="63677"/>
            </a:xfrm>
            <a:custGeom>
              <a:rect b="b" l="l" r="r" t="t"/>
              <a:pathLst>
                <a:path extrusionOk="0" h="2010" w="2049">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92"/>
            <p:cNvSpPr/>
            <p:nvPr/>
          </p:nvSpPr>
          <p:spPr>
            <a:xfrm>
              <a:off x="861053" y="2479854"/>
              <a:ext cx="298394" cy="298679"/>
            </a:xfrm>
            <a:custGeom>
              <a:rect b="b" l="l" r="r" t="t"/>
              <a:pathLst>
                <a:path extrusionOk="0" h="9428" w="9419">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92"/>
            <p:cNvSpPr/>
            <p:nvPr/>
          </p:nvSpPr>
          <p:spPr>
            <a:xfrm>
              <a:off x="1128875" y="2455366"/>
              <a:ext cx="54711" cy="53856"/>
            </a:xfrm>
            <a:custGeom>
              <a:rect b="b" l="l" r="r" t="t"/>
              <a:pathLst>
                <a:path extrusionOk="0" h="1700" w="1727">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92"/>
            <p:cNvSpPr/>
            <p:nvPr/>
          </p:nvSpPr>
          <p:spPr>
            <a:xfrm>
              <a:off x="1099445" y="2414910"/>
              <a:ext cx="10581" cy="71692"/>
            </a:xfrm>
            <a:custGeom>
              <a:rect b="b" l="l" r="r" t="t"/>
              <a:pathLst>
                <a:path extrusionOk="0" h="2263" w="334">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92"/>
            <p:cNvSpPr/>
            <p:nvPr/>
          </p:nvSpPr>
          <p:spPr>
            <a:xfrm>
              <a:off x="1151495" y="2528420"/>
              <a:ext cx="71692" cy="10613"/>
            </a:xfrm>
            <a:custGeom>
              <a:rect b="b" l="l" r="r" t="t"/>
              <a:pathLst>
                <a:path extrusionOk="0" h="335" w="2263">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9" name="Google Shape;11189;p92"/>
          <p:cNvGrpSpPr/>
          <p:nvPr/>
        </p:nvGrpSpPr>
        <p:grpSpPr>
          <a:xfrm>
            <a:off x="7594288" y="2239859"/>
            <a:ext cx="279513" cy="355735"/>
            <a:chOff x="7594288" y="2415259"/>
            <a:chExt cx="279513" cy="355735"/>
          </a:xfrm>
        </p:grpSpPr>
        <p:sp>
          <p:nvSpPr>
            <p:cNvPr id="11190" name="Google Shape;11190;p92"/>
            <p:cNvSpPr/>
            <p:nvPr/>
          </p:nvSpPr>
          <p:spPr>
            <a:xfrm>
              <a:off x="7696108" y="2531841"/>
              <a:ext cx="10233" cy="16220"/>
            </a:xfrm>
            <a:custGeom>
              <a:rect b="b" l="l" r="r" t="t"/>
              <a:pathLst>
                <a:path extrusionOk="0" h="512" w="323">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92"/>
            <p:cNvSpPr/>
            <p:nvPr/>
          </p:nvSpPr>
          <p:spPr>
            <a:xfrm>
              <a:off x="7762889" y="2531841"/>
              <a:ext cx="10581" cy="16220"/>
            </a:xfrm>
            <a:custGeom>
              <a:rect b="b" l="l" r="r" t="t"/>
              <a:pathLst>
                <a:path extrusionOk="0" h="512" w="334">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92"/>
            <p:cNvSpPr/>
            <p:nvPr/>
          </p:nvSpPr>
          <p:spPr>
            <a:xfrm>
              <a:off x="7711948" y="2571156"/>
              <a:ext cx="45302" cy="15777"/>
            </a:xfrm>
            <a:custGeom>
              <a:rect b="b" l="l" r="r" t="t"/>
              <a:pathLst>
                <a:path extrusionOk="0" h="498" w="143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92"/>
            <p:cNvSpPr/>
            <p:nvPr/>
          </p:nvSpPr>
          <p:spPr>
            <a:xfrm>
              <a:off x="7594288" y="2415259"/>
              <a:ext cx="279513" cy="355735"/>
            </a:xfrm>
            <a:custGeom>
              <a:rect b="b" l="l" r="r" t="t"/>
              <a:pathLst>
                <a:path extrusionOk="0" h="11229" w="8823">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92"/>
            <p:cNvSpPr/>
            <p:nvPr/>
          </p:nvSpPr>
          <p:spPr>
            <a:xfrm>
              <a:off x="7690469" y="2515241"/>
              <a:ext cx="21511" cy="10581"/>
            </a:xfrm>
            <a:custGeom>
              <a:rect b="b" l="l" r="r" t="t"/>
              <a:pathLst>
                <a:path extrusionOk="0" h="334" w="679">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92"/>
            <p:cNvSpPr/>
            <p:nvPr/>
          </p:nvSpPr>
          <p:spPr>
            <a:xfrm>
              <a:off x="7757218" y="2515241"/>
              <a:ext cx="21923" cy="10581"/>
            </a:xfrm>
            <a:custGeom>
              <a:rect b="b" l="l" r="r" t="t"/>
              <a:pathLst>
                <a:path extrusionOk="0" h="334" w="692">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6" name="Google Shape;11196;p92"/>
          <p:cNvGrpSpPr/>
          <p:nvPr/>
        </p:nvGrpSpPr>
        <p:grpSpPr>
          <a:xfrm>
            <a:off x="7145794" y="2240239"/>
            <a:ext cx="278784" cy="355735"/>
            <a:chOff x="7145794" y="2415639"/>
            <a:chExt cx="278784" cy="355735"/>
          </a:xfrm>
        </p:grpSpPr>
        <p:sp>
          <p:nvSpPr>
            <p:cNvPr id="11197" name="Google Shape;11197;p92"/>
            <p:cNvSpPr/>
            <p:nvPr/>
          </p:nvSpPr>
          <p:spPr>
            <a:xfrm>
              <a:off x="7247265" y="2520880"/>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92"/>
            <p:cNvSpPr/>
            <p:nvPr/>
          </p:nvSpPr>
          <p:spPr>
            <a:xfrm>
              <a:off x="7313635" y="2520880"/>
              <a:ext cx="10613" cy="16252"/>
            </a:xfrm>
            <a:custGeom>
              <a:rect b="b" l="l" r="r" t="t"/>
              <a:pathLst>
                <a:path extrusionOk="0" h="513" w="335">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92"/>
            <p:cNvSpPr/>
            <p:nvPr/>
          </p:nvSpPr>
          <p:spPr>
            <a:xfrm>
              <a:off x="7145794" y="2415639"/>
              <a:ext cx="278784" cy="355735"/>
            </a:xfrm>
            <a:custGeom>
              <a:rect b="b" l="l" r="r" t="t"/>
              <a:pathLst>
                <a:path extrusionOk="0" h="11229" w="880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92"/>
            <p:cNvSpPr/>
            <p:nvPr/>
          </p:nvSpPr>
          <p:spPr>
            <a:xfrm>
              <a:off x="7254045" y="2717834"/>
              <a:ext cx="23031" cy="12799"/>
            </a:xfrm>
            <a:custGeom>
              <a:rect b="b" l="l" r="r" t="t"/>
              <a:pathLst>
                <a:path extrusionOk="0" h="404" w="727">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92"/>
            <p:cNvSpPr/>
            <p:nvPr/>
          </p:nvSpPr>
          <p:spPr>
            <a:xfrm>
              <a:off x="7287626" y="2719703"/>
              <a:ext cx="22271" cy="12070"/>
            </a:xfrm>
            <a:custGeom>
              <a:rect b="b" l="l" r="r" t="t"/>
              <a:pathLst>
                <a:path extrusionOk="0" h="381" w="703">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92"/>
            <p:cNvSpPr/>
            <p:nvPr/>
          </p:nvSpPr>
          <p:spPr>
            <a:xfrm>
              <a:off x="7224614" y="2703357"/>
              <a:ext cx="21162" cy="17107"/>
            </a:xfrm>
            <a:custGeom>
              <a:rect b="b" l="l" r="r" t="t"/>
              <a:pathLst>
                <a:path extrusionOk="0" h="540" w="668">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92"/>
            <p:cNvSpPr/>
            <p:nvPr/>
          </p:nvSpPr>
          <p:spPr>
            <a:xfrm>
              <a:off x="7319306" y="2706335"/>
              <a:ext cx="21162" cy="15998"/>
            </a:xfrm>
            <a:custGeom>
              <a:rect b="b" l="l" r="r" t="t"/>
              <a:pathLst>
                <a:path extrusionOk="0" h="505" w="668">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92"/>
            <p:cNvSpPr/>
            <p:nvPr/>
          </p:nvSpPr>
          <p:spPr>
            <a:xfrm>
              <a:off x="7202375" y="2678234"/>
              <a:ext cx="18501" cy="19578"/>
            </a:xfrm>
            <a:custGeom>
              <a:rect b="b" l="l" r="r" t="t"/>
              <a:pathLst>
                <a:path extrusionOk="0" h="618" w="584">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92"/>
            <p:cNvSpPr/>
            <p:nvPr/>
          </p:nvSpPr>
          <p:spPr>
            <a:xfrm>
              <a:off x="7345695" y="2683335"/>
              <a:ext cx="18913" cy="19388"/>
            </a:xfrm>
            <a:custGeom>
              <a:rect b="b" l="l" r="r" t="t"/>
              <a:pathLst>
                <a:path extrusionOk="0" h="612" w="597">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92"/>
            <p:cNvSpPr/>
            <p:nvPr/>
          </p:nvSpPr>
          <p:spPr>
            <a:xfrm>
              <a:off x="7280086" y="2559751"/>
              <a:ext cx="21891" cy="10201"/>
            </a:xfrm>
            <a:custGeom>
              <a:rect b="b" l="l" r="r" t="t"/>
              <a:pathLst>
                <a:path extrusionOk="0" h="322" w="691">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7" name="Google Shape;11207;p92"/>
          <p:cNvGrpSpPr/>
          <p:nvPr/>
        </p:nvGrpSpPr>
        <p:grpSpPr>
          <a:xfrm>
            <a:off x="6698441" y="2239130"/>
            <a:ext cx="277644" cy="357984"/>
            <a:chOff x="6698441" y="2414530"/>
            <a:chExt cx="277644" cy="357984"/>
          </a:xfrm>
        </p:grpSpPr>
        <p:sp>
          <p:nvSpPr>
            <p:cNvPr id="11208" name="Google Shape;11208;p92"/>
            <p:cNvSpPr/>
            <p:nvPr/>
          </p:nvSpPr>
          <p:spPr>
            <a:xfrm>
              <a:off x="6764462" y="2710611"/>
              <a:ext cx="10201" cy="60382"/>
            </a:xfrm>
            <a:custGeom>
              <a:rect b="b" l="l" r="r" t="t"/>
              <a:pathLst>
                <a:path extrusionOk="0" h="1906" w="322">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92"/>
            <p:cNvSpPr/>
            <p:nvPr/>
          </p:nvSpPr>
          <p:spPr>
            <a:xfrm>
              <a:off x="6898374" y="2710611"/>
              <a:ext cx="10201" cy="60382"/>
            </a:xfrm>
            <a:custGeom>
              <a:rect b="b" l="l" r="r" t="t"/>
              <a:pathLst>
                <a:path extrusionOk="0" h="1906" w="322">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92"/>
            <p:cNvSpPr/>
            <p:nvPr/>
          </p:nvSpPr>
          <p:spPr>
            <a:xfrm>
              <a:off x="6698441" y="2414530"/>
              <a:ext cx="277644" cy="357984"/>
            </a:xfrm>
            <a:custGeom>
              <a:rect b="b" l="l" r="r" t="t"/>
              <a:pathLst>
                <a:path extrusionOk="0" h="11300" w="8764">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92"/>
            <p:cNvSpPr/>
            <p:nvPr/>
          </p:nvSpPr>
          <p:spPr>
            <a:xfrm>
              <a:off x="6813503" y="2560195"/>
              <a:ext cx="45271" cy="16157"/>
            </a:xfrm>
            <a:custGeom>
              <a:rect b="b" l="l" r="r" t="t"/>
              <a:pathLst>
                <a:path extrusionOk="0" h="510" w="1429">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92"/>
            <p:cNvSpPr/>
            <p:nvPr/>
          </p:nvSpPr>
          <p:spPr>
            <a:xfrm>
              <a:off x="6792372" y="2493350"/>
              <a:ext cx="26801" cy="10233"/>
            </a:xfrm>
            <a:custGeom>
              <a:rect b="b" l="l" r="r" t="t"/>
              <a:pathLst>
                <a:path extrusionOk="0" h="323" w="846">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92"/>
            <p:cNvSpPr/>
            <p:nvPr/>
          </p:nvSpPr>
          <p:spPr>
            <a:xfrm>
              <a:off x="6853483" y="2493350"/>
              <a:ext cx="26801" cy="10233"/>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4" name="Google Shape;11214;p92"/>
          <p:cNvGrpSpPr/>
          <p:nvPr/>
        </p:nvGrpSpPr>
        <p:grpSpPr>
          <a:xfrm>
            <a:off x="4897750" y="2240239"/>
            <a:ext cx="279513" cy="357255"/>
            <a:chOff x="4897750" y="2415639"/>
            <a:chExt cx="279513" cy="357255"/>
          </a:xfrm>
        </p:grpSpPr>
        <p:sp>
          <p:nvSpPr>
            <p:cNvPr id="11215" name="Google Shape;11215;p92"/>
            <p:cNvSpPr/>
            <p:nvPr/>
          </p:nvSpPr>
          <p:spPr>
            <a:xfrm>
              <a:off x="4964119" y="2715522"/>
              <a:ext cx="10613" cy="55472"/>
            </a:xfrm>
            <a:custGeom>
              <a:rect b="b" l="l" r="r" t="t"/>
              <a:pathLst>
                <a:path extrusionOk="0" h="1751" w="335">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92"/>
            <p:cNvSpPr/>
            <p:nvPr/>
          </p:nvSpPr>
          <p:spPr>
            <a:xfrm>
              <a:off x="5098031" y="2715522"/>
              <a:ext cx="10581" cy="55472"/>
            </a:xfrm>
            <a:custGeom>
              <a:rect b="b" l="l" r="r" t="t"/>
              <a:pathLst>
                <a:path extrusionOk="0" h="1751" w="334">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92"/>
            <p:cNvSpPr/>
            <p:nvPr/>
          </p:nvSpPr>
          <p:spPr>
            <a:xfrm>
              <a:off x="4897750" y="2415639"/>
              <a:ext cx="279513" cy="357255"/>
            </a:xfrm>
            <a:custGeom>
              <a:rect b="b" l="l" r="r" t="t"/>
              <a:pathLst>
                <a:path extrusionOk="0" h="11277" w="8823">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92"/>
            <p:cNvSpPr/>
            <p:nvPr/>
          </p:nvSpPr>
          <p:spPr>
            <a:xfrm>
              <a:off x="4997700" y="2526551"/>
              <a:ext cx="10201" cy="16252"/>
            </a:xfrm>
            <a:custGeom>
              <a:rect b="b" l="l" r="r" t="t"/>
              <a:pathLst>
                <a:path extrusionOk="0" h="513" w="322">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92"/>
            <p:cNvSpPr/>
            <p:nvPr/>
          </p:nvSpPr>
          <p:spPr>
            <a:xfrm>
              <a:off x="5064830" y="2526551"/>
              <a:ext cx="10233" cy="16252"/>
            </a:xfrm>
            <a:custGeom>
              <a:rect b="b" l="l" r="r" t="t"/>
              <a:pathLst>
                <a:path extrusionOk="0" h="513" w="323">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92"/>
            <p:cNvSpPr/>
            <p:nvPr/>
          </p:nvSpPr>
          <p:spPr>
            <a:xfrm>
              <a:off x="5013160" y="2565865"/>
              <a:ext cx="46063" cy="16157"/>
            </a:xfrm>
            <a:custGeom>
              <a:rect b="b" l="l" r="r" t="t"/>
              <a:pathLst>
                <a:path extrusionOk="0" h="510" w="1454">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92"/>
            <p:cNvSpPr/>
            <p:nvPr/>
          </p:nvSpPr>
          <p:spPr>
            <a:xfrm>
              <a:off x="4992030" y="2509570"/>
              <a:ext cx="21923" cy="10581"/>
            </a:xfrm>
            <a:custGeom>
              <a:rect b="b" l="l" r="r" t="t"/>
              <a:pathLst>
                <a:path extrusionOk="0" h="334" w="692">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92"/>
            <p:cNvSpPr/>
            <p:nvPr/>
          </p:nvSpPr>
          <p:spPr>
            <a:xfrm>
              <a:off x="5059191" y="2509570"/>
              <a:ext cx="21511" cy="10581"/>
            </a:xfrm>
            <a:custGeom>
              <a:rect b="b" l="l" r="r" t="t"/>
              <a:pathLst>
                <a:path extrusionOk="0" h="334" w="679">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3" name="Google Shape;11223;p92"/>
          <p:cNvGrpSpPr/>
          <p:nvPr/>
        </p:nvGrpSpPr>
        <p:grpSpPr>
          <a:xfrm>
            <a:off x="5812066" y="2240619"/>
            <a:ext cx="264813" cy="353454"/>
            <a:chOff x="5812066" y="2416019"/>
            <a:chExt cx="264813" cy="353454"/>
          </a:xfrm>
        </p:grpSpPr>
        <p:sp>
          <p:nvSpPr>
            <p:cNvPr id="11224" name="Google Shape;11224;p92"/>
            <p:cNvSpPr/>
            <p:nvPr/>
          </p:nvSpPr>
          <p:spPr>
            <a:xfrm>
              <a:off x="5812066" y="2416019"/>
              <a:ext cx="264813" cy="353454"/>
            </a:xfrm>
            <a:custGeom>
              <a:rect b="b" l="l" r="r" t="t"/>
              <a:pathLst>
                <a:path extrusionOk="0" h="11157" w="8359">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92"/>
            <p:cNvSpPr/>
            <p:nvPr/>
          </p:nvSpPr>
          <p:spPr>
            <a:xfrm>
              <a:off x="5923707" y="2588136"/>
              <a:ext cx="43402" cy="15396"/>
            </a:xfrm>
            <a:custGeom>
              <a:rect b="b" l="l" r="r" t="t"/>
              <a:pathLst>
                <a:path extrusionOk="0" h="486" w="137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92"/>
            <p:cNvSpPr/>
            <p:nvPr/>
          </p:nvSpPr>
          <p:spPr>
            <a:xfrm>
              <a:off x="5983677" y="2742291"/>
              <a:ext cx="10201" cy="26833"/>
            </a:xfrm>
            <a:custGeom>
              <a:rect b="b" l="l" r="r" t="t"/>
              <a:pathLst>
                <a:path extrusionOk="0" h="847" w="322">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92"/>
            <p:cNvSpPr/>
            <p:nvPr/>
          </p:nvSpPr>
          <p:spPr>
            <a:xfrm>
              <a:off x="5906726" y="2543531"/>
              <a:ext cx="10581" cy="16252"/>
            </a:xfrm>
            <a:custGeom>
              <a:rect b="b" l="l" r="r" t="t"/>
              <a:pathLst>
                <a:path extrusionOk="0" h="513" w="334">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92"/>
            <p:cNvSpPr/>
            <p:nvPr/>
          </p:nvSpPr>
          <p:spPr>
            <a:xfrm>
              <a:off x="5972747" y="2543531"/>
              <a:ext cx="10581" cy="16252"/>
            </a:xfrm>
            <a:custGeom>
              <a:rect b="b" l="l" r="r" t="t"/>
              <a:pathLst>
                <a:path extrusionOk="0" h="513" w="334">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92"/>
            <p:cNvSpPr/>
            <p:nvPr/>
          </p:nvSpPr>
          <p:spPr>
            <a:xfrm>
              <a:off x="5901055" y="2526931"/>
              <a:ext cx="16252" cy="10581"/>
            </a:xfrm>
            <a:custGeom>
              <a:rect b="b" l="l" r="r" t="t"/>
              <a:pathLst>
                <a:path extrusionOk="0" h="334" w="513">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92"/>
            <p:cNvSpPr/>
            <p:nvPr/>
          </p:nvSpPr>
          <p:spPr>
            <a:xfrm>
              <a:off x="5972367" y="2526899"/>
              <a:ext cx="16220" cy="10613"/>
            </a:xfrm>
            <a:custGeom>
              <a:rect b="b" l="l" r="r" t="t"/>
              <a:pathLst>
                <a:path extrusionOk="0" h="335" w="512">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1" name="Google Shape;11231;p92"/>
          <p:cNvGrpSpPr/>
          <p:nvPr/>
        </p:nvGrpSpPr>
        <p:grpSpPr>
          <a:xfrm>
            <a:off x="8054820" y="2240999"/>
            <a:ext cx="264433" cy="353454"/>
            <a:chOff x="8054820" y="2416399"/>
            <a:chExt cx="264433" cy="353454"/>
          </a:xfrm>
        </p:grpSpPr>
        <p:sp>
          <p:nvSpPr>
            <p:cNvPr id="11232" name="Google Shape;11232;p92"/>
            <p:cNvSpPr/>
            <p:nvPr/>
          </p:nvSpPr>
          <p:spPr>
            <a:xfrm>
              <a:off x="8148371" y="2538621"/>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92"/>
            <p:cNvSpPr/>
            <p:nvPr/>
          </p:nvSpPr>
          <p:spPr>
            <a:xfrm>
              <a:off x="8214361" y="2538621"/>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92"/>
            <p:cNvSpPr/>
            <p:nvPr/>
          </p:nvSpPr>
          <p:spPr>
            <a:xfrm>
              <a:off x="8054820" y="2416399"/>
              <a:ext cx="264433" cy="353454"/>
            </a:xfrm>
            <a:custGeom>
              <a:rect b="b" l="l" r="r" t="t"/>
              <a:pathLst>
                <a:path extrusionOk="0" h="11157" w="8347">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92"/>
            <p:cNvSpPr/>
            <p:nvPr/>
          </p:nvSpPr>
          <p:spPr>
            <a:xfrm>
              <a:off x="8164972" y="2582371"/>
              <a:ext cx="43782" cy="15492"/>
            </a:xfrm>
            <a:custGeom>
              <a:rect b="b" l="l" r="r" t="t"/>
              <a:pathLst>
                <a:path extrusionOk="0" h="489" w="1382">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92"/>
            <p:cNvSpPr/>
            <p:nvPr/>
          </p:nvSpPr>
          <p:spPr>
            <a:xfrm>
              <a:off x="8141592" y="2519137"/>
              <a:ext cx="18501" cy="13844"/>
            </a:xfrm>
            <a:custGeom>
              <a:rect b="b" l="l" r="r" t="t"/>
              <a:pathLst>
                <a:path extrusionOk="0" h="437" w="584">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92"/>
            <p:cNvSpPr/>
            <p:nvPr/>
          </p:nvSpPr>
          <p:spPr>
            <a:xfrm>
              <a:off x="8211731" y="2518409"/>
              <a:ext cx="18881" cy="13812"/>
            </a:xfrm>
            <a:custGeom>
              <a:rect b="b" l="l" r="r" t="t"/>
              <a:pathLst>
                <a:path extrusionOk="0" h="436" w="596">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8" name="Google Shape;11238;p92"/>
          <p:cNvGrpSpPr/>
          <p:nvPr/>
        </p:nvGrpSpPr>
        <p:grpSpPr>
          <a:xfrm>
            <a:off x="5356413" y="2237990"/>
            <a:ext cx="271212" cy="361374"/>
            <a:chOff x="5356413" y="2413390"/>
            <a:chExt cx="271212" cy="361374"/>
          </a:xfrm>
        </p:grpSpPr>
        <p:sp>
          <p:nvSpPr>
            <p:cNvPr id="11239" name="Google Shape;11239;p92"/>
            <p:cNvSpPr/>
            <p:nvPr/>
          </p:nvSpPr>
          <p:spPr>
            <a:xfrm>
              <a:off x="5453734" y="2525790"/>
              <a:ext cx="10201" cy="15872"/>
            </a:xfrm>
            <a:custGeom>
              <a:rect b="b" l="l" r="r" t="t"/>
              <a:pathLst>
                <a:path extrusionOk="0" h="501" w="322">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92"/>
            <p:cNvSpPr/>
            <p:nvPr/>
          </p:nvSpPr>
          <p:spPr>
            <a:xfrm>
              <a:off x="5521624" y="2525790"/>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92"/>
            <p:cNvSpPr/>
            <p:nvPr/>
          </p:nvSpPr>
          <p:spPr>
            <a:xfrm>
              <a:off x="5356413" y="2413390"/>
              <a:ext cx="271212" cy="361374"/>
            </a:xfrm>
            <a:custGeom>
              <a:rect b="b" l="l" r="r" t="t"/>
              <a:pathLst>
                <a:path extrusionOk="0" h="11407" w="8561">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92"/>
            <p:cNvSpPr/>
            <p:nvPr/>
          </p:nvSpPr>
          <p:spPr>
            <a:xfrm>
              <a:off x="5459373" y="2530701"/>
              <a:ext cx="66813" cy="72832"/>
            </a:xfrm>
            <a:custGeom>
              <a:rect b="b" l="l" r="r" t="t"/>
              <a:pathLst>
                <a:path extrusionOk="0" h="2299" w="2109">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92"/>
            <p:cNvSpPr/>
            <p:nvPr/>
          </p:nvSpPr>
          <p:spPr>
            <a:xfrm>
              <a:off x="5446923" y="2502854"/>
              <a:ext cx="23792" cy="16188"/>
            </a:xfrm>
            <a:custGeom>
              <a:rect b="b" l="l" r="r" t="t"/>
              <a:pathLst>
                <a:path extrusionOk="0" h="511" w="751">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4" name="Google Shape;11244;p92"/>
          <p:cNvGrpSpPr/>
          <p:nvPr/>
        </p:nvGrpSpPr>
        <p:grpSpPr>
          <a:xfrm>
            <a:off x="6255238" y="2236849"/>
            <a:ext cx="271244" cy="360994"/>
            <a:chOff x="6255238" y="2412249"/>
            <a:chExt cx="271244" cy="360994"/>
          </a:xfrm>
        </p:grpSpPr>
        <p:sp>
          <p:nvSpPr>
            <p:cNvPr id="11245" name="Google Shape;11245;p92"/>
            <p:cNvSpPr/>
            <p:nvPr/>
          </p:nvSpPr>
          <p:spPr>
            <a:xfrm>
              <a:off x="6351799" y="2554080"/>
              <a:ext cx="10613" cy="15872"/>
            </a:xfrm>
            <a:custGeom>
              <a:rect b="b" l="l" r="r" t="t"/>
              <a:pathLst>
                <a:path extrusionOk="0" h="501" w="335">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92"/>
            <p:cNvSpPr/>
            <p:nvPr/>
          </p:nvSpPr>
          <p:spPr>
            <a:xfrm>
              <a:off x="6419720" y="2554080"/>
              <a:ext cx="10581" cy="15872"/>
            </a:xfrm>
            <a:custGeom>
              <a:rect b="b" l="l" r="r" t="t"/>
              <a:pathLst>
                <a:path extrusionOk="0" h="501" w="334">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92"/>
            <p:cNvSpPr/>
            <p:nvPr/>
          </p:nvSpPr>
          <p:spPr>
            <a:xfrm>
              <a:off x="6368399" y="2593775"/>
              <a:ext cx="45302" cy="15777"/>
            </a:xfrm>
            <a:custGeom>
              <a:rect b="b" l="l" r="r" t="t"/>
              <a:pathLst>
                <a:path extrusionOk="0" h="498" w="143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92"/>
            <p:cNvSpPr/>
            <p:nvPr/>
          </p:nvSpPr>
          <p:spPr>
            <a:xfrm>
              <a:off x="6255238" y="2412249"/>
              <a:ext cx="271244" cy="360994"/>
            </a:xfrm>
            <a:custGeom>
              <a:rect b="b" l="l" r="r" t="t"/>
              <a:pathLst>
                <a:path extrusionOk="0" h="11395" w="8562">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92"/>
            <p:cNvSpPr/>
            <p:nvPr/>
          </p:nvSpPr>
          <p:spPr>
            <a:xfrm>
              <a:off x="6345779" y="2535167"/>
              <a:ext cx="22651" cy="12545"/>
            </a:xfrm>
            <a:custGeom>
              <a:rect b="b" l="l" r="r" t="t"/>
              <a:pathLst>
                <a:path extrusionOk="0" h="396" w="715">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92"/>
            <p:cNvSpPr/>
            <p:nvPr/>
          </p:nvSpPr>
          <p:spPr>
            <a:xfrm>
              <a:off x="6413670" y="2535167"/>
              <a:ext cx="22651" cy="12545"/>
            </a:xfrm>
            <a:custGeom>
              <a:rect b="b" l="l" r="r" t="t"/>
              <a:pathLst>
                <a:path extrusionOk="0" h="396" w="715">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1" name="Google Shape;11251;p92"/>
          <p:cNvGrpSpPr/>
          <p:nvPr/>
        </p:nvGrpSpPr>
        <p:grpSpPr>
          <a:xfrm>
            <a:off x="2185372" y="1782399"/>
            <a:ext cx="366664" cy="366981"/>
            <a:chOff x="2185372" y="1957799"/>
            <a:chExt cx="366664" cy="366981"/>
          </a:xfrm>
        </p:grpSpPr>
        <p:sp>
          <p:nvSpPr>
            <p:cNvPr id="11252" name="Google Shape;11252;p92"/>
            <p:cNvSpPr/>
            <p:nvPr/>
          </p:nvSpPr>
          <p:spPr>
            <a:xfrm>
              <a:off x="2228742" y="2000853"/>
              <a:ext cx="75082" cy="74226"/>
            </a:xfrm>
            <a:custGeom>
              <a:rect b="b" l="l" r="r" t="t"/>
              <a:pathLst>
                <a:path extrusionOk="0" h="2343" w="237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92"/>
            <p:cNvSpPr/>
            <p:nvPr/>
          </p:nvSpPr>
          <p:spPr>
            <a:xfrm>
              <a:off x="2188001" y="2067159"/>
              <a:ext cx="98873" cy="35070"/>
            </a:xfrm>
            <a:custGeom>
              <a:rect b="b" l="l" r="r" t="t"/>
              <a:pathLst>
                <a:path extrusionOk="0" h="1107" w="3121">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92"/>
            <p:cNvSpPr/>
            <p:nvPr/>
          </p:nvSpPr>
          <p:spPr>
            <a:xfrm>
              <a:off x="2185372" y="2119114"/>
              <a:ext cx="97733" cy="37066"/>
            </a:xfrm>
            <a:custGeom>
              <a:rect b="b" l="l" r="r" t="t"/>
              <a:pathLst>
                <a:path extrusionOk="0" h="1170" w="3085">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92"/>
            <p:cNvSpPr/>
            <p:nvPr/>
          </p:nvSpPr>
          <p:spPr>
            <a:xfrm>
              <a:off x="2294763" y="1960587"/>
              <a:ext cx="36242" cy="97131"/>
            </a:xfrm>
            <a:custGeom>
              <a:rect b="b" l="l" r="r" t="t"/>
              <a:pathLst>
                <a:path extrusionOk="0" h="3066" w="1144">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92"/>
            <p:cNvSpPr/>
            <p:nvPr/>
          </p:nvSpPr>
          <p:spPr>
            <a:xfrm>
              <a:off x="2346433" y="1957799"/>
              <a:ext cx="38491" cy="96909"/>
            </a:xfrm>
            <a:custGeom>
              <a:rect b="b" l="l" r="r" t="t"/>
              <a:pathLst>
                <a:path extrusionOk="0" h="3059" w="1215">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92"/>
            <p:cNvSpPr/>
            <p:nvPr/>
          </p:nvSpPr>
          <p:spPr>
            <a:xfrm>
              <a:off x="2290993" y="2100391"/>
              <a:ext cx="37731" cy="121778"/>
            </a:xfrm>
            <a:custGeom>
              <a:rect b="b" l="l" r="r" t="t"/>
              <a:pathLst>
                <a:path extrusionOk="0" h="3844" w="1191">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92"/>
            <p:cNvSpPr/>
            <p:nvPr/>
          </p:nvSpPr>
          <p:spPr>
            <a:xfrm>
              <a:off x="2353592" y="2091362"/>
              <a:ext cx="68302" cy="20307"/>
            </a:xfrm>
            <a:custGeom>
              <a:rect b="b" l="l" r="r" t="t"/>
              <a:pathLst>
                <a:path extrusionOk="0" h="641" w="2156">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92"/>
            <p:cNvSpPr/>
            <p:nvPr/>
          </p:nvSpPr>
          <p:spPr>
            <a:xfrm>
              <a:off x="2321532" y="2064434"/>
              <a:ext cx="230504" cy="260346"/>
            </a:xfrm>
            <a:custGeom>
              <a:rect b="b" l="l" r="r" t="t"/>
              <a:pathLst>
                <a:path extrusionOk="0" h="8218" w="7276">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0" name="Google Shape;11260;p92"/>
          <p:cNvGrpSpPr/>
          <p:nvPr/>
        </p:nvGrpSpPr>
        <p:grpSpPr>
          <a:xfrm>
            <a:off x="1737258" y="1812971"/>
            <a:ext cx="370814" cy="307359"/>
            <a:chOff x="1737258" y="1988371"/>
            <a:chExt cx="370814" cy="307359"/>
          </a:xfrm>
        </p:grpSpPr>
        <p:sp>
          <p:nvSpPr>
            <p:cNvPr id="11261" name="Google Shape;11261;p92"/>
            <p:cNvSpPr/>
            <p:nvPr/>
          </p:nvSpPr>
          <p:spPr>
            <a:xfrm>
              <a:off x="1963200" y="1996607"/>
              <a:ext cx="144873" cy="144492"/>
            </a:xfrm>
            <a:custGeom>
              <a:rect b="b" l="l" r="r" t="t"/>
              <a:pathLst>
                <a:path extrusionOk="0" h="4561" w="4573">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92"/>
            <p:cNvSpPr/>
            <p:nvPr/>
          </p:nvSpPr>
          <p:spPr>
            <a:xfrm>
              <a:off x="1737258" y="1988371"/>
              <a:ext cx="350064" cy="307359"/>
            </a:xfrm>
            <a:custGeom>
              <a:rect b="b" l="l" r="r" t="t"/>
              <a:pathLst>
                <a:path extrusionOk="0" h="9702" w="1105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92"/>
            <p:cNvSpPr/>
            <p:nvPr/>
          </p:nvSpPr>
          <p:spPr>
            <a:xfrm>
              <a:off x="1799129" y="2040738"/>
              <a:ext cx="28322" cy="53571"/>
            </a:xfrm>
            <a:custGeom>
              <a:rect b="b" l="l" r="r" t="t"/>
              <a:pathLst>
                <a:path extrusionOk="0" h="1691" w="894">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92"/>
            <p:cNvSpPr/>
            <p:nvPr/>
          </p:nvSpPr>
          <p:spPr>
            <a:xfrm>
              <a:off x="1802899" y="2024137"/>
              <a:ext cx="16252" cy="15872"/>
            </a:xfrm>
            <a:custGeom>
              <a:rect b="b" l="l" r="r" t="t"/>
              <a:pathLst>
                <a:path extrusionOk="0" h="501" w="513">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5" name="Google Shape;11265;p92"/>
          <p:cNvGrpSpPr/>
          <p:nvPr/>
        </p:nvGrpSpPr>
        <p:grpSpPr>
          <a:xfrm>
            <a:off x="848983" y="1814111"/>
            <a:ext cx="369294" cy="304350"/>
            <a:chOff x="848983" y="1989511"/>
            <a:chExt cx="369294" cy="304350"/>
          </a:xfrm>
        </p:grpSpPr>
        <p:sp>
          <p:nvSpPr>
            <p:cNvPr id="11266" name="Google Shape;11266;p92"/>
            <p:cNvSpPr/>
            <p:nvPr/>
          </p:nvSpPr>
          <p:spPr>
            <a:xfrm>
              <a:off x="890483" y="1989511"/>
              <a:ext cx="286704" cy="304350"/>
            </a:xfrm>
            <a:custGeom>
              <a:rect b="b" l="l" r="r" t="t"/>
              <a:pathLst>
                <a:path extrusionOk="0" h="9607" w="905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92"/>
            <p:cNvSpPr/>
            <p:nvPr/>
          </p:nvSpPr>
          <p:spPr>
            <a:xfrm>
              <a:off x="882943" y="2031107"/>
              <a:ext cx="42641" cy="56802"/>
            </a:xfrm>
            <a:custGeom>
              <a:rect b="b" l="l" r="r" t="t"/>
              <a:pathLst>
                <a:path extrusionOk="0" h="1793" w="1346">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92"/>
            <p:cNvSpPr/>
            <p:nvPr/>
          </p:nvSpPr>
          <p:spPr>
            <a:xfrm>
              <a:off x="848983" y="2072354"/>
              <a:ext cx="59622" cy="30635"/>
            </a:xfrm>
            <a:custGeom>
              <a:rect b="b" l="l" r="r" t="t"/>
              <a:pathLst>
                <a:path extrusionOk="0" h="967" w="1882">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92"/>
            <p:cNvSpPr/>
            <p:nvPr/>
          </p:nvSpPr>
          <p:spPr>
            <a:xfrm>
              <a:off x="1142054" y="2031265"/>
              <a:ext cx="41913" cy="56644"/>
            </a:xfrm>
            <a:custGeom>
              <a:rect b="b" l="l" r="r" t="t"/>
              <a:pathLst>
                <a:path extrusionOk="0" h="1788" w="1323">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92"/>
            <p:cNvSpPr/>
            <p:nvPr/>
          </p:nvSpPr>
          <p:spPr>
            <a:xfrm>
              <a:off x="1158274" y="2072196"/>
              <a:ext cx="60002" cy="30413"/>
            </a:xfrm>
            <a:custGeom>
              <a:rect b="b" l="l" r="r" t="t"/>
              <a:pathLst>
                <a:path extrusionOk="0" h="960" w="1894">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1" name="Google Shape;11271;p92"/>
          <p:cNvGrpSpPr/>
          <p:nvPr/>
        </p:nvGrpSpPr>
        <p:grpSpPr>
          <a:xfrm>
            <a:off x="3074027" y="1808377"/>
            <a:ext cx="380604" cy="313854"/>
            <a:chOff x="3074027" y="1983777"/>
            <a:chExt cx="380604" cy="313854"/>
          </a:xfrm>
        </p:grpSpPr>
        <p:sp>
          <p:nvSpPr>
            <p:cNvPr id="11272" name="Google Shape;11272;p92"/>
            <p:cNvSpPr/>
            <p:nvPr/>
          </p:nvSpPr>
          <p:spPr>
            <a:xfrm>
              <a:off x="3130608" y="1984886"/>
              <a:ext cx="324023" cy="312745"/>
            </a:xfrm>
            <a:custGeom>
              <a:rect b="b" l="l" r="r" t="t"/>
              <a:pathLst>
                <a:path extrusionOk="0" h="9872" w="10228">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92"/>
            <p:cNvSpPr/>
            <p:nvPr/>
          </p:nvSpPr>
          <p:spPr>
            <a:xfrm>
              <a:off x="3243008" y="2008678"/>
              <a:ext cx="185613" cy="169741"/>
            </a:xfrm>
            <a:custGeom>
              <a:rect b="b" l="l" r="r" t="t"/>
              <a:pathLst>
                <a:path extrusionOk="0" h="5358" w="5859">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92"/>
            <p:cNvSpPr/>
            <p:nvPr/>
          </p:nvSpPr>
          <p:spPr>
            <a:xfrm>
              <a:off x="3074027" y="1983777"/>
              <a:ext cx="155802" cy="163342"/>
            </a:xfrm>
            <a:custGeom>
              <a:rect b="b" l="l" r="r" t="t"/>
              <a:pathLst>
                <a:path extrusionOk="0" h="5156" w="4918">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92"/>
            <p:cNvSpPr/>
            <p:nvPr/>
          </p:nvSpPr>
          <p:spPr>
            <a:xfrm>
              <a:off x="3135518" y="2038077"/>
              <a:ext cx="28322" cy="54363"/>
            </a:xfrm>
            <a:custGeom>
              <a:rect b="b" l="l" r="r" t="t"/>
              <a:pathLst>
                <a:path extrusionOk="0" h="1716" w="894">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92"/>
            <p:cNvSpPr/>
            <p:nvPr/>
          </p:nvSpPr>
          <p:spPr>
            <a:xfrm>
              <a:off x="3138908" y="2021096"/>
              <a:ext cx="16252" cy="16252"/>
            </a:xfrm>
            <a:custGeom>
              <a:rect b="b" l="l" r="r" t="t"/>
              <a:pathLst>
                <a:path extrusionOk="0" h="513" w="513">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7" name="Google Shape;11277;p92"/>
          <p:cNvGrpSpPr/>
          <p:nvPr/>
        </p:nvGrpSpPr>
        <p:grpSpPr>
          <a:xfrm>
            <a:off x="3522521" y="1800457"/>
            <a:ext cx="367013" cy="331278"/>
            <a:chOff x="3522521" y="1975857"/>
            <a:chExt cx="367013" cy="331278"/>
          </a:xfrm>
        </p:grpSpPr>
        <p:sp>
          <p:nvSpPr>
            <p:cNvPr id="11278" name="Google Shape;11278;p92"/>
            <p:cNvSpPr/>
            <p:nvPr/>
          </p:nvSpPr>
          <p:spPr>
            <a:xfrm>
              <a:off x="3665841" y="1975857"/>
              <a:ext cx="91302" cy="91682"/>
            </a:xfrm>
            <a:custGeom>
              <a:rect b="b" l="l" r="r" t="t"/>
              <a:pathLst>
                <a:path extrusionOk="0" h="2894" w="2882">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92"/>
            <p:cNvSpPr/>
            <p:nvPr/>
          </p:nvSpPr>
          <p:spPr>
            <a:xfrm>
              <a:off x="3693751" y="2004147"/>
              <a:ext cx="34721" cy="35101"/>
            </a:xfrm>
            <a:custGeom>
              <a:rect b="b" l="l" r="r" t="t"/>
              <a:pathLst>
                <a:path extrusionOk="0" h="1108" w="1096">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92"/>
            <p:cNvSpPr/>
            <p:nvPr/>
          </p:nvSpPr>
          <p:spPr>
            <a:xfrm>
              <a:off x="3679052" y="2008297"/>
              <a:ext cx="210482" cy="228983"/>
            </a:xfrm>
            <a:custGeom>
              <a:rect b="b" l="l" r="r" t="t"/>
              <a:pathLst>
                <a:path extrusionOk="0" h="7228" w="6644">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92"/>
            <p:cNvSpPr/>
            <p:nvPr/>
          </p:nvSpPr>
          <p:spPr>
            <a:xfrm>
              <a:off x="3772951" y="2050907"/>
              <a:ext cx="73973" cy="73593"/>
            </a:xfrm>
            <a:custGeom>
              <a:rect b="b" l="l" r="r" t="t"/>
              <a:pathLst>
                <a:path extrusionOk="0" h="2323" w="2335">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92"/>
            <p:cNvSpPr/>
            <p:nvPr/>
          </p:nvSpPr>
          <p:spPr>
            <a:xfrm>
              <a:off x="3790312" y="2069028"/>
              <a:ext cx="38491" cy="38491"/>
            </a:xfrm>
            <a:custGeom>
              <a:rect b="b" l="l" r="r" t="t"/>
              <a:pathLst>
                <a:path extrusionOk="0" h="1215" w="1215">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92"/>
            <p:cNvSpPr/>
            <p:nvPr/>
          </p:nvSpPr>
          <p:spPr>
            <a:xfrm>
              <a:off x="3522521" y="2081447"/>
              <a:ext cx="294212" cy="225688"/>
            </a:xfrm>
            <a:custGeom>
              <a:rect b="b" l="l" r="r" t="t"/>
              <a:pathLst>
                <a:path extrusionOk="0" h="7124" w="9287">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92"/>
            <p:cNvSpPr/>
            <p:nvPr/>
          </p:nvSpPr>
          <p:spPr>
            <a:xfrm>
              <a:off x="3810682" y="2248812"/>
              <a:ext cx="1774" cy="253"/>
            </a:xfrm>
            <a:custGeom>
              <a:rect b="b" l="l" r="r" t="t"/>
              <a:pathLst>
                <a:path extrusionOk="0" h="8" w="56">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5" name="Google Shape;11285;p92"/>
          <p:cNvGrpSpPr/>
          <p:nvPr/>
        </p:nvGrpSpPr>
        <p:grpSpPr>
          <a:xfrm>
            <a:off x="2630824" y="1801566"/>
            <a:ext cx="368185" cy="330454"/>
            <a:chOff x="2630824" y="1976966"/>
            <a:chExt cx="368185" cy="330454"/>
          </a:xfrm>
        </p:grpSpPr>
        <p:sp>
          <p:nvSpPr>
            <p:cNvPr id="11286" name="Google Shape;11286;p92"/>
            <p:cNvSpPr/>
            <p:nvPr/>
          </p:nvSpPr>
          <p:spPr>
            <a:xfrm>
              <a:off x="2630824" y="2059967"/>
              <a:ext cx="229743" cy="247072"/>
            </a:xfrm>
            <a:custGeom>
              <a:rect b="b" l="l" r="r" t="t"/>
              <a:pathLst>
                <a:path extrusionOk="0" h="7799" w="7252">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92"/>
            <p:cNvSpPr/>
            <p:nvPr/>
          </p:nvSpPr>
          <p:spPr>
            <a:xfrm>
              <a:off x="2792646" y="1976966"/>
              <a:ext cx="206364" cy="330454"/>
            </a:xfrm>
            <a:custGeom>
              <a:rect b="b" l="l" r="r" t="t"/>
              <a:pathLst>
                <a:path extrusionOk="0" h="10431" w="6514">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92"/>
            <p:cNvSpPr/>
            <p:nvPr/>
          </p:nvSpPr>
          <p:spPr>
            <a:xfrm>
              <a:off x="2876376" y="2005256"/>
              <a:ext cx="78123" cy="91333"/>
            </a:xfrm>
            <a:custGeom>
              <a:rect b="b" l="l" r="r" t="t"/>
              <a:pathLst>
                <a:path extrusionOk="0" h="2883" w="2466">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92"/>
            <p:cNvSpPr/>
            <p:nvPr/>
          </p:nvSpPr>
          <p:spPr>
            <a:xfrm>
              <a:off x="2715695" y="2177659"/>
              <a:ext cx="43782" cy="43402"/>
            </a:xfrm>
            <a:custGeom>
              <a:rect b="b" l="l" r="r" t="t"/>
              <a:pathLst>
                <a:path extrusionOk="0" h="1370" w="1382">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92"/>
            <p:cNvSpPr/>
            <p:nvPr/>
          </p:nvSpPr>
          <p:spPr>
            <a:xfrm>
              <a:off x="2770026" y="2177659"/>
              <a:ext cx="88292" cy="10581"/>
            </a:xfrm>
            <a:custGeom>
              <a:rect b="b" l="l" r="r" t="t"/>
              <a:pathLst>
                <a:path extrusionOk="0" h="334" w="2787">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92"/>
            <p:cNvSpPr/>
            <p:nvPr/>
          </p:nvSpPr>
          <p:spPr>
            <a:xfrm>
              <a:off x="2770026" y="2194227"/>
              <a:ext cx="88292" cy="10613"/>
            </a:xfrm>
            <a:custGeom>
              <a:rect b="b" l="l" r="r" t="t"/>
              <a:pathLst>
                <a:path extrusionOk="0" h="335" w="2787">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92"/>
            <p:cNvSpPr/>
            <p:nvPr/>
          </p:nvSpPr>
          <p:spPr>
            <a:xfrm>
              <a:off x="2770026" y="2210828"/>
              <a:ext cx="88292" cy="10233"/>
            </a:xfrm>
            <a:custGeom>
              <a:rect b="b" l="l" r="r" t="t"/>
              <a:pathLst>
                <a:path extrusionOk="0" h="323" w="2787">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92"/>
            <p:cNvSpPr/>
            <p:nvPr/>
          </p:nvSpPr>
          <p:spPr>
            <a:xfrm>
              <a:off x="2908436" y="2058447"/>
              <a:ext cx="16252" cy="18913"/>
            </a:xfrm>
            <a:custGeom>
              <a:rect b="b" l="l" r="r" t="t"/>
              <a:pathLst>
                <a:path extrusionOk="0" h="597" w="513">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4" name="Google Shape;11294;p92"/>
          <p:cNvGrpSpPr/>
          <p:nvPr/>
        </p:nvGrpSpPr>
        <p:grpSpPr>
          <a:xfrm>
            <a:off x="1293706" y="1791016"/>
            <a:ext cx="369294" cy="350444"/>
            <a:chOff x="1293706" y="1966416"/>
            <a:chExt cx="369294" cy="350444"/>
          </a:xfrm>
        </p:grpSpPr>
        <p:sp>
          <p:nvSpPr>
            <p:cNvPr id="11295" name="Google Shape;11295;p92"/>
            <p:cNvSpPr/>
            <p:nvPr/>
          </p:nvSpPr>
          <p:spPr>
            <a:xfrm>
              <a:off x="1509067" y="1966416"/>
              <a:ext cx="153933" cy="162994"/>
            </a:xfrm>
            <a:custGeom>
              <a:rect b="b" l="l" r="r" t="t"/>
              <a:pathLst>
                <a:path extrusionOk="0" h="5145" w="4859">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92"/>
            <p:cNvSpPr/>
            <p:nvPr/>
          </p:nvSpPr>
          <p:spPr>
            <a:xfrm>
              <a:off x="1574328" y="2021096"/>
              <a:ext cx="28702" cy="54363"/>
            </a:xfrm>
            <a:custGeom>
              <a:rect b="b" l="l" r="r" t="t"/>
              <a:pathLst>
                <a:path extrusionOk="0" h="1716" w="906">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92"/>
            <p:cNvSpPr/>
            <p:nvPr/>
          </p:nvSpPr>
          <p:spPr>
            <a:xfrm>
              <a:off x="1578098" y="2004147"/>
              <a:ext cx="15872" cy="16252"/>
            </a:xfrm>
            <a:custGeom>
              <a:rect b="b" l="l" r="r" t="t"/>
              <a:pathLst>
                <a:path extrusionOk="0" h="513" w="501">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92"/>
            <p:cNvSpPr/>
            <p:nvPr/>
          </p:nvSpPr>
          <p:spPr>
            <a:xfrm>
              <a:off x="1293706" y="1999997"/>
              <a:ext cx="274982" cy="316863"/>
            </a:xfrm>
            <a:custGeom>
              <a:rect b="b" l="l" r="r" t="t"/>
              <a:pathLst>
                <a:path extrusionOk="0" h="10002" w="868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92"/>
            <p:cNvSpPr/>
            <p:nvPr/>
          </p:nvSpPr>
          <p:spPr>
            <a:xfrm>
              <a:off x="1426826" y="2243648"/>
              <a:ext cx="10233" cy="11341"/>
            </a:xfrm>
            <a:custGeom>
              <a:rect b="b" l="l" r="r" t="t"/>
              <a:pathLst>
                <a:path extrusionOk="0" h="358" w="323">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92"/>
            <p:cNvSpPr/>
            <p:nvPr/>
          </p:nvSpPr>
          <p:spPr>
            <a:xfrm>
              <a:off x="1426826" y="2262149"/>
              <a:ext cx="10233" cy="11341"/>
            </a:xfrm>
            <a:custGeom>
              <a:rect b="b" l="l" r="r" t="t"/>
              <a:pathLst>
                <a:path extrusionOk="0" h="358" w="323">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92"/>
            <p:cNvSpPr/>
            <p:nvPr/>
          </p:nvSpPr>
          <p:spPr>
            <a:xfrm>
              <a:off x="1471336" y="2261389"/>
              <a:ext cx="63804" cy="30571"/>
            </a:xfrm>
            <a:custGeom>
              <a:rect b="b" l="l" r="r" t="t"/>
              <a:pathLst>
                <a:path extrusionOk="0" h="965" w="2014">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92"/>
            <p:cNvSpPr/>
            <p:nvPr/>
          </p:nvSpPr>
          <p:spPr>
            <a:xfrm>
              <a:off x="1420807" y="2092788"/>
              <a:ext cx="22271" cy="36971"/>
            </a:xfrm>
            <a:custGeom>
              <a:rect b="b" l="l" r="r" t="t"/>
              <a:pathLst>
                <a:path extrusionOk="0" h="1167" w="703">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3" name="Google Shape;11303;p92"/>
          <p:cNvGrpSpPr/>
          <p:nvPr/>
        </p:nvGrpSpPr>
        <p:grpSpPr>
          <a:xfrm>
            <a:off x="3967213" y="1800077"/>
            <a:ext cx="368185" cy="331816"/>
            <a:chOff x="3967213" y="1975477"/>
            <a:chExt cx="368185" cy="331816"/>
          </a:xfrm>
        </p:grpSpPr>
        <p:sp>
          <p:nvSpPr>
            <p:cNvPr id="11304" name="Google Shape;11304;p92"/>
            <p:cNvSpPr/>
            <p:nvPr/>
          </p:nvSpPr>
          <p:spPr>
            <a:xfrm>
              <a:off x="3967213" y="1975477"/>
              <a:ext cx="368185" cy="331816"/>
            </a:xfrm>
            <a:custGeom>
              <a:rect b="b" l="l" r="r" t="t"/>
              <a:pathLst>
                <a:path extrusionOk="0" h="10474" w="11622">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92"/>
            <p:cNvSpPr/>
            <p:nvPr/>
          </p:nvSpPr>
          <p:spPr>
            <a:xfrm>
              <a:off x="4237665" y="2034307"/>
              <a:ext cx="32092" cy="63772"/>
            </a:xfrm>
            <a:custGeom>
              <a:rect b="b" l="l" r="r" t="t"/>
              <a:pathLst>
                <a:path extrusionOk="0" h="2013" w="1013">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92"/>
            <p:cNvSpPr/>
            <p:nvPr/>
          </p:nvSpPr>
          <p:spPr>
            <a:xfrm>
              <a:off x="4241815" y="2014317"/>
              <a:ext cx="17012" cy="17012"/>
            </a:xfrm>
            <a:custGeom>
              <a:rect b="b" l="l" r="r" t="t"/>
              <a:pathLst>
                <a:path extrusionOk="0" h="537" w="537">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7" name="Google Shape;11307;p92"/>
          <p:cNvGrpSpPr/>
          <p:nvPr/>
        </p:nvGrpSpPr>
        <p:grpSpPr>
          <a:xfrm>
            <a:off x="8047661" y="1793646"/>
            <a:ext cx="279132" cy="356875"/>
            <a:chOff x="8047661" y="1969046"/>
            <a:chExt cx="279132" cy="356875"/>
          </a:xfrm>
        </p:grpSpPr>
        <p:sp>
          <p:nvSpPr>
            <p:cNvPr id="11308" name="Google Shape;11308;p92"/>
            <p:cNvSpPr/>
            <p:nvPr/>
          </p:nvSpPr>
          <p:spPr>
            <a:xfrm>
              <a:off x="8169502" y="2126115"/>
              <a:ext cx="33961" cy="15713"/>
            </a:xfrm>
            <a:custGeom>
              <a:rect b="b" l="l" r="r" t="t"/>
              <a:pathLst>
                <a:path extrusionOk="0" h="496" w="1072">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92"/>
            <p:cNvSpPr/>
            <p:nvPr/>
          </p:nvSpPr>
          <p:spPr>
            <a:xfrm>
              <a:off x="8141592" y="2047517"/>
              <a:ext cx="27562" cy="10581"/>
            </a:xfrm>
            <a:custGeom>
              <a:rect b="b" l="l" r="r" t="t"/>
              <a:pathLst>
                <a:path extrusionOk="0" h="334" w="87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92"/>
            <p:cNvSpPr/>
            <p:nvPr/>
          </p:nvSpPr>
          <p:spPr>
            <a:xfrm>
              <a:off x="8203431" y="2047517"/>
              <a:ext cx="27181" cy="10581"/>
            </a:xfrm>
            <a:custGeom>
              <a:rect b="b" l="l" r="r" t="t"/>
              <a:pathLst>
                <a:path extrusionOk="0" h="334" w="858">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92"/>
            <p:cNvSpPr/>
            <p:nvPr/>
          </p:nvSpPr>
          <p:spPr>
            <a:xfrm>
              <a:off x="8047661" y="1969046"/>
              <a:ext cx="279132" cy="356875"/>
            </a:xfrm>
            <a:custGeom>
              <a:rect b="b" l="l" r="r" t="t"/>
              <a:pathLst>
                <a:path extrusionOk="0" h="11265" w="8811">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2" name="Google Shape;11312;p92"/>
          <p:cNvGrpSpPr/>
          <p:nvPr/>
        </p:nvGrpSpPr>
        <p:grpSpPr>
          <a:xfrm>
            <a:off x="7596157" y="1792759"/>
            <a:ext cx="279544" cy="358142"/>
            <a:chOff x="7596157" y="1968159"/>
            <a:chExt cx="279544" cy="358142"/>
          </a:xfrm>
        </p:grpSpPr>
        <p:sp>
          <p:nvSpPr>
            <p:cNvPr id="11313" name="Google Shape;11313;p92"/>
            <p:cNvSpPr/>
            <p:nvPr/>
          </p:nvSpPr>
          <p:spPr>
            <a:xfrm>
              <a:off x="7696868" y="2092408"/>
              <a:ext cx="10581" cy="16252"/>
            </a:xfrm>
            <a:custGeom>
              <a:rect b="b" l="l" r="r" t="t"/>
              <a:pathLst>
                <a:path extrusionOk="0" h="513" w="334">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92"/>
            <p:cNvSpPr/>
            <p:nvPr/>
          </p:nvSpPr>
          <p:spPr>
            <a:xfrm>
              <a:off x="7764378" y="2092408"/>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92"/>
            <p:cNvSpPr/>
            <p:nvPr/>
          </p:nvSpPr>
          <p:spPr>
            <a:xfrm>
              <a:off x="7713088" y="2143032"/>
              <a:ext cx="45302" cy="15777"/>
            </a:xfrm>
            <a:custGeom>
              <a:rect b="b" l="l" r="r" t="t"/>
              <a:pathLst>
                <a:path extrusionOk="0" h="498" w="143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92"/>
            <p:cNvSpPr/>
            <p:nvPr/>
          </p:nvSpPr>
          <p:spPr>
            <a:xfrm>
              <a:off x="7691197" y="2075427"/>
              <a:ext cx="21923" cy="10581"/>
            </a:xfrm>
            <a:custGeom>
              <a:rect b="b" l="l" r="r" t="t"/>
              <a:pathLst>
                <a:path extrusionOk="0" h="334" w="692">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92"/>
            <p:cNvSpPr/>
            <p:nvPr/>
          </p:nvSpPr>
          <p:spPr>
            <a:xfrm>
              <a:off x="7758739" y="2075427"/>
              <a:ext cx="21891" cy="10581"/>
            </a:xfrm>
            <a:custGeom>
              <a:rect b="b" l="l" r="r" t="t"/>
              <a:pathLst>
                <a:path extrusionOk="0" h="334" w="691">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92"/>
            <p:cNvSpPr/>
            <p:nvPr/>
          </p:nvSpPr>
          <p:spPr>
            <a:xfrm>
              <a:off x="7596157" y="1968159"/>
              <a:ext cx="279544" cy="358142"/>
            </a:xfrm>
            <a:custGeom>
              <a:rect b="b" l="l" r="r" t="t"/>
              <a:pathLst>
                <a:path extrusionOk="0" h="11305" w="8824">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9" name="Google Shape;11319;p92"/>
          <p:cNvGrpSpPr/>
          <p:nvPr/>
        </p:nvGrpSpPr>
        <p:grpSpPr>
          <a:xfrm>
            <a:off x="7147315" y="1793646"/>
            <a:ext cx="279513" cy="357636"/>
            <a:chOff x="7147315" y="1969046"/>
            <a:chExt cx="279513" cy="357636"/>
          </a:xfrm>
        </p:grpSpPr>
        <p:sp>
          <p:nvSpPr>
            <p:cNvPr id="11320" name="Google Shape;11320;p92"/>
            <p:cNvSpPr/>
            <p:nvPr/>
          </p:nvSpPr>
          <p:spPr>
            <a:xfrm>
              <a:off x="7248026" y="2081098"/>
              <a:ext cx="10581" cy="16252"/>
            </a:xfrm>
            <a:custGeom>
              <a:rect b="b" l="l" r="r" t="t"/>
              <a:pathLst>
                <a:path extrusionOk="0" h="513" w="334">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92"/>
            <p:cNvSpPr/>
            <p:nvPr/>
          </p:nvSpPr>
          <p:spPr>
            <a:xfrm>
              <a:off x="7315536" y="2081098"/>
              <a:ext cx="10581" cy="16252"/>
            </a:xfrm>
            <a:custGeom>
              <a:rect b="b" l="l" r="r" t="t"/>
              <a:pathLst>
                <a:path extrusionOk="0" h="513" w="334">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92"/>
            <p:cNvSpPr/>
            <p:nvPr/>
          </p:nvSpPr>
          <p:spPr>
            <a:xfrm>
              <a:off x="7241595" y="2064308"/>
              <a:ext cx="28702" cy="16442"/>
            </a:xfrm>
            <a:custGeom>
              <a:rect b="b" l="l" r="r" t="t"/>
              <a:pathLst>
                <a:path extrusionOk="0" h="519" w="906">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92"/>
            <p:cNvSpPr/>
            <p:nvPr/>
          </p:nvSpPr>
          <p:spPr>
            <a:xfrm>
              <a:off x="7303466" y="2064276"/>
              <a:ext cx="28702" cy="16474"/>
            </a:xfrm>
            <a:custGeom>
              <a:rect b="b" l="l" r="r" t="t"/>
              <a:pathLst>
                <a:path extrusionOk="0" h="520" w="906">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92"/>
            <p:cNvSpPr/>
            <p:nvPr/>
          </p:nvSpPr>
          <p:spPr>
            <a:xfrm>
              <a:off x="7281575" y="2277229"/>
              <a:ext cx="10993" cy="49452"/>
            </a:xfrm>
            <a:custGeom>
              <a:rect b="b" l="l" r="r" t="t"/>
              <a:pathLst>
                <a:path extrusionOk="0" h="1561" w="347">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92"/>
            <p:cNvSpPr/>
            <p:nvPr/>
          </p:nvSpPr>
          <p:spPr>
            <a:xfrm>
              <a:off x="7147315" y="1969046"/>
              <a:ext cx="279513" cy="357255"/>
            </a:xfrm>
            <a:custGeom>
              <a:rect b="b" l="l" r="r" t="t"/>
              <a:pathLst>
                <a:path extrusionOk="0" h="11277" w="8823">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92"/>
            <p:cNvSpPr/>
            <p:nvPr/>
          </p:nvSpPr>
          <p:spPr>
            <a:xfrm>
              <a:off x="7248026" y="2111067"/>
              <a:ext cx="78471" cy="36052"/>
            </a:xfrm>
            <a:custGeom>
              <a:rect b="b" l="l" r="r" t="t"/>
              <a:pathLst>
                <a:path extrusionOk="0" h="1138" w="2477">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7" name="Google Shape;11327;p92"/>
          <p:cNvGrpSpPr/>
          <p:nvPr/>
        </p:nvGrpSpPr>
        <p:grpSpPr>
          <a:xfrm>
            <a:off x="6697681" y="1792917"/>
            <a:ext cx="280305" cy="359093"/>
            <a:chOff x="6697681" y="1968317"/>
            <a:chExt cx="280305" cy="359093"/>
          </a:xfrm>
        </p:grpSpPr>
        <p:sp>
          <p:nvSpPr>
            <p:cNvPr id="11328" name="Google Shape;11328;p92"/>
            <p:cNvSpPr/>
            <p:nvPr/>
          </p:nvSpPr>
          <p:spPr>
            <a:xfrm>
              <a:off x="6799152" y="2092408"/>
              <a:ext cx="10613" cy="16252"/>
            </a:xfrm>
            <a:custGeom>
              <a:rect b="b" l="l" r="r" t="t"/>
              <a:pathLst>
                <a:path extrusionOk="0" h="513" w="335">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92"/>
            <p:cNvSpPr/>
            <p:nvPr/>
          </p:nvSpPr>
          <p:spPr>
            <a:xfrm>
              <a:off x="6866662" y="2092408"/>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92"/>
            <p:cNvSpPr/>
            <p:nvPr/>
          </p:nvSpPr>
          <p:spPr>
            <a:xfrm>
              <a:off x="6815372" y="2143032"/>
              <a:ext cx="45302" cy="15777"/>
            </a:xfrm>
            <a:custGeom>
              <a:rect b="b" l="l" r="r" t="t"/>
              <a:pathLst>
                <a:path extrusionOk="0" h="498" w="143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92"/>
            <p:cNvSpPr/>
            <p:nvPr/>
          </p:nvSpPr>
          <p:spPr>
            <a:xfrm>
              <a:off x="6697681" y="1968317"/>
              <a:ext cx="280305" cy="358713"/>
            </a:xfrm>
            <a:custGeom>
              <a:rect b="b" l="l" r="r" t="t"/>
              <a:pathLst>
                <a:path extrusionOk="0" h="11323" w="8848">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92"/>
            <p:cNvSpPr/>
            <p:nvPr/>
          </p:nvSpPr>
          <p:spPr>
            <a:xfrm>
              <a:off x="6888933" y="2249319"/>
              <a:ext cx="10201" cy="78091"/>
            </a:xfrm>
            <a:custGeom>
              <a:rect b="b" l="l" r="r" t="t"/>
              <a:pathLst>
                <a:path extrusionOk="0" h="2465" w="322">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92"/>
            <p:cNvSpPr/>
            <p:nvPr/>
          </p:nvSpPr>
          <p:spPr>
            <a:xfrm>
              <a:off x="6793133" y="2075364"/>
              <a:ext cx="22651" cy="13306"/>
            </a:xfrm>
            <a:custGeom>
              <a:rect b="b" l="l" r="r" t="t"/>
              <a:pathLst>
                <a:path extrusionOk="0" h="420" w="715">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92"/>
            <p:cNvSpPr/>
            <p:nvPr/>
          </p:nvSpPr>
          <p:spPr>
            <a:xfrm>
              <a:off x="6859502" y="2075649"/>
              <a:ext cx="23792" cy="13401"/>
            </a:xfrm>
            <a:custGeom>
              <a:rect b="b" l="l" r="r" t="t"/>
              <a:pathLst>
                <a:path extrusionOk="0" h="423" w="751">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5" name="Google Shape;11335;p92"/>
          <p:cNvGrpSpPr/>
          <p:nvPr/>
        </p:nvGrpSpPr>
        <p:grpSpPr>
          <a:xfrm>
            <a:off x="6248839" y="1792537"/>
            <a:ext cx="280273" cy="358744"/>
            <a:chOff x="6248839" y="1967937"/>
            <a:chExt cx="280273" cy="358744"/>
          </a:xfrm>
        </p:grpSpPr>
        <p:sp>
          <p:nvSpPr>
            <p:cNvPr id="11336" name="Google Shape;11336;p92"/>
            <p:cNvSpPr/>
            <p:nvPr/>
          </p:nvSpPr>
          <p:spPr>
            <a:xfrm>
              <a:off x="6383859" y="2316449"/>
              <a:ext cx="10613" cy="10233"/>
            </a:xfrm>
            <a:custGeom>
              <a:rect b="b" l="l" r="r" t="t"/>
              <a:pathLst>
                <a:path extrusionOk="0" h="323" w="335">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92"/>
            <p:cNvSpPr/>
            <p:nvPr/>
          </p:nvSpPr>
          <p:spPr>
            <a:xfrm>
              <a:off x="6248839" y="1967937"/>
              <a:ext cx="280273" cy="358364"/>
            </a:xfrm>
            <a:custGeom>
              <a:rect b="b" l="l" r="r" t="t"/>
              <a:pathLst>
                <a:path extrusionOk="0" h="11312" w="8847">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92"/>
            <p:cNvSpPr/>
            <p:nvPr/>
          </p:nvSpPr>
          <p:spPr>
            <a:xfrm>
              <a:off x="6445730" y="2238009"/>
              <a:ext cx="10201" cy="88672"/>
            </a:xfrm>
            <a:custGeom>
              <a:rect b="b" l="l" r="r" t="t"/>
              <a:pathLst>
                <a:path extrusionOk="0" h="2799" w="322">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92"/>
            <p:cNvSpPr/>
            <p:nvPr/>
          </p:nvSpPr>
          <p:spPr>
            <a:xfrm>
              <a:off x="6383859" y="2249319"/>
              <a:ext cx="10613" cy="10581"/>
            </a:xfrm>
            <a:custGeom>
              <a:rect b="b" l="l" r="r" t="t"/>
              <a:pathLst>
                <a:path extrusionOk="0" h="334" w="335">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92"/>
            <p:cNvSpPr/>
            <p:nvPr/>
          </p:nvSpPr>
          <p:spPr>
            <a:xfrm>
              <a:off x="6383859" y="2282868"/>
              <a:ext cx="10613" cy="10613"/>
            </a:xfrm>
            <a:custGeom>
              <a:rect b="b" l="l" r="r" t="t"/>
              <a:pathLst>
                <a:path extrusionOk="0" h="335" w="335">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92"/>
            <p:cNvSpPr/>
            <p:nvPr/>
          </p:nvSpPr>
          <p:spPr>
            <a:xfrm>
              <a:off x="6378220" y="2154247"/>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2" name="Google Shape;11342;p92"/>
          <p:cNvGrpSpPr/>
          <p:nvPr/>
        </p:nvGrpSpPr>
        <p:grpSpPr>
          <a:xfrm>
            <a:off x="5801485" y="1793646"/>
            <a:ext cx="279164" cy="357794"/>
            <a:chOff x="5801485" y="1969046"/>
            <a:chExt cx="279164" cy="357794"/>
          </a:xfrm>
        </p:grpSpPr>
        <p:sp>
          <p:nvSpPr>
            <p:cNvPr id="11343" name="Google Shape;11343;p92"/>
            <p:cNvSpPr/>
            <p:nvPr/>
          </p:nvSpPr>
          <p:spPr>
            <a:xfrm>
              <a:off x="5901436" y="2092408"/>
              <a:ext cx="10613" cy="16252"/>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92"/>
            <p:cNvSpPr/>
            <p:nvPr/>
          </p:nvSpPr>
          <p:spPr>
            <a:xfrm>
              <a:off x="5968597" y="2092408"/>
              <a:ext cx="10581" cy="16252"/>
            </a:xfrm>
            <a:custGeom>
              <a:rect b="b" l="l" r="r" t="t"/>
              <a:pathLst>
                <a:path extrusionOk="0" h="513" w="334">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92"/>
            <p:cNvSpPr/>
            <p:nvPr/>
          </p:nvSpPr>
          <p:spPr>
            <a:xfrm>
              <a:off x="5801485" y="1969046"/>
              <a:ext cx="279164" cy="357636"/>
            </a:xfrm>
            <a:custGeom>
              <a:rect b="b" l="l" r="r" t="t"/>
              <a:pathLst>
                <a:path extrusionOk="0" h="11289" w="8812">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92"/>
            <p:cNvSpPr/>
            <p:nvPr/>
          </p:nvSpPr>
          <p:spPr>
            <a:xfrm>
              <a:off x="5895797" y="2075427"/>
              <a:ext cx="21891" cy="10581"/>
            </a:xfrm>
            <a:custGeom>
              <a:rect b="b" l="l" r="r" t="t"/>
              <a:pathLst>
                <a:path extrusionOk="0" h="334" w="691">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92"/>
            <p:cNvSpPr/>
            <p:nvPr/>
          </p:nvSpPr>
          <p:spPr>
            <a:xfrm>
              <a:off x="5962927" y="2075427"/>
              <a:ext cx="21542" cy="10581"/>
            </a:xfrm>
            <a:custGeom>
              <a:rect b="b" l="l" r="r" t="t"/>
              <a:pathLst>
                <a:path extrusionOk="0" h="334" w="68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92"/>
            <p:cNvSpPr/>
            <p:nvPr/>
          </p:nvSpPr>
          <p:spPr>
            <a:xfrm>
              <a:off x="5845615" y="2282868"/>
              <a:ext cx="10233" cy="43813"/>
            </a:xfrm>
            <a:custGeom>
              <a:rect b="b" l="l" r="r" t="t"/>
              <a:pathLst>
                <a:path extrusionOk="0" h="1383" w="323">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92"/>
            <p:cNvSpPr/>
            <p:nvPr/>
          </p:nvSpPr>
          <p:spPr>
            <a:xfrm>
              <a:off x="6024798" y="2282868"/>
              <a:ext cx="10201" cy="43813"/>
            </a:xfrm>
            <a:custGeom>
              <a:rect b="b" l="l" r="r" t="t"/>
              <a:pathLst>
                <a:path extrusionOk="0" h="1383" w="322">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92"/>
            <p:cNvSpPr/>
            <p:nvPr/>
          </p:nvSpPr>
          <p:spPr>
            <a:xfrm>
              <a:off x="5868267" y="2260248"/>
              <a:ext cx="144112" cy="66591"/>
            </a:xfrm>
            <a:custGeom>
              <a:rect b="b" l="l" r="r" t="t"/>
              <a:pathLst>
                <a:path extrusionOk="0" h="2102" w="4549">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92"/>
            <p:cNvSpPr/>
            <p:nvPr/>
          </p:nvSpPr>
          <p:spPr>
            <a:xfrm>
              <a:off x="5890126" y="2013556"/>
              <a:ext cx="10581" cy="10613"/>
            </a:xfrm>
            <a:custGeom>
              <a:rect b="b" l="l" r="r" t="t"/>
              <a:pathLst>
                <a:path extrusionOk="0" h="335" w="334">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92"/>
            <p:cNvSpPr/>
            <p:nvPr/>
          </p:nvSpPr>
          <p:spPr>
            <a:xfrm>
              <a:off x="5979907" y="2013556"/>
              <a:ext cx="10201" cy="10613"/>
            </a:xfrm>
            <a:custGeom>
              <a:rect b="b" l="l" r="r" t="t"/>
              <a:pathLst>
                <a:path extrusionOk="0" h="335" w="322">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92"/>
            <p:cNvSpPr/>
            <p:nvPr/>
          </p:nvSpPr>
          <p:spPr>
            <a:xfrm>
              <a:off x="5861455" y="2002247"/>
              <a:ext cx="127892" cy="155454"/>
            </a:xfrm>
            <a:custGeom>
              <a:rect b="b" l="l" r="r" t="t"/>
              <a:pathLst>
                <a:path extrusionOk="0" h="4907" w="4037">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92"/>
            <p:cNvSpPr/>
            <p:nvPr/>
          </p:nvSpPr>
          <p:spPr>
            <a:xfrm>
              <a:off x="5890886" y="2060633"/>
              <a:ext cx="128652" cy="127227"/>
            </a:xfrm>
            <a:custGeom>
              <a:rect b="b" l="l" r="r" t="t"/>
              <a:pathLst>
                <a:path extrusionOk="0" h="4016" w="4061">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92"/>
            <p:cNvSpPr/>
            <p:nvPr/>
          </p:nvSpPr>
          <p:spPr>
            <a:xfrm>
              <a:off x="5910116" y="2122947"/>
              <a:ext cx="61142" cy="33232"/>
            </a:xfrm>
            <a:custGeom>
              <a:rect b="b" l="l" r="r" t="t"/>
              <a:pathLst>
                <a:path extrusionOk="0" h="1049" w="193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6" name="Google Shape;11356;p92"/>
          <p:cNvGrpSpPr/>
          <p:nvPr/>
        </p:nvGrpSpPr>
        <p:grpSpPr>
          <a:xfrm>
            <a:off x="5352643" y="1793646"/>
            <a:ext cx="278404" cy="358364"/>
            <a:chOff x="5352643" y="1969046"/>
            <a:chExt cx="278404" cy="358364"/>
          </a:xfrm>
        </p:grpSpPr>
        <p:sp>
          <p:nvSpPr>
            <p:cNvPr id="11357" name="Google Shape;11357;p92"/>
            <p:cNvSpPr/>
            <p:nvPr/>
          </p:nvSpPr>
          <p:spPr>
            <a:xfrm>
              <a:off x="5352643" y="1969046"/>
              <a:ext cx="278404" cy="358364"/>
            </a:xfrm>
            <a:custGeom>
              <a:rect b="b" l="l" r="r" t="t"/>
              <a:pathLst>
                <a:path extrusionOk="0" h="11312" w="8788">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92"/>
            <p:cNvSpPr/>
            <p:nvPr/>
          </p:nvSpPr>
          <p:spPr>
            <a:xfrm>
              <a:off x="5452593" y="2092408"/>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92"/>
            <p:cNvSpPr/>
            <p:nvPr/>
          </p:nvSpPr>
          <p:spPr>
            <a:xfrm>
              <a:off x="5519723" y="2092408"/>
              <a:ext cx="10233" cy="16252"/>
            </a:xfrm>
            <a:custGeom>
              <a:rect b="b" l="l" r="r" t="t"/>
              <a:pathLst>
                <a:path extrusionOk="0" h="513" w="323">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92"/>
            <p:cNvSpPr/>
            <p:nvPr/>
          </p:nvSpPr>
          <p:spPr>
            <a:xfrm>
              <a:off x="5474833" y="2137298"/>
              <a:ext cx="32852" cy="10201"/>
            </a:xfrm>
            <a:custGeom>
              <a:rect b="b" l="l" r="r" t="t"/>
              <a:pathLst>
                <a:path extrusionOk="0" h="322" w="1037">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1" name="Google Shape;11361;p92"/>
          <p:cNvGrpSpPr/>
          <p:nvPr/>
        </p:nvGrpSpPr>
        <p:grpSpPr>
          <a:xfrm>
            <a:off x="4897750" y="1792917"/>
            <a:ext cx="279132" cy="358364"/>
            <a:chOff x="4897750" y="1968317"/>
            <a:chExt cx="279132" cy="358364"/>
          </a:xfrm>
        </p:grpSpPr>
        <p:sp>
          <p:nvSpPr>
            <p:cNvPr id="11362" name="Google Shape;11362;p92"/>
            <p:cNvSpPr/>
            <p:nvPr/>
          </p:nvSpPr>
          <p:spPr>
            <a:xfrm>
              <a:off x="4997700" y="2075427"/>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92"/>
            <p:cNvSpPr/>
            <p:nvPr/>
          </p:nvSpPr>
          <p:spPr>
            <a:xfrm>
              <a:off x="5064830" y="2075427"/>
              <a:ext cx="10233" cy="16252"/>
            </a:xfrm>
            <a:custGeom>
              <a:rect b="b" l="l" r="r" t="t"/>
              <a:pathLst>
                <a:path extrusionOk="0" h="513" w="323">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92"/>
            <p:cNvSpPr/>
            <p:nvPr/>
          </p:nvSpPr>
          <p:spPr>
            <a:xfrm>
              <a:off x="5013920" y="2115122"/>
              <a:ext cx="45302" cy="16157"/>
            </a:xfrm>
            <a:custGeom>
              <a:rect b="b" l="l" r="r" t="t"/>
              <a:pathLst>
                <a:path extrusionOk="0" h="510" w="143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92"/>
            <p:cNvSpPr/>
            <p:nvPr/>
          </p:nvSpPr>
          <p:spPr>
            <a:xfrm>
              <a:off x="4897750" y="1968317"/>
              <a:ext cx="279132" cy="358364"/>
            </a:xfrm>
            <a:custGeom>
              <a:rect b="b" l="l" r="r" t="t"/>
              <a:pathLst>
                <a:path extrusionOk="0" h="11312" w="8811">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92"/>
            <p:cNvSpPr/>
            <p:nvPr/>
          </p:nvSpPr>
          <p:spPr>
            <a:xfrm>
              <a:off x="4992030" y="2058827"/>
              <a:ext cx="21923" cy="10581"/>
            </a:xfrm>
            <a:custGeom>
              <a:rect b="b" l="l" r="r" t="t"/>
              <a:pathLst>
                <a:path extrusionOk="0" h="334" w="692">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92"/>
            <p:cNvSpPr/>
            <p:nvPr/>
          </p:nvSpPr>
          <p:spPr>
            <a:xfrm>
              <a:off x="5059191" y="2058827"/>
              <a:ext cx="21511" cy="10581"/>
            </a:xfrm>
            <a:custGeom>
              <a:rect b="b" l="l" r="r" t="t"/>
              <a:pathLst>
                <a:path extrusionOk="0" h="334" w="679">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92"/>
            <p:cNvSpPr/>
            <p:nvPr/>
          </p:nvSpPr>
          <p:spPr>
            <a:xfrm>
              <a:off x="4941500" y="2271558"/>
              <a:ext cx="10581" cy="55123"/>
            </a:xfrm>
            <a:custGeom>
              <a:rect b="b" l="l" r="r" t="t"/>
              <a:pathLst>
                <a:path extrusionOk="0" h="1740" w="334">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92"/>
            <p:cNvSpPr/>
            <p:nvPr/>
          </p:nvSpPr>
          <p:spPr>
            <a:xfrm>
              <a:off x="4963739" y="225457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92"/>
            <p:cNvSpPr/>
            <p:nvPr/>
          </p:nvSpPr>
          <p:spPr>
            <a:xfrm>
              <a:off x="5098791" y="225457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92"/>
            <p:cNvSpPr/>
            <p:nvPr/>
          </p:nvSpPr>
          <p:spPr>
            <a:xfrm>
              <a:off x="5098791" y="228286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92"/>
            <p:cNvSpPr/>
            <p:nvPr/>
          </p:nvSpPr>
          <p:spPr>
            <a:xfrm>
              <a:off x="4963739" y="228286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92"/>
            <p:cNvSpPr/>
            <p:nvPr/>
          </p:nvSpPr>
          <p:spPr>
            <a:xfrm>
              <a:off x="5098791" y="2310778"/>
              <a:ext cx="10201" cy="10233"/>
            </a:xfrm>
            <a:custGeom>
              <a:rect b="b" l="l" r="r" t="t"/>
              <a:pathLst>
                <a:path extrusionOk="0" h="323" w="322">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92"/>
            <p:cNvSpPr/>
            <p:nvPr/>
          </p:nvSpPr>
          <p:spPr>
            <a:xfrm>
              <a:off x="4963739" y="2310778"/>
              <a:ext cx="10233" cy="10233"/>
            </a:xfrm>
            <a:custGeom>
              <a:rect b="b" l="l" r="r" t="t"/>
              <a:pathLst>
                <a:path extrusionOk="0" h="323" w="323">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75" name="Google Shape;11375;p92"/>
          <p:cNvSpPr/>
          <p:nvPr/>
        </p:nvSpPr>
        <p:spPr>
          <a:xfrm>
            <a:off x="872362" y="1337644"/>
            <a:ext cx="325164" cy="347783"/>
          </a:xfrm>
          <a:custGeom>
            <a:rect b="b" l="l" r="r" t="t"/>
            <a:pathLst>
              <a:path extrusionOk="0" h="10978" w="10264">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76" name="Google Shape;11376;p92"/>
          <p:cNvGrpSpPr/>
          <p:nvPr/>
        </p:nvGrpSpPr>
        <p:grpSpPr>
          <a:xfrm>
            <a:off x="1767449" y="1337644"/>
            <a:ext cx="324403" cy="347783"/>
            <a:chOff x="1767449" y="1513044"/>
            <a:chExt cx="324403" cy="347783"/>
          </a:xfrm>
        </p:grpSpPr>
        <p:sp>
          <p:nvSpPr>
            <p:cNvPr id="11377" name="Google Shape;11377;p92"/>
            <p:cNvSpPr/>
            <p:nvPr/>
          </p:nvSpPr>
          <p:spPr>
            <a:xfrm>
              <a:off x="1850039" y="1513044"/>
              <a:ext cx="159604" cy="347783"/>
            </a:xfrm>
            <a:custGeom>
              <a:rect b="b" l="l" r="r" t="t"/>
              <a:pathLst>
                <a:path extrusionOk="0" h="10978" w="5038">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92"/>
            <p:cNvSpPr/>
            <p:nvPr/>
          </p:nvSpPr>
          <p:spPr>
            <a:xfrm>
              <a:off x="1887009" y="1702332"/>
              <a:ext cx="53222" cy="48375"/>
            </a:xfrm>
            <a:custGeom>
              <a:rect b="b" l="l" r="r" t="t"/>
              <a:pathLst>
                <a:path extrusionOk="0" h="1527" w="168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92"/>
            <p:cNvSpPr/>
            <p:nvPr/>
          </p:nvSpPr>
          <p:spPr>
            <a:xfrm>
              <a:off x="1943970" y="1686745"/>
              <a:ext cx="28702" cy="63962"/>
            </a:xfrm>
            <a:custGeom>
              <a:rect b="b" l="l" r="r" t="t"/>
              <a:pathLst>
                <a:path extrusionOk="0" h="2019" w="906">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92"/>
            <p:cNvSpPr/>
            <p:nvPr/>
          </p:nvSpPr>
          <p:spPr>
            <a:xfrm>
              <a:off x="2029221" y="1707306"/>
              <a:ext cx="62631" cy="10201"/>
            </a:xfrm>
            <a:custGeom>
              <a:rect b="b" l="l" r="r" t="t"/>
              <a:pathLst>
                <a:path extrusionOk="0" h="322" w="1977">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92"/>
            <p:cNvSpPr/>
            <p:nvPr/>
          </p:nvSpPr>
          <p:spPr>
            <a:xfrm>
              <a:off x="2029221" y="1758311"/>
              <a:ext cx="47552" cy="46696"/>
            </a:xfrm>
            <a:custGeom>
              <a:rect b="b" l="l" r="r" t="t"/>
              <a:pathLst>
                <a:path extrusionOk="0" h="1474" w="1501">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92"/>
            <p:cNvSpPr/>
            <p:nvPr/>
          </p:nvSpPr>
          <p:spPr>
            <a:xfrm>
              <a:off x="2029221" y="1615339"/>
              <a:ext cx="47552" cy="46728"/>
            </a:xfrm>
            <a:custGeom>
              <a:rect b="b" l="l" r="r" t="t"/>
              <a:pathLst>
                <a:path extrusionOk="0" h="1475" w="1501">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92"/>
            <p:cNvSpPr/>
            <p:nvPr/>
          </p:nvSpPr>
          <p:spPr>
            <a:xfrm>
              <a:off x="1767449" y="1703504"/>
              <a:ext cx="63012" cy="10233"/>
            </a:xfrm>
            <a:custGeom>
              <a:rect b="b" l="l" r="r" t="t"/>
              <a:pathLst>
                <a:path extrusionOk="0" h="323" w="1989">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92"/>
            <p:cNvSpPr/>
            <p:nvPr/>
          </p:nvSpPr>
          <p:spPr>
            <a:xfrm>
              <a:off x="1783289" y="1615719"/>
              <a:ext cx="47552" cy="46728"/>
            </a:xfrm>
            <a:custGeom>
              <a:rect b="b" l="l" r="r" t="t"/>
              <a:pathLst>
                <a:path extrusionOk="0" h="1475" w="1501">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92"/>
            <p:cNvSpPr/>
            <p:nvPr/>
          </p:nvSpPr>
          <p:spPr>
            <a:xfrm>
              <a:off x="1783289" y="1758311"/>
              <a:ext cx="47552" cy="46696"/>
            </a:xfrm>
            <a:custGeom>
              <a:rect b="b" l="l" r="r" t="t"/>
              <a:pathLst>
                <a:path extrusionOk="0" h="1474" w="1501">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6" name="Google Shape;11386;p92"/>
          <p:cNvGrpSpPr/>
          <p:nvPr/>
        </p:nvGrpSpPr>
        <p:grpSpPr>
          <a:xfrm>
            <a:off x="4007193" y="1337327"/>
            <a:ext cx="320633" cy="348100"/>
            <a:chOff x="4007193" y="1512727"/>
            <a:chExt cx="320633" cy="348100"/>
          </a:xfrm>
        </p:grpSpPr>
        <p:sp>
          <p:nvSpPr>
            <p:cNvPr id="11387" name="Google Shape;11387;p92"/>
            <p:cNvSpPr/>
            <p:nvPr/>
          </p:nvSpPr>
          <p:spPr>
            <a:xfrm>
              <a:off x="4177695" y="1512727"/>
              <a:ext cx="143732" cy="153109"/>
            </a:xfrm>
            <a:custGeom>
              <a:rect b="b" l="l" r="r" t="t"/>
              <a:pathLst>
                <a:path extrusionOk="0" h="4833" w="4537">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92"/>
            <p:cNvSpPr/>
            <p:nvPr/>
          </p:nvSpPr>
          <p:spPr>
            <a:xfrm>
              <a:off x="4214666" y="1543583"/>
              <a:ext cx="77711" cy="77363"/>
            </a:xfrm>
            <a:custGeom>
              <a:rect b="b" l="l" r="r" t="t"/>
              <a:pathLst>
                <a:path extrusionOk="0" h="2442" w="2453">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92"/>
            <p:cNvSpPr/>
            <p:nvPr/>
          </p:nvSpPr>
          <p:spPr>
            <a:xfrm>
              <a:off x="4007193" y="1541334"/>
              <a:ext cx="320633" cy="319493"/>
            </a:xfrm>
            <a:custGeom>
              <a:rect b="b" l="l" r="r" t="t"/>
              <a:pathLst>
                <a:path extrusionOk="0" h="10085" w="10121">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92"/>
            <p:cNvSpPr/>
            <p:nvPr/>
          </p:nvSpPr>
          <p:spPr>
            <a:xfrm>
              <a:off x="4064914" y="1665805"/>
              <a:ext cx="101123" cy="40012"/>
            </a:xfrm>
            <a:custGeom>
              <a:rect b="b" l="l" r="r" t="t"/>
              <a:pathLst>
                <a:path extrusionOk="0" h="1263" w="3192">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92"/>
            <p:cNvSpPr/>
            <p:nvPr/>
          </p:nvSpPr>
          <p:spPr>
            <a:xfrm>
              <a:off x="4162235" y="1749155"/>
              <a:ext cx="101851" cy="60382"/>
            </a:xfrm>
            <a:custGeom>
              <a:rect b="b" l="l" r="r" t="t"/>
              <a:pathLst>
                <a:path extrusionOk="0" h="1906" w="3215">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2" name="Google Shape;11392;p92"/>
          <p:cNvGrpSpPr/>
          <p:nvPr/>
        </p:nvGrpSpPr>
        <p:grpSpPr>
          <a:xfrm>
            <a:off x="3530425" y="1333347"/>
            <a:ext cx="368175" cy="344594"/>
            <a:chOff x="3530425" y="1508747"/>
            <a:chExt cx="368175" cy="344594"/>
          </a:xfrm>
        </p:grpSpPr>
        <p:sp>
          <p:nvSpPr>
            <p:cNvPr id="11393" name="Google Shape;11393;p92"/>
            <p:cNvSpPr/>
            <p:nvPr/>
          </p:nvSpPr>
          <p:spPr>
            <a:xfrm>
              <a:off x="3530425" y="1508747"/>
              <a:ext cx="316765" cy="344594"/>
            </a:xfrm>
            <a:custGeom>
              <a:rect b="b" l="l" r="r" t="t"/>
              <a:pathLst>
                <a:path extrusionOk="0" h="8538" w="7848">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92"/>
            <p:cNvSpPr/>
            <p:nvPr/>
          </p:nvSpPr>
          <p:spPr>
            <a:xfrm>
              <a:off x="3870185" y="1675515"/>
              <a:ext cx="28415" cy="11099"/>
            </a:xfrm>
            <a:custGeom>
              <a:rect b="b" l="l" r="r" t="t"/>
              <a:pathLst>
                <a:path extrusionOk="0" h="275" w="704">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92"/>
            <p:cNvSpPr/>
            <p:nvPr/>
          </p:nvSpPr>
          <p:spPr>
            <a:xfrm>
              <a:off x="3846170" y="1610293"/>
              <a:ext cx="25993" cy="22965"/>
            </a:xfrm>
            <a:custGeom>
              <a:rect b="b" l="l" r="r" t="t"/>
              <a:pathLst>
                <a:path extrusionOk="0" h="569" w="644">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92"/>
            <p:cNvSpPr/>
            <p:nvPr/>
          </p:nvSpPr>
          <p:spPr>
            <a:xfrm>
              <a:off x="3847623" y="1728508"/>
              <a:ext cx="24540" cy="23086"/>
            </a:xfrm>
            <a:custGeom>
              <a:rect b="b" l="l" r="r" t="t"/>
              <a:pathLst>
                <a:path extrusionOk="0" h="572" w="608">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7" name="Google Shape;11397;p92"/>
          <p:cNvGrpSpPr/>
          <p:nvPr/>
        </p:nvGrpSpPr>
        <p:grpSpPr>
          <a:xfrm>
            <a:off x="3127598" y="1337834"/>
            <a:ext cx="289714" cy="347593"/>
            <a:chOff x="3127598" y="1513234"/>
            <a:chExt cx="289714" cy="347593"/>
          </a:xfrm>
        </p:grpSpPr>
        <p:sp>
          <p:nvSpPr>
            <p:cNvPr id="11398" name="Google Shape;11398;p92"/>
            <p:cNvSpPr/>
            <p:nvPr/>
          </p:nvSpPr>
          <p:spPr>
            <a:xfrm>
              <a:off x="3127598" y="1513234"/>
              <a:ext cx="289714" cy="347593"/>
            </a:xfrm>
            <a:custGeom>
              <a:rect b="b" l="l" r="r" t="t"/>
              <a:pathLst>
                <a:path extrusionOk="0" h="10972" w="9145">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92"/>
            <p:cNvSpPr/>
            <p:nvPr/>
          </p:nvSpPr>
          <p:spPr>
            <a:xfrm>
              <a:off x="3254698" y="1788375"/>
              <a:ext cx="121493" cy="10233"/>
            </a:xfrm>
            <a:custGeom>
              <a:rect b="b" l="l" r="r" t="t"/>
              <a:pathLst>
                <a:path extrusionOk="0" h="323" w="3835">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92"/>
            <p:cNvSpPr/>
            <p:nvPr/>
          </p:nvSpPr>
          <p:spPr>
            <a:xfrm>
              <a:off x="3185668" y="1638275"/>
              <a:ext cx="172783" cy="29051"/>
            </a:xfrm>
            <a:custGeom>
              <a:rect b="b" l="l" r="r" t="t"/>
              <a:pathLst>
                <a:path extrusionOk="0" h="917" w="5454">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92"/>
            <p:cNvSpPr/>
            <p:nvPr/>
          </p:nvSpPr>
          <p:spPr>
            <a:xfrm>
              <a:off x="3186428" y="1681645"/>
              <a:ext cx="172022" cy="10581"/>
            </a:xfrm>
            <a:custGeom>
              <a:rect b="b" l="l" r="r" t="t"/>
              <a:pathLst>
                <a:path extrusionOk="0" h="334" w="543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92"/>
            <p:cNvSpPr/>
            <p:nvPr/>
          </p:nvSpPr>
          <p:spPr>
            <a:xfrm>
              <a:off x="3186428" y="1707306"/>
              <a:ext cx="172022" cy="10201"/>
            </a:xfrm>
            <a:custGeom>
              <a:rect b="b" l="l" r="r" t="t"/>
              <a:pathLst>
                <a:path extrusionOk="0" h="322" w="543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3" name="Google Shape;11403;p92"/>
          <p:cNvGrpSpPr/>
          <p:nvPr/>
        </p:nvGrpSpPr>
        <p:grpSpPr>
          <a:xfrm>
            <a:off x="2662884" y="1337644"/>
            <a:ext cx="322914" cy="348543"/>
            <a:chOff x="2662884" y="1513044"/>
            <a:chExt cx="322914" cy="348543"/>
          </a:xfrm>
        </p:grpSpPr>
        <p:sp>
          <p:nvSpPr>
            <p:cNvPr id="11404" name="Google Shape;11404;p92"/>
            <p:cNvSpPr/>
            <p:nvPr/>
          </p:nvSpPr>
          <p:spPr>
            <a:xfrm>
              <a:off x="2662884" y="1513044"/>
              <a:ext cx="260663" cy="348543"/>
            </a:xfrm>
            <a:custGeom>
              <a:rect b="b" l="l" r="r" t="t"/>
              <a:pathLst>
                <a:path extrusionOk="0" h="11002" w="8228">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92"/>
            <p:cNvSpPr/>
            <p:nvPr/>
          </p:nvSpPr>
          <p:spPr>
            <a:xfrm>
              <a:off x="2663264" y="1513044"/>
              <a:ext cx="165243" cy="282554"/>
            </a:xfrm>
            <a:custGeom>
              <a:rect b="b" l="l" r="r" t="t"/>
              <a:pathLst>
                <a:path extrusionOk="0" h="8919" w="5216">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92"/>
            <p:cNvSpPr/>
            <p:nvPr/>
          </p:nvSpPr>
          <p:spPr>
            <a:xfrm>
              <a:off x="2717596" y="1747634"/>
              <a:ext cx="152412" cy="10613"/>
            </a:xfrm>
            <a:custGeom>
              <a:rect b="b" l="l" r="r" t="t"/>
              <a:pathLst>
                <a:path extrusionOk="0" h="335" w="4811">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92"/>
            <p:cNvSpPr/>
            <p:nvPr/>
          </p:nvSpPr>
          <p:spPr>
            <a:xfrm>
              <a:off x="2788876" y="1809886"/>
              <a:ext cx="81132" cy="10581"/>
            </a:xfrm>
            <a:custGeom>
              <a:rect b="b" l="l" r="r" t="t"/>
              <a:pathLst>
                <a:path extrusionOk="0" h="334" w="2561">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92"/>
            <p:cNvSpPr/>
            <p:nvPr/>
          </p:nvSpPr>
          <p:spPr>
            <a:xfrm>
              <a:off x="2717596" y="1722385"/>
              <a:ext cx="152412" cy="10201"/>
            </a:xfrm>
            <a:custGeom>
              <a:rect b="b" l="l" r="r" t="t"/>
              <a:pathLst>
                <a:path extrusionOk="0" h="322" w="4811">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92"/>
            <p:cNvSpPr/>
            <p:nvPr/>
          </p:nvSpPr>
          <p:spPr>
            <a:xfrm>
              <a:off x="2717596" y="1696344"/>
              <a:ext cx="152412" cy="10613"/>
            </a:xfrm>
            <a:custGeom>
              <a:rect b="b" l="l" r="r" t="t"/>
              <a:pathLst>
                <a:path extrusionOk="0" h="335" w="4811">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92"/>
            <p:cNvSpPr/>
            <p:nvPr/>
          </p:nvSpPr>
          <p:spPr>
            <a:xfrm>
              <a:off x="2717596" y="1670335"/>
              <a:ext cx="152412" cy="10581"/>
            </a:xfrm>
            <a:custGeom>
              <a:rect b="b" l="l" r="r" t="t"/>
              <a:pathLst>
                <a:path extrusionOk="0" h="334" w="4811">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92"/>
            <p:cNvSpPr/>
            <p:nvPr/>
          </p:nvSpPr>
          <p:spPr>
            <a:xfrm>
              <a:off x="2778326" y="1594145"/>
              <a:ext cx="31332" cy="61111"/>
            </a:xfrm>
            <a:custGeom>
              <a:rect b="b" l="l" r="r" t="t"/>
              <a:pathLst>
                <a:path extrusionOk="0" h="1929" w="989">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92"/>
            <p:cNvSpPr/>
            <p:nvPr/>
          </p:nvSpPr>
          <p:spPr>
            <a:xfrm>
              <a:off x="2782476" y="1575263"/>
              <a:ext cx="16220" cy="15872"/>
            </a:xfrm>
            <a:custGeom>
              <a:rect b="b" l="l" r="r" t="t"/>
              <a:pathLst>
                <a:path extrusionOk="0" h="501" w="512">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92"/>
            <p:cNvSpPr/>
            <p:nvPr/>
          </p:nvSpPr>
          <p:spPr>
            <a:xfrm>
              <a:off x="2943537" y="1513044"/>
              <a:ext cx="42261" cy="347783"/>
            </a:xfrm>
            <a:custGeom>
              <a:rect b="b" l="l" r="r" t="t"/>
              <a:pathLst>
                <a:path extrusionOk="0" h="10978" w="1334">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4" name="Google Shape;11414;p92"/>
          <p:cNvGrpSpPr/>
          <p:nvPr/>
        </p:nvGrpSpPr>
        <p:grpSpPr>
          <a:xfrm>
            <a:off x="2232511" y="1337359"/>
            <a:ext cx="299534" cy="348068"/>
            <a:chOff x="2232511" y="1512759"/>
            <a:chExt cx="299534" cy="348068"/>
          </a:xfrm>
        </p:grpSpPr>
        <p:sp>
          <p:nvSpPr>
            <p:cNvPr id="11415" name="Google Shape;11415;p92"/>
            <p:cNvSpPr/>
            <p:nvPr/>
          </p:nvSpPr>
          <p:spPr>
            <a:xfrm>
              <a:off x="2278162" y="1715226"/>
              <a:ext cx="95452" cy="10581"/>
            </a:xfrm>
            <a:custGeom>
              <a:rect b="b" l="l" r="r" t="t"/>
              <a:pathLst>
                <a:path extrusionOk="0" h="334" w="3013">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92"/>
            <p:cNvSpPr/>
            <p:nvPr/>
          </p:nvSpPr>
          <p:spPr>
            <a:xfrm>
              <a:off x="2278162" y="1734455"/>
              <a:ext cx="95452" cy="10581"/>
            </a:xfrm>
            <a:custGeom>
              <a:rect b="b" l="l" r="r" t="t"/>
              <a:pathLst>
                <a:path extrusionOk="0" h="334" w="3013">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92"/>
            <p:cNvSpPr/>
            <p:nvPr/>
          </p:nvSpPr>
          <p:spPr>
            <a:xfrm>
              <a:off x="2278162" y="1754446"/>
              <a:ext cx="95452" cy="10201"/>
            </a:xfrm>
            <a:custGeom>
              <a:rect b="b" l="l" r="r" t="t"/>
              <a:pathLst>
                <a:path extrusionOk="0" h="322" w="3013">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92"/>
            <p:cNvSpPr/>
            <p:nvPr/>
          </p:nvSpPr>
          <p:spPr>
            <a:xfrm>
              <a:off x="2278162" y="1773675"/>
              <a:ext cx="95452" cy="10581"/>
            </a:xfrm>
            <a:custGeom>
              <a:rect b="b" l="l" r="r" t="t"/>
              <a:pathLst>
                <a:path extrusionOk="0" h="334" w="3013">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92"/>
            <p:cNvSpPr/>
            <p:nvPr/>
          </p:nvSpPr>
          <p:spPr>
            <a:xfrm>
              <a:off x="2232511" y="1512759"/>
              <a:ext cx="299534" cy="348068"/>
            </a:xfrm>
            <a:custGeom>
              <a:rect b="b" l="l" r="r" t="t"/>
              <a:pathLst>
                <a:path extrusionOk="0" h="10987" w="9455">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92"/>
            <p:cNvSpPr/>
            <p:nvPr/>
          </p:nvSpPr>
          <p:spPr>
            <a:xfrm>
              <a:off x="2422623"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92"/>
            <p:cNvSpPr/>
            <p:nvPr/>
          </p:nvSpPr>
          <p:spPr>
            <a:xfrm>
              <a:off x="2442613" y="1574883"/>
              <a:ext cx="10581" cy="11373"/>
            </a:xfrm>
            <a:custGeom>
              <a:rect b="b" l="l" r="r" t="t"/>
              <a:pathLst>
                <a:path extrusionOk="0" h="359" w="334">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92"/>
            <p:cNvSpPr/>
            <p:nvPr/>
          </p:nvSpPr>
          <p:spPr>
            <a:xfrm>
              <a:off x="2462983" y="1574883"/>
              <a:ext cx="10581" cy="11373"/>
            </a:xfrm>
            <a:custGeom>
              <a:rect b="b" l="l" r="r" t="t"/>
              <a:pathLst>
                <a:path extrusionOk="0" h="359" w="334">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92"/>
            <p:cNvSpPr/>
            <p:nvPr/>
          </p:nvSpPr>
          <p:spPr>
            <a:xfrm>
              <a:off x="2482974"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92"/>
            <p:cNvSpPr/>
            <p:nvPr/>
          </p:nvSpPr>
          <p:spPr>
            <a:xfrm>
              <a:off x="2312852" y="1654495"/>
              <a:ext cx="26073" cy="49041"/>
            </a:xfrm>
            <a:custGeom>
              <a:rect b="b" l="l" r="r" t="t"/>
              <a:pathLst>
                <a:path extrusionOk="0" h="1548" w="823">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92"/>
            <p:cNvSpPr/>
            <p:nvPr/>
          </p:nvSpPr>
          <p:spPr>
            <a:xfrm>
              <a:off x="2316242" y="1637135"/>
              <a:ext cx="14383" cy="13971"/>
            </a:xfrm>
            <a:custGeom>
              <a:rect b="b" l="l" r="r" t="t"/>
              <a:pathLst>
                <a:path extrusionOk="0" h="441" w="454">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6" name="Google Shape;11426;p92"/>
          <p:cNvGrpSpPr/>
          <p:nvPr/>
        </p:nvGrpSpPr>
        <p:grpSpPr>
          <a:xfrm>
            <a:off x="1331406" y="1337961"/>
            <a:ext cx="301784" cy="348607"/>
            <a:chOff x="1331406" y="1513361"/>
            <a:chExt cx="301784" cy="348607"/>
          </a:xfrm>
        </p:grpSpPr>
        <p:sp>
          <p:nvSpPr>
            <p:cNvPr id="11427" name="Google Shape;11427;p92"/>
            <p:cNvSpPr/>
            <p:nvPr/>
          </p:nvSpPr>
          <p:spPr>
            <a:xfrm>
              <a:off x="1473237" y="1513361"/>
              <a:ext cx="159952" cy="169076"/>
            </a:xfrm>
            <a:custGeom>
              <a:rect b="b" l="l" r="r" t="t"/>
              <a:pathLst>
                <a:path extrusionOk="0" h="5337" w="5049">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92"/>
            <p:cNvSpPr/>
            <p:nvPr/>
          </p:nvSpPr>
          <p:spPr>
            <a:xfrm>
              <a:off x="1331406" y="1579033"/>
              <a:ext cx="152412" cy="282934"/>
            </a:xfrm>
            <a:custGeom>
              <a:rect b="b" l="l" r="r" t="t"/>
              <a:pathLst>
                <a:path extrusionOk="0" h="8931" w="4811">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92"/>
            <p:cNvSpPr/>
            <p:nvPr/>
          </p:nvSpPr>
          <p:spPr>
            <a:xfrm>
              <a:off x="1373667" y="1686935"/>
              <a:ext cx="66401" cy="10581"/>
            </a:xfrm>
            <a:custGeom>
              <a:rect b="b" l="l" r="r" t="t"/>
              <a:pathLst>
                <a:path extrusionOk="0" h="334" w="2096">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92"/>
            <p:cNvSpPr/>
            <p:nvPr/>
          </p:nvSpPr>
          <p:spPr>
            <a:xfrm>
              <a:off x="1518508" y="1536044"/>
              <a:ext cx="72452" cy="112812"/>
            </a:xfrm>
            <a:custGeom>
              <a:rect b="b" l="l" r="r" t="t"/>
              <a:pathLst>
                <a:path extrusionOk="0" h="3561" w="2287">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1" name="Google Shape;11431;p92"/>
          <p:cNvGrpSpPr/>
          <p:nvPr/>
        </p:nvGrpSpPr>
        <p:grpSpPr>
          <a:xfrm>
            <a:off x="7144274" y="1324814"/>
            <a:ext cx="282174" cy="355735"/>
            <a:chOff x="7144274" y="1500214"/>
            <a:chExt cx="282174" cy="355735"/>
          </a:xfrm>
        </p:grpSpPr>
        <p:sp>
          <p:nvSpPr>
            <p:cNvPr id="11432" name="Google Shape;11432;p92"/>
            <p:cNvSpPr/>
            <p:nvPr/>
          </p:nvSpPr>
          <p:spPr>
            <a:xfrm>
              <a:off x="7245745" y="1613375"/>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92"/>
            <p:cNvSpPr/>
            <p:nvPr/>
          </p:nvSpPr>
          <p:spPr>
            <a:xfrm>
              <a:off x="7313635" y="1613375"/>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92"/>
            <p:cNvSpPr/>
            <p:nvPr/>
          </p:nvSpPr>
          <p:spPr>
            <a:xfrm>
              <a:off x="7262345" y="1653070"/>
              <a:ext cx="45302" cy="16157"/>
            </a:xfrm>
            <a:custGeom>
              <a:rect b="b" l="l" r="r" t="t"/>
              <a:pathLst>
                <a:path extrusionOk="0" h="510" w="143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92"/>
            <p:cNvSpPr/>
            <p:nvPr/>
          </p:nvSpPr>
          <p:spPr>
            <a:xfrm>
              <a:off x="7144274" y="1500214"/>
              <a:ext cx="282174" cy="355735"/>
            </a:xfrm>
            <a:custGeom>
              <a:rect b="b" l="l" r="r" t="t"/>
              <a:pathLst>
                <a:path extrusionOk="0" h="11229" w="8907">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92"/>
            <p:cNvSpPr/>
            <p:nvPr/>
          </p:nvSpPr>
          <p:spPr>
            <a:xfrm>
              <a:off x="7239726" y="1594081"/>
              <a:ext cx="22651" cy="12165"/>
            </a:xfrm>
            <a:custGeom>
              <a:rect b="b" l="l" r="r" t="t"/>
              <a:pathLst>
                <a:path extrusionOk="0" h="384" w="715">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92"/>
            <p:cNvSpPr/>
            <p:nvPr/>
          </p:nvSpPr>
          <p:spPr>
            <a:xfrm>
              <a:off x="7307616" y="1594462"/>
              <a:ext cx="22651" cy="12514"/>
            </a:xfrm>
            <a:custGeom>
              <a:rect b="b" l="l" r="r" t="t"/>
              <a:pathLst>
                <a:path extrusionOk="0" h="395" w="715">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8" name="Google Shape;11438;p92"/>
          <p:cNvGrpSpPr/>
          <p:nvPr/>
        </p:nvGrpSpPr>
        <p:grpSpPr>
          <a:xfrm>
            <a:off x="6685262" y="1324814"/>
            <a:ext cx="289682" cy="354594"/>
            <a:chOff x="6685262" y="1500214"/>
            <a:chExt cx="289682" cy="354594"/>
          </a:xfrm>
        </p:grpSpPr>
        <p:sp>
          <p:nvSpPr>
            <p:cNvPr id="11439" name="Google Shape;11439;p92"/>
            <p:cNvSpPr/>
            <p:nvPr/>
          </p:nvSpPr>
          <p:spPr>
            <a:xfrm>
              <a:off x="6685262" y="1500214"/>
              <a:ext cx="289682" cy="354594"/>
            </a:xfrm>
            <a:custGeom>
              <a:rect b="b" l="l" r="r" t="t"/>
              <a:pathLst>
                <a:path extrusionOk="0" h="11193" w="9144">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92"/>
            <p:cNvSpPr/>
            <p:nvPr/>
          </p:nvSpPr>
          <p:spPr>
            <a:xfrm>
              <a:off x="6792372" y="1655984"/>
              <a:ext cx="76222" cy="38143"/>
            </a:xfrm>
            <a:custGeom>
              <a:rect b="b" l="l" r="r" t="t"/>
              <a:pathLst>
                <a:path extrusionOk="0" h="1204" w="2406">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92"/>
            <p:cNvSpPr/>
            <p:nvPr/>
          </p:nvSpPr>
          <p:spPr>
            <a:xfrm>
              <a:off x="6785593" y="1622815"/>
              <a:ext cx="21891" cy="10581"/>
            </a:xfrm>
            <a:custGeom>
              <a:rect b="b" l="l" r="r" t="t"/>
              <a:pathLst>
                <a:path extrusionOk="0" h="334" w="691">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92"/>
            <p:cNvSpPr/>
            <p:nvPr/>
          </p:nvSpPr>
          <p:spPr>
            <a:xfrm>
              <a:off x="6852723" y="1622815"/>
              <a:ext cx="21542" cy="10581"/>
            </a:xfrm>
            <a:custGeom>
              <a:rect b="b" l="l" r="r" t="t"/>
              <a:pathLst>
                <a:path extrusionOk="0" h="334" w="68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3" name="Google Shape;11443;p92"/>
          <p:cNvGrpSpPr/>
          <p:nvPr/>
        </p:nvGrpSpPr>
        <p:grpSpPr>
          <a:xfrm>
            <a:off x="6200938" y="1325194"/>
            <a:ext cx="322154" cy="355355"/>
            <a:chOff x="6200938" y="1500594"/>
            <a:chExt cx="322154" cy="355355"/>
          </a:xfrm>
        </p:grpSpPr>
        <p:sp>
          <p:nvSpPr>
            <p:cNvPr id="11444" name="Google Shape;11444;p92"/>
            <p:cNvSpPr/>
            <p:nvPr/>
          </p:nvSpPr>
          <p:spPr>
            <a:xfrm>
              <a:off x="6325789" y="1605835"/>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92"/>
            <p:cNvSpPr/>
            <p:nvPr/>
          </p:nvSpPr>
          <p:spPr>
            <a:xfrm>
              <a:off x="6387280" y="1605835"/>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92"/>
            <p:cNvSpPr/>
            <p:nvPr/>
          </p:nvSpPr>
          <p:spPr>
            <a:xfrm>
              <a:off x="6345779" y="1650725"/>
              <a:ext cx="32472" cy="10201"/>
            </a:xfrm>
            <a:custGeom>
              <a:rect b="b" l="l" r="r" t="t"/>
              <a:pathLst>
                <a:path extrusionOk="0" h="322" w="1025">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92"/>
            <p:cNvSpPr/>
            <p:nvPr/>
          </p:nvSpPr>
          <p:spPr>
            <a:xfrm>
              <a:off x="6200938" y="1500594"/>
              <a:ext cx="322154" cy="355355"/>
            </a:xfrm>
            <a:custGeom>
              <a:rect b="b" l="l" r="r" t="t"/>
              <a:pathLst>
                <a:path extrusionOk="0" h="11217" w="10169">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92"/>
            <p:cNvSpPr/>
            <p:nvPr/>
          </p:nvSpPr>
          <p:spPr>
            <a:xfrm>
              <a:off x="6312199" y="1800445"/>
              <a:ext cx="99253" cy="54743"/>
            </a:xfrm>
            <a:custGeom>
              <a:rect b="b" l="l" r="r" t="t"/>
              <a:pathLst>
                <a:path extrusionOk="0" h="1728" w="3133">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9" name="Google Shape;11449;p92"/>
          <p:cNvGrpSpPr/>
          <p:nvPr/>
        </p:nvGrpSpPr>
        <p:grpSpPr>
          <a:xfrm>
            <a:off x="5289631" y="1324814"/>
            <a:ext cx="332355" cy="354974"/>
            <a:chOff x="5289631" y="1500214"/>
            <a:chExt cx="332355" cy="354974"/>
          </a:xfrm>
        </p:grpSpPr>
        <p:sp>
          <p:nvSpPr>
            <p:cNvPr id="11450" name="Google Shape;11450;p92"/>
            <p:cNvSpPr/>
            <p:nvPr/>
          </p:nvSpPr>
          <p:spPr>
            <a:xfrm>
              <a:off x="5432603" y="1667040"/>
              <a:ext cx="45651" cy="16157"/>
            </a:xfrm>
            <a:custGeom>
              <a:rect b="b" l="l" r="r" t="t"/>
              <a:pathLst>
                <a:path extrusionOk="0" h="510" w="1441">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92"/>
            <p:cNvSpPr/>
            <p:nvPr/>
          </p:nvSpPr>
          <p:spPr>
            <a:xfrm>
              <a:off x="5416763" y="1628074"/>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92"/>
            <p:cNvSpPr/>
            <p:nvPr/>
          </p:nvSpPr>
          <p:spPr>
            <a:xfrm>
              <a:off x="5483893" y="1628074"/>
              <a:ext cx="10233" cy="15872"/>
            </a:xfrm>
            <a:custGeom>
              <a:rect b="b" l="l" r="r" t="t"/>
              <a:pathLst>
                <a:path extrusionOk="0" h="501" w="323">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92"/>
            <p:cNvSpPr/>
            <p:nvPr/>
          </p:nvSpPr>
          <p:spPr>
            <a:xfrm>
              <a:off x="5411093" y="1611474"/>
              <a:ext cx="21923" cy="10613"/>
            </a:xfrm>
            <a:custGeom>
              <a:rect b="b" l="l" r="r" t="t"/>
              <a:pathLst>
                <a:path extrusionOk="0" h="335" w="692">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92"/>
            <p:cNvSpPr/>
            <p:nvPr/>
          </p:nvSpPr>
          <p:spPr>
            <a:xfrm>
              <a:off x="5478254" y="1611474"/>
              <a:ext cx="21511" cy="10613"/>
            </a:xfrm>
            <a:custGeom>
              <a:rect b="b" l="l" r="r" t="t"/>
              <a:pathLst>
                <a:path extrusionOk="0" h="335" w="679">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92"/>
            <p:cNvSpPr/>
            <p:nvPr/>
          </p:nvSpPr>
          <p:spPr>
            <a:xfrm>
              <a:off x="5289631" y="1500214"/>
              <a:ext cx="332355" cy="354974"/>
            </a:xfrm>
            <a:custGeom>
              <a:rect b="b" l="l" r="r" t="t"/>
              <a:pathLst>
                <a:path extrusionOk="0" h="11205" w="10491">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6" name="Google Shape;11456;p92"/>
          <p:cNvGrpSpPr/>
          <p:nvPr/>
        </p:nvGrpSpPr>
        <p:grpSpPr>
          <a:xfrm>
            <a:off x="5748295" y="1324433"/>
            <a:ext cx="323294" cy="356115"/>
            <a:chOff x="5748295" y="1499833"/>
            <a:chExt cx="323294" cy="356115"/>
          </a:xfrm>
        </p:grpSpPr>
        <p:sp>
          <p:nvSpPr>
            <p:cNvPr id="11457" name="Google Shape;11457;p92"/>
            <p:cNvSpPr/>
            <p:nvPr/>
          </p:nvSpPr>
          <p:spPr>
            <a:xfrm>
              <a:off x="5871276" y="1611474"/>
              <a:ext cx="10581" cy="16252"/>
            </a:xfrm>
            <a:custGeom>
              <a:rect b="b" l="l" r="r" t="t"/>
              <a:pathLst>
                <a:path extrusionOk="0" h="513" w="334">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92"/>
            <p:cNvSpPr/>
            <p:nvPr/>
          </p:nvSpPr>
          <p:spPr>
            <a:xfrm>
              <a:off x="5938406" y="1611474"/>
              <a:ext cx="10233" cy="16252"/>
            </a:xfrm>
            <a:custGeom>
              <a:rect b="b" l="l" r="r" t="t"/>
              <a:pathLst>
                <a:path extrusionOk="0" h="513" w="323">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92"/>
            <p:cNvSpPr/>
            <p:nvPr/>
          </p:nvSpPr>
          <p:spPr>
            <a:xfrm>
              <a:off x="5887116" y="1650820"/>
              <a:ext cx="45683" cy="15777"/>
            </a:xfrm>
            <a:custGeom>
              <a:rect b="b" l="l" r="r" t="t"/>
              <a:pathLst>
                <a:path extrusionOk="0" h="498" w="1442">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92"/>
            <p:cNvSpPr/>
            <p:nvPr/>
          </p:nvSpPr>
          <p:spPr>
            <a:xfrm>
              <a:off x="5748295" y="1499833"/>
              <a:ext cx="323294" cy="355355"/>
            </a:xfrm>
            <a:custGeom>
              <a:rect b="b" l="l" r="r" t="t"/>
              <a:pathLst>
                <a:path extrusionOk="0" h="11217" w="10205">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92"/>
            <p:cNvSpPr/>
            <p:nvPr/>
          </p:nvSpPr>
          <p:spPr>
            <a:xfrm>
              <a:off x="5865225" y="1594842"/>
              <a:ext cx="22683" cy="12894"/>
            </a:xfrm>
            <a:custGeom>
              <a:rect b="b" l="l" r="r" t="t"/>
              <a:pathLst>
                <a:path extrusionOk="0" h="407" w="716">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92"/>
            <p:cNvSpPr/>
            <p:nvPr/>
          </p:nvSpPr>
          <p:spPr>
            <a:xfrm>
              <a:off x="5931627" y="1594462"/>
              <a:ext cx="23412" cy="12894"/>
            </a:xfrm>
            <a:custGeom>
              <a:rect b="b" l="l" r="r" t="t"/>
              <a:pathLst>
                <a:path extrusionOk="0" h="407" w="739">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92"/>
            <p:cNvSpPr/>
            <p:nvPr/>
          </p:nvSpPr>
          <p:spPr>
            <a:xfrm>
              <a:off x="5993846" y="1778586"/>
              <a:ext cx="10613" cy="77363"/>
            </a:xfrm>
            <a:custGeom>
              <a:rect b="b" l="l" r="r" t="t"/>
              <a:pathLst>
                <a:path extrusionOk="0" h="2442" w="335">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4" name="Google Shape;11464;p92"/>
          <p:cNvGrpSpPr/>
          <p:nvPr/>
        </p:nvGrpSpPr>
        <p:grpSpPr>
          <a:xfrm>
            <a:off x="8047661" y="1325637"/>
            <a:ext cx="278404" cy="355260"/>
            <a:chOff x="8047661" y="1501037"/>
            <a:chExt cx="278404" cy="355260"/>
          </a:xfrm>
        </p:grpSpPr>
        <p:sp>
          <p:nvSpPr>
            <p:cNvPr id="11465" name="Google Shape;11465;p92"/>
            <p:cNvSpPr/>
            <p:nvPr/>
          </p:nvSpPr>
          <p:spPr>
            <a:xfrm>
              <a:off x="8147611" y="1622815"/>
              <a:ext cx="10581" cy="16220"/>
            </a:xfrm>
            <a:custGeom>
              <a:rect b="b" l="l" r="r" t="t"/>
              <a:pathLst>
                <a:path extrusionOk="0" h="512" w="334">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92"/>
            <p:cNvSpPr/>
            <p:nvPr/>
          </p:nvSpPr>
          <p:spPr>
            <a:xfrm>
              <a:off x="8214741" y="1622815"/>
              <a:ext cx="10233" cy="16220"/>
            </a:xfrm>
            <a:custGeom>
              <a:rect b="b" l="l" r="r" t="t"/>
              <a:pathLst>
                <a:path extrusionOk="0" h="512" w="323">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92"/>
            <p:cNvSpPr/>
            <p:nvPr/>
          </p:nvSpPr>
          <p:spPr>
            <a:xfrm>
              <a:off x="8163451" y="1661370"/>
              <a:ext cx="45302" cy="16157"/>
            </a:xfrm>
            <a:custGeom>
              <a:rect b="b" l="l" r="r" t="t"/>
              <a:pathLst>
                <a:path extrusionOk="0" h="510" w="143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92"/>
            <p:cNvSpPr/>
            <p:nvPr/>
          </p:nvSpPr>
          <p:spPr>
            <a:xfrm>
              <a:off x="8047661" y="1501037"/>
              <a:ext cx="278404" cy="355260"/>
            </a:xfrm>
            <a:custGeom>
              <a:rect b="b" l="l" r="r" t="t"/>
              <a:pathLst>
                <a:path extrusionOk="0" h="11214" w="8788">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9" name="Google Shape;11469;p92"/>
          <p:cNvGrpSpPr/>
          <p:nvPr/>
        </p:nvGrpSpPr>
        <p:grpSpPr>
          <a:xfrm>
            <a:off x="4903389" y="1324814"/>
            <a:ext cx="267854" cy="355735"/>
            <a:chOff x="4903389" y="1500214"/>
            <a:chExt cx="267854" cy="355735"/>
          </a:xfrm>
        </p:grpSpPr>
        <p:sp>
          <p:nvSpPr>
            <p:cNvPr id="11470" name="Google Shape;11470;p92"/>
            <p:cNvSpPr/>
            <p:nvPr/>
          </p:nvSpPr>
          <p:spPr>
            <a:xfrm>
              <a:off x="4997700" y="1611854"/>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92"/>
            <p:cNvSpPr/>
            <p:nvPr/>
          </p:nvSpPr>
          <p:spPr>
            <a:xfrm>
              <a:off x="5064830" y="1611854"/>
              <a:ext cx="10233" cy="16252"/>
            </a:xfrm>
            <a:custGeom>
              <a:rect b="b" l="l" r="r" t="t"/>
              <a:pathLst>
                <a:path extrusionOk="0" h="513" w="323">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92"/>
            <p:cNvSpPr/>
            <p:nvPr/>
          </p:nvSpPr>
          <p:spPr>
            <a:xfrm>
              <a:off x="5013160" y="1650820"/>
              <a:ext cx="45302" cy="15777"/>
            </a:xfrm>
            <a:custGeom>
              <a:rect b="b" l="l" r="r" t="t"/>
              <a:pathLst>
                <a:path extrusionOk="0" h="498" w="143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92"/>
            <p:cNvSpPr/>
            <p:nvPr/>
          </p:nvSpPr>
          <p:spPr>
            <a:xfrm>
              <a:off x="4903389" y="1500214"/>
              <a:ext cx="267854" cy="355735"/>
            </a:xfrm>
            <a:custGeom>
              <a:rect b="b" l="l" r="r" t="t"/>
              <a:pathLst>
                <a:path extrusionOk="0" h="11229" w="8455">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92"/>
            <p:cNvSpPr/>
            <p:nvPr/>
          </p:nvSpPr>
          <p:spPr>
            <a:xfrm>
              <a:off x="5031281" y="1828007"/>
              <a:ext cx="10201" cy="15872"/>
            </a:xfrm>
            <a:custGeom>
              <a:rect b="b" l="l" r="r" t="t"/>
              <a:pathLst>
                <a:path extrusionOk="0" h="501" w="322">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5" name="Google Shape;11475;p92"/>
          <p:cNvGrpSpPr/>
          <p:nvPr/>
        </p:nvGrpSpPr>
        <p:grpSpPr>
          <a:xfrm>
            <a:off x="7613518" y="1325954"/>
            <a:ext cx="264433" cy="353074"/>
            <a:chOff x="7613518" y="1501354"/>
            <a:chExt cx="264433" cy="353074"/>
          </a:xfrm>
        </p:grpSpPr>
        <p:sp>
          <p:nvSpPr>
            <p:cNvPr id="11476" name="Google Shape;11476;p92"/>
            <p:cNvSpPr/>
            <p:nvPr/>
          </p:nvSpPr>
          <p:spPr>
            <a:xfrm>
              <a:off x="7707069" y="1628454"/>
              <a:ext cx="10201" cy="16252"/>
            </a:xfrm>
            <a:custGeom>
              <a:rect b="b" l="l" r="r" t="t"/>
              <a:pathLst>
                <a:path extrusionOk="0" h="513" w="322">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92"/>
            <p:cNvSpPr/>
            <p:nvPr/>
          </p:nvSpPr>
          <p:spPr>
            <a:xfrm>
              <a:off x="7773439" y="1628454"/>
              <a:ext cx="10201" cy="16252"/>
            </a:xfrm>
            <a:custGeom>
              <a:rect b="b" l="l" r="r" t="t"/>
              <a:pathLst>
                <a:path extrusionOk="0" h="513" w="322">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92"/>
            <p:cNvSpPr/>
            <p:nvPr/>
          </p:nvSpPr>
          <p:spPr>
            <a:xfrm>
              <a:off x="7613518" y="1501354"/>
              <a:ext cx="264433" cy="353074"/>
            </a:xfrm>
            <a:custGeom>
              <a:rect b="b" l="l" r="r" t="t"/>
              <a:pathLst>
                <a:path extrusionOk="0" h="11145" w="8347">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92"/>
            <p:cNvSpPr/>
            <p:nvPr/>
          </p:nvSpPr>
          <p:spPr>
            <a:xfrm>
              <a:off x="7701778" y="1611474"/>
              <a:ext cx="21162" cy="10613"/>
            </a:xfrm>
            <a:custGeom>
              <a:rect b="b" l="l" r="r" t="t"/>
              <a:pathLst>
                <a:path extrusionOk="0" h="335" w="668">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92"/>
            <p:cNvSpPr/>
            <p:nvPr/>
          </p:nvSpPr>
          <p:spPr>
            <a:xfrm>
              <a:off x="7768148" y="1611474"/>
              <a:ext cx="21162" cy="10613"/>
            </a:xfrm>
            <a:custGeom>
              <a:rect b="b" l="l" r="r" t="t"/>
              <a:pathLst>
                <a:path extrusionOk="0" h="335" w="668">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92"/>
            <p:cNvSpPr/>
            <p:nvPr/>
          </p:nvSpPr>
          <p:spPr>
            <a:xfrm>
              <a:off x="7715337" y="1659025"/>
              <a:ext cx="60382" cy="32820"/>
            </a:xfrm>
            <a:custGeom>
              <a:rect b="b" l="l" r="r" t="t"/>
              <a:pathLst>
                <a:path extrusionOk="0" h="1036" w="1906">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82" name="Google Shape;11482;p92"/>
          <p:cNvSpPr txBox="1"/>
          <p:nvPr/>
        </p:nvSpPr>
        <p:spPr>
          <a:xfrm>
            <a:off x="849675" y="511013"/>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Help &amp; Support Icons</a:t>
            </a:r>
            <a:endParaRPr sz="2400">
              <a:solidFill>
                <a:srgbClr val="FFFFFF"/>
              </a:solidFill>
            </a:endParaRPr>
          </a:p>
        </p:txBody>
      </p:sp>
      <p:sp>
        <p:nvSpPr>
          <p:cNvPr id="11483" name="Google Shape;11483;p92"/>
          <p:cNvSpPr txBox="1"/>
          <p:nvPr/>
        </p:nvSpPr>
        <p:spPr>
          <a:xfrm>
            <a:off x="4858400" y="511013"/>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487" name="Shape 11487"/>
        <p:cNvGrpSpPr/>
        <p:nvPr/>
      </p:nvGrpSpPr>
      <p:grpSpPr>
        <a:xfrm>
          <a:off x="0" y="0"/>
          <a:ext cx="0" cy="0"/>
          <a:chOff x="0" y="0"/>
          <a:chExt cx="0" cy="0"/>
        </a:xfrm>
      </p:grpSpPr>
      <p:grpSp>
        <p:nvGrpSpPr>
          <p:cNvPr id="11488" name="Google Shape;11488;p93"/>
          <p:cNvGrpSpPr/>
          <p:nvPr/>
        </p:nvGrpSpPr>
        <p:grpSpPr>
          <a:xfrm>
            <a:off x="1757085" y="1325225"/>
            <a:ext cx="371069" cy="359396"/>
            <a:chOff x="1757085" y="1500675"/>
            <a:chExt cx="371069" cy="359396"/>
          </a:xfrm>
        </p:grpSpPr>
        <p:sp>
          <p:nvSpPr>
            <p:cNvPr id="11489" name="Google Shape;11489;p93"/>
            <p:cNvSpPr/>
            <p:nvPr/>
          </p:nvSpPr>
          <p:spPr>
            <a:xfrm>
              <a:off x="2032389" y="1667206"/>
              <a:ext cx="66313" cy="60684"/>
            </a:xfrm>
            <a:custGeom>
              <a:rect b="b" l="l" r="r" t="t"/>
              <a:pathLst>
                <a:path extrusionOk="0" h="1908" w="2085">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93"/>
            <p:cNvSpPr/>
            <p:nvPr/>
          </p:nvSpPr>
          <p:spPr>
            <a:xfrm>
              <a:off x="1971419" y="1747609"/>
              <a:ext cx="12531" cy="11513"/>
            </a:xfrm>
            <a:custGeom>
              <a:rect b="b" l="l" r="r" t="t"/>
              <a:pathLst>
                <a:path extrusionOk="0" h="362" w="394">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93"/>
            <p:cNvSpPr/>
            <p:nvPr/>
          </p:nvSpPr>
          <p:spPr>
            <a:xfrm>
              <a:off x="2032008" y="1776202"/>
              <a:ext cx="62910" cy="61702"/>
            </a:xfrm>
            <a:custGeom>
              <a:rect b="b" l="l" r="r" t="t"/>
              <a:pathLst>
                <a:path extrusionOk="0" h="1940" w="1978">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93"/>
            <p:cNvSpPr/>
            <p:nvPr/>
          </p:nvSpPr>
          <p:spPr>
            <a:xfrm>
              <a:off x="1976349"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93"/>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93"/>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93"/>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93"/>
            <p:cNvSpPr/>
            <p:nvPr/>
          </p:nvSpPr>
          <p:spPr>
            <a:xfrm>
              <a:off x="1976349" y="1730530"/>
              <a:ext cx="413" cy="32"/>
            </a:xfrm>
            <a:custGeom>
              <a:rect b="b" l="l" r="r" t="t"/>
              <a:pathLst>
                <a:path extrusionOk="0" h="1" w="13">
                  <a:moveTo>
                    <a:pt x="0" y="0"/>
                  </a:moveTo>
                  <a:lnTo>
                    <a:pt x="0" y="0"/>
                  </a:lnTo>
                  <a:cubicBezTo>
                    <a:pt x="12" y="0"/>
                    <a:pt x="12" y="0"/>
                    <a:pt x="0" y="0"/>
                  </a:cubicBezTo>
                  <a:cubicBezTo>
                    <a:pt x="12" y="0"/>
                    <a:pt x="12"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93"/>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93"/>
            <p:cNvSpPr/>
            <p:nvPr/>
          </p:nvSpPr>
          <p:spPr>
            <a:xfrm>
              <a:off x="1757085" y="1500675"/>
              <a:ext cx="371069" cy="359396"/>
            </a:xfrm>
            <a:custGeom>
              <a:rect b="b" l="l" r="r" t="t"/>
              <a:pathLst>
                <a:path extrusionOk="0" h="11300" w="11667">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93"/>
            <p:cNvSpPr/>
            <p:nvPr/>
          </p:nvSpPr>
          <p:spPr>
            <a:xfrm>
              <a:off x="1976349" y="1775216"/>
              <a:ext cx="413" cy="32"/>
            </a:xfrm>
            <a:custGeom>
              <a:rect b="b" l="l" r="r" t="t"/>
              <a:pathLst>
                <a:path extrusionOk="0" h="1" w="13">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93"/>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93"/>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93"/>
            <p:cNvSpPr/>
            <p:nvPr/>
          </p:nvSpPr>
          <p:spPr>
            <a:xfrm>
              <a:off x="2016868" y="177521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93"/>
            <p:cNvSpPr/>
            <p:nvPr/>
          </p:nvSpPr>
          <p:spPr>
            <a:xfrm>
              <a:off x="1914615" y="1724837"/>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93"/>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93"/>
            <p:cNvSpPr/>
            <p:nvPr/>
          </p:nvSpPr>
          <p:spPr>
            <a:xfrm>
              <a:off x="1955898" y="1769523"/>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93"/>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93"/>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93"/>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93"/>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93"/>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93"/>
            <p:cNvSpPr/>
            <p:nvPr/>
          </p:nvSpPr>
          <p:spPr>
            <a:xfrm>
              <a:off x="2016868"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93"/>
            <p:cNvSpPr/>
            <p:nvPr/>
          </p:nvSpPr>
          <p:spPr>
            <a:xfrm>
              <a:off x="1955898" y="1769523"/>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93"/>
            <p:cNvSpPr/>
            <p:nvPr/>
          </p:nvSpPr>
          <p:spPr>
            <a:xfrm>
              <a:off x="1955898" y="1769523"/>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93"/>
            <p:cNvSpPr/>
            <p:nvPr/>
          </p:nvSpPr>
          <p:spPr>
            <a:xfrm>
              <a:off x="1812744" y="1556302"/>
              <a:ext cx="77668" cy="72929"/>
            </a:xfrm>
            <a:custGeom>
              <a:rect b="b" l="l" r="r" t="t"/>
              <a:pathLst>
                <a:path extrusionOk="0" h="2293" w="2442">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93"/>
            <p:cNvSpPr/>
            <p:nvPr/>
          </p:nvSpPr>
          <p:spPr>
            <a:xfrm>
              <a:off x="1759375" y="1695671"/>
              <a:ext cx="99613" cy="158707"/>
            </a:xfrm>
            <a:custGeom>
              <a:rect b="b" l="l" r="r" t="t"/>
              <a:pathLst>
                <a:path extrusionOk="0" h="4990" w="3132">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93"/>
            <p:cNvSpPr/>
            <p:nvPr/>
          </p:nvSpPr>
          <p:spPr>
            <a:xfrm>
              <a:off x="1794965" y="1747195"/>
              <a:ext cx="38261" cy="10623"/>
            </a:xfrm>
            <a:custGeom>
              <a:rect b="b" l="l" r="r" t="t"/>
              <a:pathLst>
                <a:path extrusionOk="0" h="334" w="1203">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93"/>
            <p:cNvSpPr/>
            <p:nvPr/>
          </p:nvSpPr>
          <p:spPr>
            <a:xfrm>
              <a:off x="1839269" y="1747195"/>
              <a:ext cx="37912" cy="10623"/>
            </a:xfrm>
            <a:custGeom>
              <a:rect b="b" l="l" r="r" t="t"/>
              <a:pathLst>
                <a:path extrusionOk="0" h="334" w="1192">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8" name="Google Shape;11518;p93"/>
          <p:cNvGrpSpPr/>
          <p:nvPr/>
        </p:nvGrpSpPr>
        <p:grpSpPr>
          <a:xfrm>
            <a:off x="2774209" y="1779241"/>
            <a:ext cx="116693" cy="374186"/>
            <a:chOff x="2774209" y="1954691"/>
            <a:chExt cx="116693" cy="374186"/>
          </a:xfrm>
        </p:grpSpPr>
        <p:sp>
          <p:nvSpPr>
            <p:cNvPr id="11519" name="Google Shape;11519;p93"/>
            <p:cNvSpPr/>
            <p:nvPr/>
          </p:nvSpPr>
          <p:spPr>
            <a:xfrm>
              <a:off x="2774209" y="2181525"/>
              <a:ext cx="115166" cy="147353"/>
            </a:xfrm>
            <a:custGeom>
              <a:rect b="b" l="l" r="r" t="t"/>
              <a:pathLst>
                <a:path extrusionOk="0" h="4633" w="3621">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93"/>
            <p:cNvSpPr/>
            <p:nvPr/>
          </p:nvSpPr>
          <p:spPr>
            <a:xfrm>
              <a:off x="2774591" y="1954691"/>
              <a:ext cx="116311" cy="255649"/>
            </a:xfrm>
            <a:custGeom>
              <a:rect b="b" l="l" r="r" t="t"/>
              <a:pathLst>
                <a:path extrusionOk="0" h="8038" w="3657">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1" name="Google Shape;11521;p93"/>
          <p:cNvGrpSpPr/>
          <p:nvPr/>
        </p:nvGrpSpPr>
        <p:grpSpPr>
          <a:xfrm>
            <a:off x="4017435" y="1324462"/>
            <a:ext cx="315092" cy="359397"/>
            <a:chOff x="4017435" y="1499912"/>
            <a:chExt cx="315092" cy="359397"/>
          </a:xfrm>
        </p:grpSpPr>
        <p:sp>
          <p:nvSpPr>
            <p:cNvPr id="11522" name="Google Shape;11522;p93"/>
            <p:cNvSpPr/>
            <p:nvPr/>
          </p:nvSpPr>
          <p:spPr>
            <a:xfrm>
              <a:off x="4017816" y="1499912"/>
              <a:ext cx="314710" cy="359397"/>
            </a:xfrm>
            <a:custGeom>
              <a:rect b="b" l="l" r="r" t="t"/>
              <a:pathLst>
                <a:path extrusionOk="0" h="11300" w="9895">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93"/>
            <p:cNvSpPr/>
            <p:nvPr/>
          </p:nvSpPr>
          <p:spPr>
            <a:xfrm>
              <a:off x="4017435" y="1522302"/>
              <a:ext cx="121591" cy="207114"/>
            </a:xfrm>
            <a:custGeom>
              <a:rect b="b" l="l" r="r" t="t"/>
              <a:pathLst>
                <a:path extrusionOk="0" h="6512" w="3823">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4" name="Google Shape;11524;p93"/>
          <p:cNvGrpSpPr/>
          <p:nvPr/>
        </p:nvGrpSpPr>
        <p:grpSpPr>
          <a:xfrm>
            <a:off x="3963652" y="1824309"/>
            <a:ext cx="374154" cy="284050"/>
            <a:chOff x="3963652" y="1999759"/>
            <a:chExt cx="374154" cy="284050"/>
          </a:xfrm>
        </p:grpSpPr>
        <p:sp>
          <p:nvSpPr>
            <p:cNvPr id="11525" name="Google Shape;11525;p93"/>
            <p:cNvSpPr/>
            <p:nvPr/>
          </p:nvSpPr>
          <p:spPr>
            <a:xfrm>
              <a:off x="4123441" y="2104652"/>
              <a:ext cx="214366" cy="179158"/>
            </a:xfrm>
            <a:custGeom>
              <a:rect b="b" l="l" r="r" t="t"/>
              <a:pathLst>
                <a:path extrusionOk="0" h="5633" w="674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93"/>
            <p:cNvSpPr/>
            <p:nvPr/>
          </p:nvSpPr>
          <p:spPr>
            <a:xfrm>
              <a:off x="3963652" y="1999759"/>
              <a:ext cx="374154" cy="283669"/>
            </a:xfrm>
            <a:custGeom>
              <a:rect b="b" l="l" r="r" t="t"/>
              <a:pathLst>
                <a:path extrusionOk="0" h="8919" w="11764">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93"/>
            <p:cNvSpPr/>
            <p:nvPr/>
          </p:nvSpPr>
          <p:spPr>
            <a:xfrm>
              <a:off x="4069309" y="2061874"/>
              <a:ext cx="234435" cy="182911"/>
            </a:xfrm>
            <a:custGeom>
              <a:rect b="b" l="l" r="r" t="t"/>
              <a:pathLst>
                <a:path extrusionOk="0" h="5751" w="7371">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8" name="Google Shape;11528;p93"/>
          <p:cNvGrpSpPr/>
          <p:nvPr/>
        </p:nvGrpSpPr>
        <p:grpSpPr>
          <a:xfrm>
            <a:off x="1777536" y="1839416"/>
            <a:ext cx="376444" cy="253772"/>
            <a:chOff x="1777536" y="2014866"/>
            <a:chExt cx="376444" cy="253772"/>
          </a:xfrm>
        </p:grpSpPr>
        <p:sp>
          <p:nvSpPr>
            <p:cNvPr id="11529" name="Google Shape;11529;p93"/>
            <p:cNvSpPr/>
            <p:nvPr/>
          </p:nvSpPr>
          <p:spPr>
            <a:xfrm>
              <a:off x="1777536" y="2178503"/>
              <a:ext cx="376444" cy="90135"/>
            </a:xfrm>
            <a:custGeom>
              <a:rect b="b" l="l" r="r" t="t"/>
              <a:pathLst>
                <a:path extrusionOk="0" h="2834" w="11836">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93"/>
            <p:cNvSpPr/>
            <p:nvPr/>
          </p:nvSpPr>
          <p:spPr>
            <a:xfrm>
              <a:off x="1859338" y="2014866"/>
              <a:ext cx="107565" cy="167072"/>
            </a:xfrm>
            <a:custGeom>
              <a:rect b="b" l="l" r="r" t="t"/>
              <a:pathLst>
                <a:path extrusionOk="0" h="5253" w="3382">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93"/>
            <p:cNvSpPr/>
            <p:nvPr/>
          </p:nvSpPr>
          <p:spPr>
            <a:xfrm>
              <a:off x="1777536" y="2036335"/>
              <a:ext cx="71243" cy="169457"/>
            </a:xfrm>
            <a:custGeom>
              <a:rect b="b" l="l" r="r" t="t"/>
              <a:pathLst>
                <a:path extrusionOk="0" h="5328" w="224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93"/>
            <p:cNvSpPr/>
            <p:nvPr/>
          </p:nvSpPr>
          <p:spPr>
            <a:xfrm>
              <a:off x="1817197" y="2078794"/>
              <a:ext cx="85714" cy="54291"/>
            </a:xfrm>
            <a:custGeom>
              <a:rect b="b" l="l" r="r" t="t"/>
              <a:pathLst>
                <a:path extrusionOk="0" h="1707" w="2695">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93"/>
            <p:cNvSpPr/>
            <p:nvPr/>
          </p:nvSpPr>
          <p:spPr>
            <a:xfrm>
              <a:off x="1826007" y="2113716"/>
              <a:ext cx="88641" cy="56867"/>
            </a:xfrm>
            <a:custGeom>
              <a:rect b="b" l="l" r="r" t="t"/>
              <a:pathLst>
                <a:path extrusionOk="0" h="1788" w="2787">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4" name="Google Shape;11534;p93"/>
          <p:cNvGrpSpPr/>
          <p:nvPr/>
        </p:nvGrpSpPr>
        <p:grpSpPr>
          <a:xfrm>
            <a:off x="1309875" y="1881876"/>
            <a:ext cx="374154" cy="169680"/>
            <a:chOff x="1309875" y="2057326"/>
            <a:chExt cx="374154" cy="169680"/>
          </a:xfrm>
        </p:grpSpPr>
        <p:sp>
          <p:nvSpPr>
            <p:cNvPr id="11535" name="Google Shape;11535;p93"/>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93"/>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93"/>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93"/>
            <p:cNvSpPr/>
            <p:nvPr/>
          </p:nvSpPr>
          <p:spPr>
            <a:xfrm>
              <a:off x="1480286" y="2212566"/>
              <a:ext cx="413" cy="32"/>
            </a:xfrm>
            <a:custGeom>
              <a:rect b="b" l="l" r="r" t="t"/>
              <a:pathLst>
                <a:path extrusionOk="0" h="1" w="13">
                  <a:moveTo>
                    <a:pt x="12" y="1"/>
                  </a:moveTo>
                  <a:cubicBezTo>
                    <a:pt x="0" y="1"/>
                    <a:pt x="0" y="1"/>
                    <a:pt x="12" y="1"/>
                  </a:cubicBezTo>
                  <a:lnTo>
                    <a:pt x="12" y="1"/>
                  </a:lnTo>
                  <a:cubicBezTo>
                    <a:pt x="0" y="1"/>
                    <a:pt x="0" y="1"/>
                    <a:pt x="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93"/>
            <p:cNvSpPr/>
            <p:nvPr/>
          </p:nvSpPr>
          <p:spPr>
            <a:xfrm>
              <a:off x="1480668" y="2212566"/>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93"/>
            <p:cNvSpPr/>
            <p:nvPr/>
          </p:nvSpPr>
          <p:spPr>
            <a:xfrm>
              <a:off x="1460599" y="2082993"/>
              <a:ext cx="223430" cy="142232"/>
            </a:xfrm>
            <a:custGeom>
              <a:rect b="b" l="l" r="r" t="t"/>
              <a:pathLst>
                <a:path extrusionOk="0" h="4472" w="7025">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93"/>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93"/>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93"/>
            <p:cNvSpPr/>
            <p:nvPr/>
          </p:nvSpPr>
          <p:spPr>
            <a:xfrm>
              <a:off x="1397339" y="218343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93"/>
            <p:cNvSpPr/>
            <p:nvPr/>
          </p:nvSpPr>
          <p:spPr>
            <a:xfrm>
              <a:off x="1309875" y="2057326"/>
              <a:ext cx="132945" cy="169680"/>
            </a:xfrm>
            <a:custGeom>
              <a:rect b="b" l="l" r="r" t="t"/>
              <a:pathLst>
                <a:path extrusionOk="0" h="5335" w="418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93"/>
            <p:cNvSpPr/>
            <p:nvPr/>
          </p:nvSpPr>
          <p:spPr>
            <a:xfrm>
              <a:off x="1460599" y="2057326"/>
              <a:ext cx="25380" cy="101140"/>
            </a:xfrm>
            <a:custGeom>
              <a:rect b="b" l="l" r="r" t="t"/>
              <a:pathLst>
                <a:path extrusionOk="0" h="3180" w="798">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46" name="Google Shape;11546;p93"/>
          <p:cNvSpPr/>
          <p:nvPr/>
        </p:nvSpPr>
        <p:spPr>
          <a:xfrm>
            <a:off x="862283" y="1900800"/>
            <a:ext cx="374536" cy="130305"/>
          </a:xfrm>
          <a:custGeom>
            <a:rect b="b" l="l" r="r" t="t"/>
            <a:pathLst>
              <a:path extrusionOk="0" h="4097" w="11776">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47" name="Google Shape;11547;p93"/>
          <p:cNvGrpSpPr/>
          <p:nvPr/>
        </p:nvGrpSpPr>
        <p:grpSpPr>
          <a:xfrm>
            <a:off x="2347450" y="1779114"/>
            <a:ext cx="113639" cy="373168"/>
            <a:chOff x="2347450" y="1954564"/>
            <a:chExt cx="113639" cy="373168"/>
          </a:xfrm>
        </p:grpSpPr>
        <p:sp>
          <p:nvSpPr>
            <p:cNvPr id="11548" name="Google Shape;11548;p93"/>
            <p:cNvSpPr/>
            <p:nvPr/>
          </p:nvSpPr>
          <p:spPr>
            <a:xfrm>
              <a:off x="2347450" y="1954564"/>
              <a:ext cx="89022" cy="261819"/>
            </a:xfrm>
            <a:custGeom>
              <a:rect b="b" l="l" r="r" t="t"/>
              <a:pathLst>
                <a:path extrusionOk="0" h="8232" w="2799">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93"/>
            <p:cNvSpPr/>
            <p:nvPr/>
          </p:nvSpPr>
          <p:spPr>
            <a:xfrm>
              <a:off x="2362970" y="1994352"/>
              <a:ext cx="98118" cy="333380"/>
            </a:xfrm>
            <a:custGeom>
              <a:rect b="b" l="l" r="r" t="t"/>
              <a:pathLst>
                <a:path extrusionOk="0" h="10482" w="3085">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50" name="Google Shape;11550;p93"/>
          <p:cNvSpPr/>
          <p:nvPr/>
        </p:nvSpPr>
        <p:spPr>
          <a:xfrm>
            <a:off x="861520" y="1411385"/>
            <a:ext cx="360160" cy="184628"/>
          </a:xfrm>
          <a:custGeom>
            <a:rect b="b" l="l" r="r" t="t"/>
            <a:pathLst>
              <a:path extrusionOk="0" h="5805" w="11324">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51" name="Google Shape;11551;p93"/>
          <p:cNvGrpSpPr/>
          <p:nvPr/>
        </p:nvGrpSpPr>
        <p:grpSpPr>
          <a:xfrm>
            <a:off x="3110102" y="1324430"/>
            <a:ext cx="330613" cy="358379"/>
            <a:chOff x="3110102" y="1499880"/>
            <a:chExt cx="330613" cy="358379"/>
          </a:xfrm>
        </p:grpSpPr>
        <p:sp>
          <p:nvSpPr>
            <p:cNvPr id="11552" name="Google Shape;11552;p93"/>
            <p:cNvSpPr/>
            <p:nvPr/>
          </p:nvSpPr>
          <p:spPr>
            <a:xfrm>
              <a:off x="3385024" y="1775979"/>
              <a:ext cx="55341" cy="71211"/>
            </a:xfrm>
            <a:custGeom>
              <a:rect b="b" l="l" r="r" t="t"/>
              <a:pathLst>
                <a:path extrusionOk="0" h="2239" w="174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93"/>
            <p:cNvSpPr/>
            <p:nvPr/>
          </p:nvSpPr>
          <p:spPr>
            <a:xfrm>
              <a:off x="3347176" y="1535501"/>
              <a:ext cx="93189" cy="61765"/>
            </a:xfrm>
            <a:custGeom>
              <a:rect b="b" l="l" r="r" t="t"/>
              <a:pathLst>
                <a:path extrusionOk="0" h="1942" w="293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93"/>
            <p:cNvSpPr/>
            <p:nvPr/>
          </p:nvSpPr>
          <p:spPr>
            <a:xfrm>
              <a:off x="3110102" y="1580728"/>
              <a:ext cx="330613" cy="277530"/>
            </a:xfrm>
            <a:custGeom>
              <a:rect b="b" l="l" r="r" t="t"/>
              <a:pathLst>
                <a:path extrusionOk="0" h="8726" w="10395">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93"/>
            <p:cNvSpPr/>
            <p:nvPr/>
          </p:nvSpPr>
          <p:spPr>
            <a:xfrm>
              <a:off x="3139267" y="1504428"/>
              <a:ext cx="77668" cy="78113"/>
            </a:xfrm>
            <a:custGeom>
              <a:rect b="b" l="l" r="r" t="t"/>
              <a:pathLst>
                <a:path extrusionOk="0" h="2456" w="2442">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93"/>
            <p:cNvSpPr/>
            <p:nvPr/>
          </p:nvSpPr>
          <p:spPr>
            <a:xfrm>
              <a:off x="3226381" y="1499880"/>
              <a:ext cx="116279" cy="82661"/>
            </a:xfrm>
            <a:custGeom>
              <a:rect b="b" l="l" r="r" t="t"/>
              <a:pathLst>
                <a:path extrusionOk="0" h="2599" w="3656">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93"/>
            <p:cNvSpPr/>
            <p:nvPr/>
          </p:nvSpPr>
          <p:spPr>
            <a:xfrm>
              <a:off x="3179786" y="1775216"/>
              <a:ext cx="86764" cy="46594"/>
            </a:xfrm>
            <a:custGeom>
              <a:rect b="b" l="l" r="r" t="t"/>
              <a:pathLst>
                <a:path extrusionOk="0" h="1465" w="2728">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93"/>
            <p:cNvSpPr/>
            <p:nvPr/>
          </p:nvSpPr>
          <p:spPr>
            <a:xfrm>
              <a:off x="3154024" y="1712337"/>
              <a:ext cx="15203" cy="109473"/>
            </a:xfrm>
            <a:custGeom>
              <a:rect b="b" l="l" r="r" t="t"/>
              <a:pathLst>
                <a:path extrusionOk="0" h="3442" w="478">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59" name="Google Shape;11559;p93"/>
          <p:cNvSpPr/>
          <p:nvPr/>
        </p:nvSpPr>
        <p:spPr>
          <a:xfrm>
            <a:off x="3196834" y="1778764"/>
            <a:ext cx="118537" cy="373518"/>
          </a:xfrm>
          <a:custGeom>
            <a:rect b="b" l="l" r="r" t="t"/>
            <a:pathLst>
              <a:path extrusionOk="0" h="11744" w="3727">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60" name="Google Shape;11560;p93"/>
          <p:cNvGrpSpPr/>
          <p:nvPr/>
        </p:nvGrpSpPr>
        <p:grpSpPr>
          <a:xfrm>
            <a:off x="3485575" y="1824309"/>
            <a:ext cx="373772" cy="284050"/>
            <a:chOff x="3531200" y="1999759"/>
            <a:chExt cx="373772" cy="284050"/>
          </a:xfrm>
        </p:grpSpPr>
        <p:sp>
          <p:nvSpPr>
            <p:cNvPr id="11561" name="Google Shape;11561;p93"/>
            <p:cNvSpPr/>
            <p:nvPr/>
          </p:nvSpPr>
          <p:spPr>
            <a:xfrm>
              <a:off x="3531200" y="1999759"/>
              <a:ext cx="373772" cy="283669"/>
            </a:xfrm>
            <a:custGeom>
              <a:rect b="b" l="l" r="r" t="t"/>
              <a:pathLst>
                <a:path extrusionOk="0" h="8919" w="11752">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93"/>
            <p:cNvSpPr/>
            <p:nvPr/>
          </p:nvSpPr>
          <p:spPr>
            <a:xfrm>
              <a:off x="3690638" y="2104652"/>
              <a:ext cx="214334" cy="179158"/>
            </a:xfrm>
            <a:custGeom>
              <a:rect b="b" l="l" r="r" t="t"/>
              <a:pathLst>
                <a:path extrusionOk="0" h="5633" w="6739">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93"/>
            <p:cNvSpPr/>
            <p:nvPr/>
          </p:nvSpPr>
          <p:spPr>
            <a:xfrm>
              <a:off x="3631163" y="2148193"/>
              <a:ext cx="259433" cy="84856"/>
            </a:xfrm>
            <a:custGeom>
              <a:rect b="b" l="l" r="r" t="t"/>
              <a:pathLst>
                <a:path extrusionOk="0" h="2668" w="8157">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93"/>
            <p:cNvSpPr/>
            <p:nvPr/>
          </p:nvSpPr>
          <p:spPr>
            <a:xfrm>
              <a:off x="3639496" y="2058089"/>
              <a:ext cx="206414" cy="73120"/>
            </a:xfrm>
            <a:custGeom>
              <a:rect b="b" l="l" r="r" t="t"/>
              <a:pathLst>
                <a:path extrusionOk="0" h="2299" w="649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5" name="Google Shape;11565;p93"/>
          <p:cNvGrpSpPr/>
          <p:nvPr/>
        </p:nvGrpSpPr>
        <p:grpSpPr>
          <a:xfrm>
            <a:off x="2667058" y="1324843"/>
            <a:ext cx="330231" cy="359015"/>
            <a:chOff x="2667058" y="1500293"/>
            <a:chExt cx="330231" cy="359015"/>
          </a:xfrm>
        </p:grpSpPr>
        <p:sp>
          <p:nvSpPr>
            <p:cNvPr id="11566" name="Google Shape;11566;p93"/>
            <p:cNvSpPr/>
            <p:nvPr/>
          </p:nvSpPr>
          <p:spPr>
            <a:xfrm>
              <a:off x="2944239" y="1581714"/>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93"/>
            <p:cNvSpPr/>
            <p:nvPr/>
          </p:nvSpPr>
          <p:spPr>
            <a:xfrm>
              <a:off x="2667058" y="1500293"/>
              <a:ext cx="330231" cy="359015"/>
            </a:xfrm>
            <a:custGeom>
              <a:rect b="b" l="l" r="r" t="t"/>
              <a:pathLst>
                <a:path extrusionOk="0" h="11288" w="10383">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93"/>
            <p:cNvSpPr/>
            <p:nvPr/>
          </p:nvSpPr>
          <p:spPr>
            <a:xfrm>
              <a:off x="2925696" y="1563140"/>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93"/>
            <p:cNvSpPr/>
            <p:nvPr/>
          </p:nvSpPr>
          <p:spPr>
            <a:xfrm>
              <a:off x="2953717" y="159456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93"/>
            <p:cNvSpPr/>
            <p:nvPr/>
          </p:nvSpPr>
          <p:spPr>
            <a:xfrm>
              <a:off x="2953717" y="1594182"/>
              <a:ext cx="32" cy="413"/>
            </a:xfrm>
            <a:custGeom>
              <a:rect b="b" l="l" r="r" t="t"/>
              <a:pathLst>
                <a:path extrusionOk="0" h="13" w="1">
                  <a:moveTo>
                    <a:pt x="1" y="1"/>
                  </a:moveTo>
                  <a:cubicBezTo>
                    <a:pt x="1" y="1"/>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93"/>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93"/>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93"/>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93"/>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93"/>
            <p:cNvSpPr/>
            <p:nvPr/>
          </p:nvSpPr>
          <p:spPr>
            <a:xfrm>
              <a:off x="2923788" y="157640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93"/>
            <p:cNvSpPr/>
            <p:nvPr/>
          </p:nvSpPr>
          <p:spPr>
            <a:xfrm>
              <a:off x="2953717" y="1594182"/>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93"/>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93"/>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93"/>
            <p:cNvSpPr/>
            <p:nvPr/>
          </p:nvSpPr>
          <p:spPr>
            <a:xfrm>
              <a:off x="2923438" y="1576784"/>
              <a:ext cx="0" cy="32"/>
            </a:xfrm>
            <a:custGeom>
              <a:rect b="b" l="l" r="r" t="t"/>
              <a:pathLst>
                <a:path extrusionOk="0" h="1" w="0">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93"/>
            <p:cNvSpPr/>
            <p:nvPr/>
          </p:nvSpPr>
          <p:spPr>
            <a:xfrm>
              <a:off x="2792783" y="1631298"/>
              <a:ext cx="87877" cy="101140"/>
            </a:xfrm>
            <a:custGeom>
              <a:rect b="b" l="l" r="r" t="t"/>
              <a:pathLst>
                <a:path extrusionOk="0" h="3180" w="2763">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93"/>
            <p:cNvSpPr/>
            <p:nvPr/>
          </p:nvSpPr>
          <p:spPr>
            <a:xfrm>
              <a:off x="2715147" y="1631298"/>
              <a:ext cx="66695" cy="122735"/>
            </a:xfrm>
            <a:custGeom>
              <a:rect b="b" l="l" r="r" t="t"/>
              <a:pathLst>
                <a:path extrusionOk="0" h="3859" w="2097">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93"/>
            <p:cNvSpPr/>
            <p:nvPr/>
          </p:nvSpPr>
          <p:spPr>
            <a:xfrm>
              <a:off x="2715911" y="1707789"/>
              <a:ext cx="166277" cy="93570"/>
            </a:xfrm>
            <a:custGeom>
              <a:rect b="b" l="l" r="r" t="t"/>
              <a:pathLst>
                <a:path extrusionOk="0" h="2942" w="5228">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93"/>
            <p:cNvSpPr/>
            <p:nvPr/>
          </p:nvSpPr>
          <p:spPr>
            <a:xfrm>
              <a:off x="2799589" y="1654706"/>
              <a:ext cx="61384" cy="62974"/>
            </a:xfrm>
            <a:custGeom>
              <a:rect b="b" l="l" r="r" t="t"/>
              <a:pathLst>
                <a:path extrusionOk="0" h="1980" w="193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4" name="Google Shape;11584;p93"/>
          <p:cNvGrpSpPr/>
          <p:nvPr/>
        </p:nvGrpSpPr>
        <p:grpSpPr>
          <a:xfrm>
            <a:off x="3567553" y="1324462"/>
            <a:ext cx="320022" cy="359778"/>
            <a:chOff x="3567553" y="1499912"/>
            <a:chExt cx="320022" cy="359778"/>
          </a:xfrm>
        </p:grpSpPr>
        <p:sp>
          <p:nvSpPr>
            <p:cNvPr id="11585" name="Google Shape;11585;p93"/>
            <p:cNvSpPr/>
            <p:nvPr/>
          </p:nvSpPr>
          <p:spPr>
            <a:xfrm>
              <a:off x="3567553" y="1502933"/>
              <a:ext cx="263218" cy="356757"/>
            </a:xfrm>
            <a:custGeom>
              <a:rect b="b" l="l" r="r" t="t"/>
              <a:pathLst>
                <a:path extrusionOk="0" h="11217" w="8276">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93"/>
            <p:cNvSpPr/>
            <p:nvPr/>
          </p:nvSpPr>
          <p:spPr>
            <a:xfrm>
              <a:off x="3638001" y="1499912"/>
              <a:ext cx="249574" cy="142773"/>
            </a:xfrm>
            <a:custGeom>
              <a:rect b="b" l="l" r="r" t="t"/>
              <a:pathLst>
                <a:path extrusionOk="0" h="4489" w="7847">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93"/>
            <p:cNvSpPr/>
            <p:nvPr/>
          </p:nvSpPr>
          <p:spPr>
            <a:xfrm>
              <a:off x="3641786" y="1594563"/>
              <a:ext cx="141659" cy="10273"/>
            </a:xfrm>
            <a:custGeom>
              <a:rect b="b" l="l" r="r" t="t"/>
              <a:pathLst>
                <a:path extrusionOk="0" h="323" w="4454">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93"/>
            <p:cNvSpPr/>
            <p:nvPr/>
          </p:nvSpPr>
          <p:spPr>
            <a:xfrm>
              <a:off x="3641786" y="1638136"/>
              <a:ext cx="141659" cy="10241"/>
            </a:xfrm>
            <a:custGeom>
              <a:rect b="b" l="l" r="r" t="t"/>
              <a:pathLst>
                <a:path extrusionOk="0" h="322" w="4454">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93"/>
            <p:cNvSpPr/>
            <p:nvPr/>
          </p:nvSpPr>
          <p:spPr>
            <a:xfrm>
              <a:off x="3641786" y="1682059"/>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93"/>
            <p:cNvSpPr/>
            <p:nvPr/>
          </p:nvSpPr>
          <p:spPr>
            <a:xfrm>
              <a:off x="3641786" y="1725600"/>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1" name="Google Shape;11591;p93"/>
          <p:cNvGrpSpPr/>
          <p:nvPr/>
        </p:nvGrpSpPr>
        <p:grpSpPr>
          <a:xfrm>
            <a:off x="1309875" y="1324462"/>
            <a:ext cx="359015" cy="358633"/>
            <a:chOff x="1309875" y="1499912"/>
            <a:chExt cx="359015" cy="358633"/>
          </a:xfrm>
        </p:grpSpPr>
        <p:sp>
          <p:nvSpPr>
            <p:cNvPr id="11592" name="Google Shape;11592;p93"/>
            <p:cNvSpPr/>
            <p:nvPr/>
          </p:nvSpPr>
          <p:spPr>
            <a:xfrm>
              <a:off x="1309875" y="1499912"/>
              <a:ext cx="133708" cy="204665"/>
            </a:xfrm>
            <a:custGeom>
              <a:rect b="b" l="l" r="r" t="t"/>
              <a:pathLst>
                <a:path extrusionOk="0" h="6435" w="4204">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93"/>
            <p:cNvSpPr/>
            <p:nvPr/>
          </p:nvSpPr>
          <p:spPr>
            <a:xfrm>
              <a:off x="1454524" y="1499912"/>
              <a:ext cx="213602" cy="123467"/>
            </a:xfrm>
            <a:custGeom>
              <a:rect b="b" l="l" r="r" t="t"/>
              <a:pathLst>
                <a:path extrusionOk="0" h="3882" w="6716">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93"/>
            <p:cNvSpPr/>
            <p:nvPr/>
          </p:nvSpPr>
          <p:spPr>
            <a:xfrm>
              <a:off x="1322756" y="1634701"/>
              <a:ext cx="346134" cy="223844"/>
            </a:xfrm>
            <a:custGeom>
              <a:rect b="b" l="l" r="r" t="t"/>
              <a:pathLst>
                <a:path extrusionOk="0" h="7038" w="10883">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93"/>
            <p:cNvSpPr/>
            <p:nvPr/>
          </p:nvSpPr>
          <p:spPr>
            <a:xfrm>
              <a:off x="1331852" y="1519217"/>
              <a:ext cx="191243" cy="140514"/>
            </a:xfrm>
            <a:custGeom>
              <a:rect b="b" l="l" r="r" t="t"/>
              <a:pathLst>
                <a:path extrusionOk="0" h="4418" w="6013">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93"/>
            <p:cNvSpPr/>
            <p:nvPr/>
          </p:nvSpPr>
          <p:spPr>
            <a:xfrm>
              <a:off x="1331852" y="1519217"/>
              <a:ext cx="315442" cy="190512"/>
            </a:xfrm>
            <a:custGeom>
              <a:rect b="b" l="l" r="r" t="t"/>
              <a:pathLst>
                <a:path extrusionOk="0" h="5990" w="9918">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93"/>
            <p:cNvSpPr/>
            <p:nvPr/>
          </p:nvSpPr>
          <p:spPr>
            <a:xfrm>
              <a:off x="1587056" y="1669178"/>
              <a:ext cx="32" cy="32"/>
            </a:xfrm>
            <a:custGeom>
              <a:rect b="b" l="l" r="r" t="t"/>
              <a:pathLst>
                <a:path extrusionOk="0" h="1" w="1">
                  <a:moveTo>
                    <a:pt x="1" y="0"/>
                  </a:moveTo>
                  <a:lnTo>
                    <a:pt x="1" y="0"/>
                  </a:lnTo>
                  <a:lnTo>
                    <a:pt x="1" y="0"/>
                  </a:ln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93"/>
            <p:cNvSpPr/>
            <p:nvPr/>
          </p:nvSpPr>
          <p:spPr>
            <a:xfrm>
              <a:off x="1471190" y="1538523"/>
              <a:ext cx="160965" cy="141278"/>
            </a:xfrm>
            <a:custGeom>
              <a:rect b="b" l="l" r="r" t="t"/>
              <a:pathLst>
                <a:path extrusionOk="0" h="4442" w="5061">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93"/>
            <p:cNvSpPr/>
            <p:nvPr/>
          </p:nvSpPr>
          <p:spPr>
            <a:xfrm>
              <a:off x="1354943" y="1540049"/>
              <a:ext cx="124230" cy="148847"/>
            </a:xfrm>
            <a:custGeom>
              <a:rect b="b" l="l" r="r" t="t"/>
              <a:pathLst>
                <a:path extrusionOk="0" h="4680" w="3906">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93"/>
            <p:cNvSpPr/>
            <p:nvPr/>
          </p:nvSpPr>
          <p:spPr>
            <a:xfrm>
              <a:off x="1399629" y="1581714"/>
              <a:ext cx="37148" cy="52669"/>
            </a:xfrm>
            <a:custGeom>
              <a:rect b="b" l="l" r="r" t="t"/>
              <a:pathLst>
                <a:path extrusionOk="0" h="1656" w="1168">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1" name="Google Shape;11601;p93"/>
          <p:cNvGrpSpPr/>
          <p:nvPr/>
        </p:nvGrpSpPr>
        <p:grpSpPr>
          <a:xfrm>
            <a:off x="2219466" y="1324843"/>
            <a:ext cx="330613" cy="359015"/>
            <a:chOff x="2219466" y="1500293"/>
            <a:chExt cx="330613" cy="359015"/>
          </a:xfrm>
        </p:grpSpPr>
        <p:sp>
          <p:nvSpPr>
            <p:cNvPr id="11602" name="Google Shape;11602;p93"/>
            <p:cNvSpPr/>
            <p:nvPr/>
          </p:nvSpPr>
          <p:spPr>
            <a:xfrm>
              <a:off x="2353906" y="1635560"/>
              <a:ext cx="65518" cy="82121"/>
            </a:xfrm>
            <a:custGeom>
              <a:rect b="b" l="l" r="r" t="t"/>
              <a:pathLst>
                <a:path extrusionOk="0" h="2582" w="206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93"/>
            <p:cNvSpPr/>
            <p:nvPr/>
          </p:nvSpPr>
          <p:spPr>
            <a:xfrm>
              <a:off x="2219466" y="1500293"/>
              <a:ext cx="330613" cy="359015"/>
            </a:xfrm>
            <a:custGeom>
              <a:rect b="b" l="l" r="r" t="t"/>
              <a:pathLst>
                <a:path extrusionOk="0" h="11288" w="10395">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4" name="Google Shape;11604;p93"/>
          <p:cNvGrpSpPr/>
          <p:nvPr/>
        </p:nvGrpSpPr>
        <p:grpSpPr>
          <a:xfrm>
            <a:off x="5343544" y="1333908"/>
            <a:ext cx="244676" cy="351095"/>
            <a:chOff x="5343544" y="1509358"/>
            <a:chExt cx="244676" cy="351095"/>
          </a:xfrm>
        </p:grpSpPr>
        <p:sp>
          <p:nvSpPr>
            <p:cNvPr id="11605" name="Google Shape;11605;p93"/>
            <p:cNvSpPr/>
            <p:nvPr/>
          </p:nvSpPr>
          <p:spPr>
            <a:xfrm>
              <a:off x="5430658" y="1574494"/>
              <a:ext cx="25031" cy="10655"/>
            </a:xfrm>
            <a:custGeom>
              <a:rect b="b" l="l" r="r" t="t"/>
              <a:pathLst>
                <a:path extrusionOk="0" h="335" w="787">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93"/>
            <p:cNvSpPr/>
            <p:nvPr/>
          </p:nvSpPr>
          <p:spPr>
            <a:xfrm>
              <a:off x="5447706" y="1613137"/>
              <a:ext cx="39025" cy="38643"/>
            </a:xfrm>
            <a:custGeom>
              <a:rect b="b" l="l" r="r" t="t"/>
              <a:pathLst>
                <a:path extrusionOk="0" h="1215" w="1227">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93"/>
            <p:cNvSpPr/>
            <p:nvPr/>
          </p:nvSpPr>
          <p:spPr>
            <a:xfrm>
              <a:off x="5343544" y="1509358"/>
              <a:ext cx="244676" cy="351095"/>
            </a:xfrm>
            <a:custGeom>
              <a:rect b="b" l="l" r="r" t="t"/>
              <a:pathLst>
                <a:path extrusionOk="0" h="11039" w="7693">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8" name="Google Shape;11608;p93"/>
          <p:cNvGrpSpPr/>
          <p:nvPr/>
        </p:nvGrpSpPr>
        <p:grpSpPr>
          <a:xfrm>
            <a:off x="4882340" y="1333908"/>
            <a:ext cx="246171" cy="351095"/>
            <a:chOff x="4882340" y="1509358"/>
            <a:chExt cx="246171" cy="351095"/>
          </a:xfrm>
        </p:grpSpPr>
        <p:sp>
          <p:nvSpPr>
            <p:cNvPr id="11609" name="Google Shape;11609;p93"/>
            <p:cNvSpPr/>
            <p:nvPr/>
          </p:nvSpPr>
          <p:spPr>
            <a:xfrm>
              <a:off x="4935709" y="1576784"/>
              <a:ext cx="30724" cy="30692"/>
            </a:xfrm>
            <a:custGeom>
              <a:rect b="b" l="l" r="r" t="t"/>
              <a:pathLst>
                <a:path extrusionOk="0" h="965" w="966">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93"/>
            <p:cNvSpPr/>
            <p:nvPr/>
          </p:nvSpPr>
          <p:spPr>
            <a:xfrm>
              <a:off x="5043655" y="1597235"/>
              <a:ext cx="30692" cy="31073"/>
            </a:xfrm>
            <a:custGeom>
              <a:rect b="b" l="l" r="r" t="t"/>
              <a:pathLst>
                <a:path extrusionOk="0" h="977" w="965">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93"/>
            <p:cNvSpPr/>
            <p:nvPr/>
          </p:nvSpPr>
          <p:spPr>
            <a:xfrm>
              <a:off x="4993657" y="1538046"/>
              <a:ext cx="36003" cy="26271"/>
            </a:xfrm>
            <a:custGeom>
              <a:rect b="b" l="l" r="r" t="t"/>
              <a:pathLst>
                <a:path extrusionOk="0" h="826" w="1132">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93"/>
            <p:cNvSpPr/>
            <p:nvPr/>
          </p:nvSpPr>
          <p:spPr>
            <a:xfrm>
              <a:off x="4931924" y="1693795"/>
              <a:ext cx="146589" cy="104161"/>
            </a:xfrm>
            <a:custGeom>
              <a:rect b="b" l="l" r="r" t="t"/>
              <a:pathLst>
                <a:path extrusionOk="0" h="3275" w="4609">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93"/>
            <p:cNvSpPr/>
            <p:nvPr/>
          </p:nvSpPr>
          <p:spPr>
            <a:xfrm>
              <a:off x="4882340" y="1509358"/>
              <a:ext cx="246171" cy="351095"/>
            </a:xfrm>
            <a:custGeom>
              <a:rect b="b" l="l" r="r" t="t"/>
              <a:pathLst>
                <a:path extrusionOk="0" h="11039" w="774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4" name="Google Shape;11614;p93"/>
          <p:cNvGrpSpPr/>
          <p:nvPr/>
        </p:nvGrpSpPr>
        <p:grpSpPr>
          <a:xfrm>
            <a:off x="6273204" y="1333558"/>
            <a:ext cx="236343" cy="351445"/>
            <a:chOff x="6273204" y="1509008"/>
            <a:chExt cx="236343" cy="351445"/>
          </a:xfrm>
        </p:grpSpPr>
        <p:sp>
          <p:nvSpPr>
            <p:cNvPr id="11615" name="Google Shape;11615;p93"/>
            <p:cNvSpPr/>
            <p:nvPr/>
          </p:nvSpPr>
          <p:spPr>
            <a:xfrm>
              <a:off x="6273204" y="1509008"/>
              <a:ext cx="236343" cy="351445"/>
            </a:xfrm>
            <a:custGeom>
              <a:rect b="b" l="l" r="r" t="t"/>
              <a:pathLst>
                <a:path extrusionOk="0" h="11050" w="7431">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93"/>
            <p:cNvSpPr/>
            <p:nvPr/>
          </p:nvSpPr>
          <p:spPr>
            <a:xfrm>
              <a:off x="6330390" y="1703241"/>
              <a:ext cx="120064" cy="85237"/>
            </a:xfrm>
            <a:custGeom>
              <a:rect b="b" l="l" r="r" t="t"/>
              <a:pathLst>
                <a:path extrusionOk="0" h="2680" w="3775">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17" name="Google Shape;11617;p93"/>
          <p:cNvSpPr/>
          <p:nvPr/>
        </p:nvSpPr>
        <p:spPr>
          <a:xfrm>
            <a:off x="5809710" y="1334289"/>
            <a:ext cx="243913" cy="351445"/>
          </a:xfrm>
          <a:custGeom>
            <a:rect b="b" l="l" r="r" t="t"/>
            <a:pathLst>
              <a:path extrusionOk="0" h="11050" w="7669">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18" name="Google Shape;11618;p93"/>
          <p:cNvGrpSpPr/>
          <p:nvPr/>
        </p:nvGrpSpPr>
        <p:grpSpPr>
          <a:xfrm>
            <a:off x="7219530" y="1332794"/>
            <a:ext cx="191625" cy="352209"/>
            <a:chOff x="7219530" y="1508244"/>
            <a:chExt cx="191625" cy="352209"/>
          </a:xfrm>
        </p:grpSpPr>
        <p:sp>
          <p:nvSpPr>
            <p:cNvPr id="11619" name="Google Shape;11619;p93"/>
            <p:cNvSpPr/>
            <p:nvPr/>
          </p:nvSpPr>
          <p:spPr>
            <a:xfrm>
              <a:off x="7219530" y="1508244"/>
              <a:ext cx="191625" cy="352209"/>
            </a:xfrm>
            <a:custGeom>
              <a:rect b="b" l="l" r="r" t="t"/>
              <a:pathLst>
                <a:path extrusionOk="0" h="11074" w="6025">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93"/>
            <p:cNvSpPr/>
            <p:nvPr/>
          </p:nvSpPr>
          <p:spPr>
            <a:xfrm>
              <a:off x="7376679" y="1654039"/>
              <a:ext cx="795" cy="32"/>
            </a:xfrm>
            <a:custGeom>
              <a:rect b="b" l="l" r="r" t="t"/>
              <a:pathLst>
                <a:path extrusionOk="0" h="1" w="25">
                  <a:moveTo>
                    <a:pt x="24"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1" name="Google Shape;11621;p93"/>
          <p:cNvGrpSpPr/>
          <p:nvPr/>
        </p:nvGrpSpPr>
        <p:grpSpPr>
          <a:xfrm>
            <a:off x="7699309" y="1333176"/>
            <a:ext cx="154922" cy="351827"/>
            <a:chOff x="7699309" y="1508626"/>
            <a:chExt cx="154922" cy="351827"/>
          </a:xfrm>
        </p:grpSpPr>
        <p:sp>
          <p:nvSpPr>
            <p:cNvPr id="11622" name="Google Shape;11622;p93"/>
            <p:cNvSpPr/>
            <p:nvPr/>
          </p:nvSpPr>
          <p:spPr>
            <a:xfrm>
              <a:off x="7733022" y="1737336"/>
              <a:ext cx="24267" cy="57599"/>
            </a:xfrm>
            <a:custGeom>
              <a:rect b="b" l="l" r="r" t="t"/>
              <a:pathLst>
                <a:path extrusionOk="0" h="1811" w="763">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93"/>
            <p:cNvSpPr/>
            <p:nvPr/>
          </p:nvSpPr>
          <p:spPr>
            <a:xfrm>
              <a:off x="7796632" y="1737336"/>
              <a:ext cx="23504" cy="57599"/>
            </a:xfrm>
            <a:custGeom>
              <a:rect b="b" l="l" r="r" t="t"/>
              <a:pathLst>
                <a:path extrusionOk="0" h="1811" w="739">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93"/>
            <p:cNvSpPr/>
            <p:nvPr/>
          </p:nvSpPr>
          <p:spPr>
            <a:xfrm>
              <a:off x="7757639" y="1792231"/>
              <a:ext cx="32" cy="795"/>
            </a:xfrm>
            <a:custGeom>
              <a:rect b="b" l="l" r="r" t="t"/>
              <a:pathLst>
                <a:path extrusionOk="0" h="25" w="1">
                  <a:moveTo>
                    <a:pt x="0" y="1"/>
                  </a:moveTo>
                  <a:cubicBezTo>
                    <a:pt x="0" y="1"/>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93"/>
            <p:cNvSpPr/>
            <p:nvPr/>
          </p:nvSpPr>
          <p:spPr>
            <a:xfrm>
              <a:off x="7757639" y="1784280"/>
              <a:ext cx="39406" cy="76173"/>
            </a:xfrm>
            <a:custGeom>
              <a:rect b="b" l="l" r="r" t="t"/>
              <a:pathLst>
                <a:path extrusionOk="0" h="2395" w="1239">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93"/>
            <p:cNvSpPr/>
            <p:nvPr/>
          </p:nvSpPr>
          <p:spPr>
            <a:xfrm>
              <a:off x="7805347" y="1642016"/>
              <a:ext cx="48884" cy="201771"/>
            </a:xfrm>
            <a:custGeom>
              <a:rect b="b" l="l" r="r" t="t"/>
              <a:pathLst>
                <a:path extrusionOk="0" h="6344" w="1537">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93"/>
            <p:cNvSpPr/>
            <p:nvPr/>
          </p:nvSpPr>
          <p:spPr>
            <a:xfrm>
              <a:off x="7699309" y="1642239"/>
              <a:ext cx="48884" cy="202661"/>
            </a:xfrm>
            <a:custGeom>
              <a:rect b="b" l="l" r="r" t="t"/>
              <a:pathLst>
                <a:path extrusionOk="0" h="6372" w="1537">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93"/>
            <p:cNvSpPr/>
            <p:nvPr/>
          </p:nvSpPr>
          <p:spPr>
            <a:xfrm>
              <a:off x="7743613" y="1508626"/>
              <a:ext cx="66313" cy="208673"/>
            </a:xfrm>
            <a:custGeom>
              <a:rect b="b" l="l" r="r" t="t"/>
              <a:pathLst>
                <a:path extrusionOk="0" h="6561" w="2085">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9" name="Google Shape;11629;p93"/>
          <p:cNvGrpSpPr/>
          <p:nvPr/>
        </p:nvGrpSpPr>
        <p:grpSpPr>
          <a:xfrm>
            <a:off x="8161690" y="1333558"/>
            <a:ext cx="153396" cy="351064"/>
            <a:chOff x="8161690" y="1509008"/>
            <a:chExt cx="153396" cy="351064"/>
          </a:xfrm>
        </p:grpSpPr>
        <p:sp>
          <p:nvSpPr>
            <p:cNvPr id="11630" name="Google Shape;11630;p93"/>
            <p:cNvSpPr/>
            <p:nvPr/>
          </p:nvSpPr>
          <p:spPr>
            <a:xfrm>
              <a:off x="8207871" y="1699838"/>
              <a:ext cx="61384" cy="61765"/>
            </a:xfrm>
            <a:custGeom>
              <a:rect b="b" l="l" r="r" t="t"/>
              <a:pathLst>
                <a:path extrusionOk="0" h="1942" w="193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93"/>
            <p:cNvSpPr/>
            <p:nvPr/>
          </p:nvSpPr>
          <p:spPr>
            <a:xfrm>
              <a:off x="8199919" y="1800564"/>
              <a:ext cx="77668" cy="29579"/>
            </a:xfrm>
            <a:custGeom>
              <a:rect b="b" l="l" r="r" t="t"/>
              <a:pathLst>
                <a:path extrusionOk="0" h="930" w="2442">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93"/>
            <p:cNvSpPr/>
            <p:nvPr/>
          </p:nvSpPr>
          <p:spPr>
            <a:xfrm>
              <a:off x="8161690" y="1664598"/>
              <a:ext cx="153396" cy="195474"/>
            </a:xfrm>
            <a:custGeom>
              <a:rect b="b" l="l" r="r" t="t"/>
              <a:pathLst>
                <a:path extrusionOk="0" h="6146" w="4823">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93"/>
            <p:cNvSpPr/>
            <p:nvPr/>
          </p:nvSpPr>
          <p:spPr>
            <a:xfrm>
              <a:off x="8201828" y="1509008"/>
              <a:ext cx="73851" cy="181034"/>
            </a:xfrm>
            <a:custGeom>
              <a:rect b="b" l="l" r="r" t="t"/>
              <a:pathLst>
                <a:path extrusionOk="0" h="5692" w="2322">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4" name="Google Shape;11634;p93"/>
          <p:cNvGrpSpPr/>
          <p:nvPr/>
        </p:nvGrpSpPr>
        <p:grpSpPr>
          <a:xfrm>
            <a:off x="6746940" y="1333431"/>
            <a:ext cx="213221" cy="352304"/>
            <a:chOff x="6746940" y="1508881"/>
            <a:chExt cx="213221" cy="352304"/>
          </a:xfrm>
        </p:grpSpPr>
        <p:sp>
          <p:nvSpPr>
            <p:cNvPr id="11635" name="Google Shape;11635;p93"/>
            <p:cNvSpPr/>
            <p:nvPr/>
          </p:nvSpPr>
          <p:spPr>
            <a:xfrm>
              <a:off x="6805238" y="1661227"/>
              <a:ext cx="10655" cy="1024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93"/>
            <p:cNvSpPr/>
            <p:nvPr/>
          </p:nvSpPr>
          <p:spPr>
            <a:xfrm>
              <a:off x="6804125" y="1706294"/>
              <a:ext cx="10623" cy="10241"/>
            </a:xfrm>
            <a:custGeom>
              <a:rect b="b" l="l" r="r" t="t"/>
              <a:pathLst>
                <a:path extrusionOk="0" h="322" w="334">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93"/>
            <p:cNvSpPr/>
            <p:nvPr/>
          </p:nvSpPr>
          <p:spPr>
            <a:xfrm>
              <a:off x="6803362" y="1754002"/>
              <a:ext cx="10623" cy="10241"/>
            </a:xfrm>
            <a:custGeom>
              <a:rect b="b" l="l" r="r" t="t"/>
              <a:pathLst>
                <a:path extrusionOk="0" h="322" w="334">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93"/>
            <p:cNvSpPr/>
            <p:nvPr/>
          </p:nvSpPr>
          <p:spPr>
            <a:xfrm>
              <a:off x="6746940" y="1508881"/>
              <a:ext cx="213221" cy="352304"/>
            </a:xfrm>
            <a:custGeom>
              <a:rect b="b" l="l" r="r" t="t"/>
              <a:pathLst>
                <a:path extrusionOk="0" h="11077" w="6704">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9" name="Google Shape;11639;p93"/>
          <p:cNvGrpSpPr/>
          <p:nvPr/>
        </p:nvGrpSpPr>
        <p:grpSpPr>
          <a:xfrm>
            <a:off x="5770336" y="1832165"/>
            <a:ext cx="350682" cy="292097"/>
            <a:chOff x="5770336" y="2007615"/>
            <a:chExt cx="350682" cy="292097"/>
          </a:xfrm>
        </p:grpSpPr>
        <p:sp>
          <p:nvSpPr>
            <p:cNvPr id="11640" name="Google Shape;11640;p93"/>
            <p:cNvSpPr/>
            <p:nvPr/>
          </p:nvSpPr>
          <p:spPr>
            <a:xfrm>
              <a:off x="5780545" y="2007615"/>
              <a:ext cx="329500" cy="75855"/>
            </a:xfrm>
            <a:custGeom>
              <a:rect b="b" l="l" r="r" t="t"/>
              <a:pathLst>
                <a:path extrusionOk="0" h="2385" w="1036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93"/>
            <p:cNvSpPr/>
            <p:nvPr/>
          </p:nvSpPr>
          <p:spPr>
            <a:xfrm>
              <a:off x="5779400" y="2097082"/>
              <a:ext cx="329500" cy="76014"/>
            </a:xfrm>
            <a:custGeom>
              <a:rect b="b" l="l" r="r" t="t"/>
              <a:pathLst>
                <a:path extrusionOk="0" h="2390" w="1036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93"/>
            <p:cNvSpPr/>
            <p:nvPr/>
          </p:nvSpPr>
          <p:spPr>
            <a:xfrm>
              <a:off x="5800996" y="2031850"/>
              <a:ext cx="288217" cy="117201"/>
            </a:xfrm>
            <a:custGeom>
              <a:rect b="b" l="l" r="r" t="t"/>
              <a:pathLst>
                <a:path extrusionOk="0" h="3685" w="9062">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93"/>
            <p:cNvSpPr/>
            <p:nvPr/>
          </p:nvSpPr>
          <p:spPr>
            <a:xfrm>
              <a:off x="5770336" y="2186073"/>
              <a:ext cx="350682" cy="113639"/>
            </a:xfrm>
            <a:custGeom>
              <a:rect b="b" l="l" r="r" t="t"/>
              <a:pathLst>
                <a:path extrusionOk="0" h="3573" w="11026">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4" name="Google Shape;11644;p93"/>
          <p:cNvGrpSpPr/>
          <p:nvPr/>
        </p:nvGrpSpPr>
        <p:grpSpPr>
          <a:xfrm>
            <a:off x="5326878" y="1804908"/>
            <a:ext cx="350332" cy="346229"/>
            <a:chOff x="5326878" y="1980358"/>
            <a:chExt cx="350332" cy="346229"/>
          </a:xfrm>
        </p:grpSpPr>
        <p:sp>
          <p:nvSpPr>
            <p:cNvPr id="11645" name="Google Shape;11645;p93"/>
            <p:cNvSpPr/>
            <p:nvPr/>
          </p:nvSpPr>
          <p:spPr>
            <a:xfrm>
              <a:off x="5352259" y="2005834"/>
              <a:ext cx="94715" cy="94683"/>
            </a:xfrm>
            <a:custGeom>
              <a:rect b="b" l="l" r="r" t="t"/>
              <a:pathLst>
                <a:path extrusionOk="0" h="2977" w="2978">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93"/>
            <p:cNvSpPr/>
            <p:nvPr/>
          </p:nvSpPr>
          <p:spPr>
            <a:xfrm>
              <a:off x="5534024" y="2005834"/>
              <a:ext cx="94715" cy="94683"/>
            </a:xfrm>
            <a:custGeom>
              <a:rect b="b" l="l" r="r" t="t"/>
              <a:pathLst>
                <a:path extrusionOk="0" h="2977" w="2978">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93"/>
            <p:cNvSpPr/>
            <p:nvPr/>
          </p:nvSpPr>
          <p:spPr>
            <a:xfrm>
              <a:off x="5326878" y="1980358"/>
              <a:ext cx="350332" cy="144776"/>
            </a:xfrm>
            <a:custGeom>
              <a:rect b="b" l="l" r="r" t="t"/>
              <a:pathLst>
                <a:path extrusionOk="0" h="4552" w="11015">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93"/>
            <p:cNvSpPr/>
            <p:nvPr/>
          </p:nvSpPr>
          <p:spPr>
            <a:xfrm>
              <a:off x="5627181" y="2089131"/>
              <a:ext cx="42460" cy="237456"/>
            </a:xfrm>
            <a:custGeom>
              <a:rect b="b" l="l" r="r" t="t"/>
              <a:pathLst>
                <a:path extrusionOk="0" h="7466" w="1335">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49" name="Google Shape;11649;p93"/>
          <p:cNvSpPr/>
          <p:nvPr/>
        </p:nvSpPr>
        <p:spPr>
          <a:xfrm>
            <a:off x="7992774" y="1802332"/>
            <a:ext cx="330645" cy="349950"/>
          </a:xfrm>
          <a:custGeom>
            <a:rect b="b" l="l" r="r" t="t"/>
            <a:pathLst>
              <a:path extrusionOk="0" h="11003" w="10396">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50" name="Google Shape;11650;p93"/>
          <p:cNvGrpSpPr/>
          <p:nvPr/>
        </p:nvGrpSpPr>
        <p:grpSpPr>
          <a:xfrm>
            <a:off x="4883835" y="1817121"/>
            <a:ext cx="350300" cy="323043"/>
            <a:chOff x="4883835" y="1992571"/>
            <a:chExt cx="350300" cy="323043"/>
          </a:xfrm>
        </p:grpSpPr>
        <p:sp>
          <p:nvSpPr>
            <p:cNvPr id="11651" name="Google Shape;11651;p93"/>
            <p:cNvSpPr/>
            <p:nvPr/>
          </p:nvSpPr>
          <p:spPr>
            <a:xfrm>
              <a:off x="4883835" y="1992571"/>
              <a:ext cx="350300" cy="123085"/>
            </a:xfrm>
            <a:custGeom>
              <a:rect b="b" l="l" r="r" t="t"/>
              <a:pathLst>
                <a:path extrusionOk="0" h="3870" w="11014">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93"/>
            <p:cNvSpPr/>
            <p:nvPr/>
          </p:nvSpPr>
          <p:spPr>
            <a:xfrm>
              <a:off x="5084174" y="2009237"/>
              <a:ext cx="130655" cy="88641"/>
            </a:xfrm>
            <a:custGeom>
              <a:rect b="b" l="l" r="r" t="t"/>
              <a:pathLst>
                <a:path extrusionOk="0" h="2787" w="4108">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93"/>
            <p:cNvSpPr/>
            <p:nvPr/>
          </p:nvSpPr>
          <p:spPr>
            <a:xfrm>
              <a:off x="4904285" y="2009237"/>
              <a:ext cx="130687" cy="88641"/>
            </a:xfrm>
            <a:custGeom>
              <a:rect b="b" l="l" r="r" t="t"/>
              <a:pathLst>
                <a:path extrusionOk="0" h="2787" w="4109">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93"/>
            <p:cNvSpPr/>
            <p:nvPr/>
          </p:nvSpPr>
          <p:spPr>
            <a:xfrm>
              <a:off x="4943660" y="2123576"/>
              <a:ext cx="231413" cy="66631"/>
            </a:xfrm>
            <a:custGeom>
              <a:rect b="b" l="l" r="r" t="t"/>
              <a:pathLst>
                <a:path extrusionOk="0" h="2095" w="7276">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93"/>
            <p:cNvSpPr/>
            <p:nvPr/>
          </p:nvSpPr>
          <p:spPr>
            <a:xfrm>
              <a:off x="5142473" y="2191384"/>
              <a:ext cx="26907" cy="123467"/>
            </a:xfrm>
            <a:custGeom>
              <a:rect b="b" l="l" r="r" t="t"/>
              <a:pathLst>
                <a:path extrusionOk="0" h="3882" w="846">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93"/>
            <p:cNvSpPr/>
            <p:nvPr/>
          </p:nvSpPr>
          <p:spPr>
            <a:xfrm>
              <a:off x="5203825" y="2089513"/>
              <a:ext cx="27289" cy="226102"/>
            </a:xfrm>
            <a:custGeom>
              <a:rect b="b" l="l" r="r" t="t"/>
              <a:pathLst>
                <a:path extrusionOk="0" h="7109" w="858">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7" name="Google Shape;11657;p93"/>
          <p:cNvGrpSpPr/>
          <p:nvPr/>
        </p:nvGrpSpPr>
        <p:grpSpPr>
          <a:xfrm>
            <a:off x="7548967" y="1803477"/>
            <a:ext cx="333285" cy="349950"/>
            <a:chOff x="7548967" y="1978927"/>
            <a:chExt cx="333285" cy="349950"/>
          </a:xfrm>
        </p:grpSpPr>
        <p:sp>
          <p:nvSpPr>
            <p:cNvPr id="11658" name="Google Shape;11658;p93"/>
            <p:cNvSpPr/>
            <p:nvPr/>
          </p:nvSpPr>
          <p:spPr>
            <a:xfrm>
              <a:off x="7548967" y="1978927"/>
              <a:ext cx="333285" cy="234816"/>
            </a:xfrm>
            <a:custGeom>
              <a:rect b="b" l="l" r="r" t="t"/>
              <a:pathLst>
                <a:path extrusionOk="0" h="7383" w="10479">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93"/>
            <p:cNvSpPr/>
            <p:nvPr/>
          </p:nvSpPr>
          <p:spPr>
            <a:xfrm>
              <a:off x="7570562" y="2001667"/>
              <a:ext cx="51142" cy="51142"/>
            </a:xfrm>
            <a:custGeom>
              <a:rect b="b" l="l" r="r" t="t"/>
              <a:pathLst>
                <a:path extrusionOk="0" h="1608" w="1608">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93"/>
            <p:cNvSpPr/>
            <p:nvPr/>
          </p:nvSpPr>
          <p:spPr>
            <a:xfrm>
              <a:off x="7807986" y="2001667"/>
              <a:ext cx="51174" cy="51142"/>
            </a:xfrm>
            <a:custGeom>
              <a:rect b="b" l="l" r="r" t="t"/>
              <a:pathLst>
                <a:path extrusionOk="0" h="1608" w="1609">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93"/>
            <p:cNvSpPr/>
            <p:nvPr/>
          </p:nvSpPr>
          <p:spPr>
            <a:xfrm>
              <a:off x="7570180" y="2121699"/>
              <a:ext cx="288980" cy="207178"/>
            </a:xfrm>
            <a:custGeom>
              <a:rect b="b" l="l" r="r" t="t"/>
              <a:pathLst>
                <a:path extrusionOk="0" h="6514" w="9086">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93"/>
            <p:cNvSpPr/>
            <p:nvPr/>
          </p:nvSpPr>
          <p:spPr>
            <a:xfrm>
              <a:off x="7658408" y="2088368"/>
              <a:ext cx="30342" cy="154922"/>
            </a:xfrm>
            <a:custGeom>
              <a:rect b="b" l="l" r="r" t="t"/>
              <a:pathLst>
                <a:path extrusionOk="0" h="4871" w="954">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93"/>
            <p:cNvSpPr/>
            <p:nvPr/>
          </p:nvSpPr>
          <p:spPr>
            <a:xfrm>
              <a:off x="7700072" y="2088368"/>
              <a:ext cx="30310" cy="154922"/>
            </a:xfrm>
            <a:custGeom>
              <a:rect b="b" l="l" r="r" t="t"/>
              <a:pathLst>
                <a:path extrusionOk="0" h="4871" w="953">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93"/>
            <p:cNvSpPr/>
            <p:nvPr/>
          </p:nvSpPr>
          <p:spPr>
            <a:xfrm>
              <a:off x="7741737" y="2088368"/>
              <a:ext cx="30310" cy="154922"/>
            </a:xfrm>
            <a:custGeom>
              <a:rect b="b" l="l" r="r" t="t"/>
              <a:pathLst>
                <a:path extrusionOk="0" h="4871" w="953">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5" name="Google Shape;11665;p93"/>
          <p:cNvGrpSpPr/>
          <p:nvPr/>
        </p:nvGrpSpPr>
        <p:grpSpPr>
          <a:xfrm>
            <a:off x="6214142" y="1803477"/>
            <a:ext cx="346515" cy="350300"/>
            <a:chOff x="6214142" y="1978927"/>
            <a:chExt cx="346515" cy="350300"/>
          </a:xfrm>
        </p:grpSpPr>
        <p:sp>
          <p:nvSpPr>
            <p:cNvPr id="11666" name="Google Shape;11666;p93"/>
            <p:cNvSpPr/>
            <p:nvPr/>
          </p:nvSpPr>
          <p:spPr>
            <a:xfrm>
              <a:off x="6289870" y="1978927"/>
              <a:ext cx="196937" cy="262073"/>
            </a:xfrm>
            <a:custGeom>
              <a:rect b="b" l="l" r="r" t="t"/>
              <a:pathLst>
                <a:path extrusionOk="0" h="8240" w="6192">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93"/>
            <p:cNvSpPr/>
            <p:nvPr/>
          </p:nvSpPr>
          <p:spPr>
            <a:xfrm>
              <a:off x="6214142" y="2182256"/>
              <a:ext cx="346515" cy="146971"/>
            </a:xfrm>
            <a:custGeom>
              <a:rect b="b" l="l" r="r" t="t"/>
              <a:pathLst>
                <a:path extrusionOk="0" h="4621" w="10895">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8" name="Google Shape;11668;p93"/>
          <p:cNvGrpSpPr/>
          <p:nvPr/>
        </p:nvGrpSpPr>
        <p:grpSpPr>
          <a:xfrm>
            <a:off x="7105923" y="1803095"/>
            <a:ext cx="333285" cy="350682"/>
            <a:chOff x="7105923" y="1978545"/>
            <a:chExt cx="333285" cy="350682"/>
          </a:xfrm>
        </p:grpSpPr>
        <p:sp>
          <p:nvSpPr>
            <p:cNvPr id="11669" name="Google Shape;11669;p93"/>
            <p:cNvSpPr/>
            <p:nvPr/>
          </p:nvSpPr>
          <p:spPr>
            <a:xfrm>
              <a:off x="7128632" y="2237978"/>
              <a:ext cx="220059" cy="91249"/>
            </a:xfrm>
            <a:custGeom>
              <a:rect b="b" l="l" r="r" t="t"/>
              <a:pathLst>
                <a:path extrusionOk="0" h="2869" w="6919">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93"/>
            <p:cNvSpPr/>
            <p:nvPr/>
          </p:nvSpPr>
          <p:spPr>
            <a:xfrm>
              <a:off x="7105923" y="2079271"/>
              <a:ext cx="266621" cy="145063"/>
            </a:xfrm>
            <a:custGeom>
              <a:rect b="b" l="l" r="r" t="t"/>
              <a:pathLst>
                <a:path extrusionOk="0" h="4561" w="8383">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93"/>
            <p:cNvSpPr/>
            <p:nvPr/>
          </p:nvSpPr>
          <p:spPr>
            <a:xfrm>
              <a:off x="7144184" y="2098609"/>
              <a:ext cx="190480" cy="33332"/>
            </a:xfrm>
            <a:custGeom>
              <a:rect b="b" l="l" r="r" t="t"/>
              <a:pathLst>
                <a:path extrusionOk="0" h="1048" w="5989">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93"/>
            <p:cNvSpPr/>
            <p:nvPr/>
          </p:nvSpPr>
          <p:spPr>
            <a:xfrm>
              <a:off x="7196440" y="1978927"/>
              <a:ext cx="242768" cy="96210"/>
            </a:xfrm>
            <a:custGeom>
              <a:rect b="b" l="l" r="r" t="t"/>
              <a:pathLst>
                <a:path extrusionOk="0" h="3025" w="7633">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93"/>
            <p:cNvSpPr/>
            <p:nvPr/>
          </p:nvSpPr>
          <p:spPr>
            <a:xfrm>
              <a:off x="7145297" y="2025139"/>
              <a:ext cx="32982" cy="33363"/>
            </a:xfrm>
            <a:custGeom>
              <a:rect b="b" l="l" r="r" t="t"/>
              <a:pathLst>
                <a:path extrusionOk="0" h="1049" w="1037">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93"/>
            <p:cNvSpPr/>
            <p:nvPr/>
          </p:nvSpPr>
          <p:spPr>
            <a:xfrm>
              <a:off x="7338417" y="2045590"/>
              <a:ext cx="32982" cy="33332"/>
            </a:xfrm>
            <a:custGeom>
              <a:rect b="b" l="l" r="r" t="t"/>
              <a:pathLst>
                <a:path extrusionOk="0" h="1048" w="1037">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93"/>
            <p:cNvSpPr/>
            <p:nvPr/>
          </p:nvSpPr>
          <p:spPr>
            <a:xfrm>
              <a:off x="7263453" y="1978545"/>
              <a:ext cx="33363" cy="32982"/>
            </a:xfrm>
            <a:custGeom>
              <a:rect b="b" l="l" r="r" t="t"/>
              <a:pathLst>
                <a:path extrusionOk="0" h="1037" w="1049">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76" name="Google Shape;11676;p93"/>
          <p:cNvSpPr/>
          <p:nvPr/>
        </p:nvSpPr>
        <p:spPr>
          <a:xfrm>
            <a:off x="6658713" y="1803095"/>
            <a:ext cx="342349" cy="350332"/>
          </a:xfrm>
          <a:custGeom>
            <a:rect b="b" l="l" r="r" t="t"/>
            <a:pathLst>
              <a:path extrusionOk="0" h="11015" w="10764">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93"/>
          <p:cNvSpPr/>
          <p:nvPr/>
        </p:nvSpPr>
        <p:spPr>
          <a:xfrm>
            <a:off x="4104898" y="2246807"/>
            <a:ext cx="91662" cy="351541"/>
          </a:xfrm>
          <a:custGeom>
            <a:rect b="b" l="l" r="r" t="t"/>
            <a:pathLst>
              <a:path extrusionOk="0" h="11053" w="2882">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78" name="Google Shape;11678;p93"/>
          <p:cNvGrpSpPr/>
          <p:nvPr/>
        </p:nvGrpSpPr>
        <p:grpSpPr>
          <a:xfrm>
            <a:off x="3616406" y="2246902"/>
            <a:ext cx="203393" cy="351827"/>
            <a:chOff x="3616406" y="2422352"/>
            <a:chExt cx="203393" cy="351827"/>
          </a:xfrm>
        </p:grpSpPr>
        <p:sp>
          <p:nvSpPr>
            <p:cNvPr id="11679" name="Google Shape;11679;p93"/>
            <p:cNvSpPr/>
            <p:nvPr/>
          </p:nvSpPr>
          <p:spPr>
            <a:xfrm>
              <a:off x="3640641" y="2422352"/>
              <a:ext cx="154159" cy="92075"/>
            </a:xfrm>
            <a:custGeom>
              <a:rect b="b" l="l" r="r" t="t"/>
              <a:pathLst>
                <a:path extrusionOk="0" h="2895" w="4847">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93"/>
            <p:cNvSpPr/>
            <p:nvPr/>
          </p:nvSpPr>
          <p:spPr>
            <a:xfrm>
              <a:off x="3616406" y="2479156"/>
              <a:ext cx="203393" cy="295023"/>
            </a:xfrm>
            <a:custGeom>
              <a:rect b="b" l="l" r="r" t="t"/>
              <a:pathLst>
                <a:path extrusionOk="0" h="9276" w="6395">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1" name="Google Shape;11681;p93"/>
          <p:cNvGrpSpPr/>
          <p:nvPr/>
        </p:nvGrpSpPr>
        <p:grpSpPr>
          <a:xfrm>
            <a:off x="878187" y="2246520"/>
            <a:ext cx="272696" cy="351827"/>
            <a:chOff x="913012" y="2421970"/>
            <a:chExt cx="272696" cy="351827"/>
          </a:xfrm>
        </p:grpSpPr>
        <p:sp>
          <p:nvSpPr>
            <p:cNvPr id="11682" name="Google Shape;11682;p93"/>
            <p:cNvSpPr/>
            <p:nvPr/>
          </p:nvSpPr>
          <p:spPr>
            <a:xfrm>
              <a:off x="913012" y="2421970"/>
              <a:ext cx="272696" cy="351827"/>
            </a:xfrm>
            <a:custGeom>
              <a:rect b="b" l="l" r="r" t="t"/>
              <a:pathLst>
                <a:path extrusionOk="0" h="11062" w="8574">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93"/>
            <p:cNvSpPr/>
            <p:nvPr/>
          </p:nvSpPr>
          <p:spPr>
            <a:xfrm>
              <a:off x="1028146" y="2491719"/>
              <a:ext cx="37880" cy="32918"/>
            </a:xfrm>
            <a:custGeom>
              <a:rect b="b" l="l" r="r" t="t"/>
              <a:pathLst>
                <a:path extrusionOk="0" h="1035" w="1191">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93"/>
            <p:cNvSpPr/>
            <p:nvPr/>
          </p:nvSpPr>
          <p:spPr>
            <a:xfrm>
              <a:off x="952769" y="2687447"/>
              <a:ext cx="16316" cy="16316"/>
            </a:xfrm>
            <a:custGeom>
              <a:rect b="b" l="l" r="r" t="t"/>
              <a:pathLst>
                <a:path extrusionOk="0" h="513" w="513">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93"/>
            <p:cNvSpPr/>
            <p:nvPr/>
          </p:nvSpPr>
          <p:spPr>
            <a:xfrm>
              <a:off x="1130368" y="2687447"/>
              <a:ext cx="15934" cy="16316"/>
            </a:xfrm>
            <a:custGeom>
              <a:rect b="b" l="l" r="r" t="t"/>
              <a:pathLst>
                <a:path extrusionOk="0" h="513" w="501">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6" name="Google Shape;11686;p93"/>
          <p:cNvGrpSpPr/>
          <p:nvPr/>
        </p:nvGrpSpPr>
        <p:grpSpPr>
          <a:xfrm>
            <a:off x="2274743" y="2246902"/>
            <a:ext cx="255649" cy="351445"/>
            <a:chOff x="2274743" y="2422352"/>
            <a:chExt cx="255649" cy="351445"/>
          </a:xfrm>
        </p:grpSpPr>
        <p:sp>
          <p:nvSpPr>
            <p:cNvPr id="11687" name="Google Shape;11687;p93"/>
            <p:cNvSpPr/>
            <p:nvPr/>
          </p:nvSpPr>
          <p:spPr>
            <a:xfrm>
              <a:off x="2274743" y="2422352"/>
              <a:ext cx="255649" cy="351445"/>
            </a:xfrm>
            <a:custGeom>
              <a:rect b="b" l="l" r="r" t="t"/>
              <a:pathLst>
                <a:path extrusionOk="0" h="11050" w="8038">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93"/>
            <p:cNvSpPr/>
            <p:nvPr/>
          </p:nvSpPr>
          <p:spPr>
            <a:xfrm>
              <a:off x="2347831" y="2600714"/>
              <a:ext cx="71975" cy="75378"/>
            </a:xfrm>
            <a:custGeom>
              <a:rect b="b" l="l" r="r" t="t"/>
              <a:pathLst>
                <a:path extrusionOk="0" h="2370" w="2263">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93"/>
            <p:cNvSpPr/>
            <p:nvPr/>
          </p:nvSpPr>
          <p:spPr>
            <a:xfrm>
              <a:off x="2408801" y="2546964"/>
              <a:ext cx="43573" cy="93539"/>
            </a:xfrm>
            <a:custGeom>
              <a:rect b="b" l="l" r="r" t="t"/>
              <a:pathLst>
                <a:path extrusionOk="0" h="2941" w="137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0" name="Google Shape;11690;p93"/>
          <p:cNvGrpSpPr/>
          <p:nvPr/>
        </p:nvGrpSpPr>
        <p:grpSpPr>
          <a:xfrm>
            <a:off x="2708723" y="2245789"/>
            <a:ext cx="246552" cy="352558"/>
            <a:chOff x="2708723" y="2421239"/>
            <a:chExt cx="246552" cy="352558"/>
          </a:xfrm>
        </p:grpSpPr>
        <p:sp>
          <p:nvSpPr>
            <p:cNvPr id="11691" name="Google Shape;11691;p93"/>
            <p:cNvSpPr/>
            <p:nvPr/>
          </p:nvSpPr>
          <p:spPr>
            <a:xfrm>
              <a:off x="2708723" y="2421239"/>
              <a:ext cx="246552" cy="282905"/>
            </a:xfrm>
            <a:custGeom>
              <a:rect b="b" l="l" r="r" t="t"/>
              <a:pathLst>
                <a:path extrusionOk="0" h="8895" w="7752">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93"/>
            <p:cNvSpPr/>
            <p:nvPr/>
          </p:nvSpPr>
          <p:spPr>
            <a:xfrm>
              <a:off x="2813234" y="2654497"/>
              <a:ext cx="58712" cy="119301"/>
            </a:xfrm>
            <a:custGeom>
              <a:rect b="b" l="l" r="r" t="t"/>
              <a:pathLst>
                <a:path extrusionOk="0" h="3751" w="1846">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3" name="Google Shape;11693;p93"/>
          <p:cNvGrpSpPr/>
          <p:nvPr/>
        </p:nvGrpSpPr>
        <p:grpSpPr>
          <a:xfrm>
            <a:off x="1835485" y="2246902"/>
            <a:ext cx="259433" cy="350714"/>
            <a:chOff x="1835485" y="2422352"/>
            <a:chExt cx="259433" cy="350714"/>
          </a:xfrm>
        </p:grpSpPr>
        <p:sp>
          <p:nvSpPr>
            <p:cNvPr id="11694" name="Google Shape;11694;p93"/>
            <p:cNvSpPr/>
            <p:nvPr/>
          </p:nvSpPr>
          <p:spPr>
            <a:xfrm>
              <a:off x="2027460" y="2437141"/>
              <a:ext cx="36767" cy="33713"/>
            </a:xfrm>
            <a:custGeom>
              <a:rect b="b" l="l" r="r" t="t"/>
              <a:pathLst>
                <a:path extrusionOk="0" h="1060" w="1156">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93"/>
            <p:cNvSpPr/>
            <p:nvPr/>
          </p:nvSpPr>
          <p:spPr>
            <a:xfrm>
              <a:off x="1870693" y="2531125"/>
              <a:ext cx="33968" cy="32059"/>
            </a:xfrm>
            <a:custGeom>
              <a:rect b="b" l="l" r="r" t="t"/>
              <a:pathLst>
                <a:path extrusionOk="0" h="1008" w="1068">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93"/>
            <p:cNvSpPr/>
            <p:nvPr/>
          </p:nvSpPr>
          <p:spPr>
            <a:xfrm>
              <a:off x="2028223" y="2531030"/>
              <a:ext cx="32218" cy="31042"/>
            </a:xfrm>
            <a:custGeom>
              <a:rect b="b" l="l" r="r" t="t"/>
              <a:pathLst>
                <a:path extrusionOk="0" h="976" w="1013">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93"/>
            <p:cNvSpPr/>
            <p:nvPr/>
          </p:nvSpPr>
          <p:spPr>
            <a:xfrm>
              <a:off x="1952495" y="2480714"/>
              <a:ext cx="35208" cy="29165"/>
            </a:xfrm>
            <a:custGeom>
              <a:rect b="b" l="l" r="r" t="t"/>
              <a:pathLst>
                <a:path extrusionOk="0" h="917" w="1107">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93"/>
            <p:cNvSpPr/>
            <p:nvPr/>
          </p:nvSpPr>
          <p:spPr>
            <a:xfrm>
              <a:off x="1835485" y="2422352"/>
              <a:ext cx="259433" cy="350714"/>
            </a:xfrm>
            <a:custGeom>
              <a:rect b="b" l="l" r="r" t="t"/>
              <a:pathLst>
                <a:path extrusionOk="0" h="11027" w="8157">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93"/>
            <p:cNvSpPr/>
            <p:nvPr/>
          </p:nvSpPr>
          <p:spPr>
            <a:xfrm>
              <a:off x="1916142" y="2464366"/>
              <a:ext cx="86001" cy="74646"/>
            </a:xfrm>
            <a:custGeom>
              <a:rect b="b" l="l" r="r" t="t"/>
              <a:pathLst>
                <a:path extrusionOk="0" h="2347" w="2704">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93"/>
            <p:cNvSpPr/>
            <p:nvPr/>
          </p:nvSpPr>
          <p:spPr>
            <a:xfrm>
              <a:off x="1910449" y="2663211"/>
              <a:ext cx="108328" cy="89022"/>
            </a:xfrm>
            <a:custGeom>
              <a:rect b="b" l="l" r="r" t="t"/>
              <a:pathLst>
                <a:path extrusionOk="0" h="2799" w="3406">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1" name="Google Shape;11701;p93"/>
          <p:cNvGrpSpPr/>
          <p:nvPr/>
        </p:nvGrpSpPr>
        <p:grpSpPr>
          <a:xfrm>
            <a:off x="3150240" y="2246902"/>
            <a:ext cx="212489" cy="351445"/>
            <a:chOff x="3150240" y="2422352"/>
            <a:chExt cx="212489" cy="351445"/>
          </a:xfrm>
        </p:grpSpPr>
        <p:sp>
          <p:nvSpPr>
            <p:cNvPr id="11702" name="Google Shape;11702;p93"/>
            <p:cNvSpPr/>
            <p:nvPr/>
          </p:nvSpPr>
          <p:spPr>
            <a:xfrm>
              <a:off x="3150240" y="2422352"/>
              <a:ext cx="212489" cy="351445"/>
            </a:xfrm>
            <a:custGeom>
              <a:rect b="b" l="l" r="r" t="t"/>
              <a:pathLst>
                <a:path extrusionOk="0" h="11050" w="6681">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93"/>
            <p:cNvSpPr/>
            <p:nvPr/>
          </p:nvSpPr>
          <p:spPr>
            <a:xfrm>
              <a:off x="3239230" y="2721860"/>
              <a:ext cx="32982" cy="32250"/>
            </a:xfrm>
            <a:custGeom>
              <a:rect b="b" l="l" r="r" t="t"/>
              <a:pathLst>
                <a:path extrusionOk="0" h="1014" w="1037">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4" name="Google Shape;11704;p93"/>
          <p:cNvGrpSpPr/>
          <p:nvPr/>
        </p:nvGrpSpPr>
        <p:grpSpPr>
          <a:xfrm>
            <a:off x="1367060" y="2246679"/>
            <a:ext cx="269261" cy="352050"/>
            <a:chOff x="1367060" y="2422129"/>
            <a:chExt cx="269261" cy="352050"/>
          </a:xfrm>
        </p:grpSpPr>
        <p:sp>
          <p:nvSpPr>
            <p:cNvPr id="11705" name="Google Shape;11705;p93"/>
            <p:cNvSpPr/>
            <p:nvPr/>
          </p:nvSpPr>
          <p:spPr>
            <a:xfrm>
              <a:off x="1392059" y="2651857"/>
              <a:ext cx="129160" cy="122322"/>
            </a:xfrm>
            <a:custGeom>
              <a:rect b="b" l="l" r="r" t="t"/>
              <a:pathLst>
                <a:path extrusionOk="0" h="3846" w="4061">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93"/>
            <p:cNvSpPr/>
            <p:nvPr/>
          </p:nvSpPr>
          <p:spPr>
            <a:xfrm>
              <a:off x="1367060" y="2441912"/>
              <a:ext cx="82184" cy="212139"/>
            </a:xfrm>
            <a:custGeom>
              <a:rect b="b" l="l" r="r" t="t"/>
              <a:pathLst>
                <a:path extrusionOk="0" h="6670" w="2584">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93"/>
            <p:cNvSpPr/>
            <p:nvPr/>
          </p:nvSpPr>
          <p:spPr>
            <a:xfrm>
              <a:off x="1456051" y="2422129"/>
              <a:ext cx="180271" cy="162937"/>
            </a:xfrm>
            <a:custGeom>
              <a:rect b="b" l="l" r="r" t="t"/>
              <a:pathLst>
                <a:path extrusionOk="0" h="5123" w="5668">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93"/>
            <p:cNvSpPr/>
            <p:nvPr/>
          </p:nvSpPr>
          <p:spPr>
            <a:xfrm>
              <a:off x="1532160" y="2593590"/>
              <a:ext cx="81834" cy="180207"/>
            </a:xfrm>
            <a:custGeom>
              <a:rect b="b" l="l" r="r" t="t"/>
              <a:pathLst>
                <a:path extrusionOk="0" h="5666" w="2573">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93"/>
            <p:cNvSpPr/>
            <p:nvPr/>
          </p:nvSpPr>
          <p:spPr>
            <a:xfrm>
              <a:off x="1425359" y="2572313"/>
              <a:ext cx="24267" cy="17843"/>
            </a:xfrm>
            <a:custGeom>
              <a:rect b="b" l="l" r="r" t="t"/>
              <a:pathLst>
                <a:path extrusionOk="0" h="561" w="763">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93"/>
            <p:cNvSpPr/>
            <p:nvPr/>
          </p:nvSpPr>
          <p:spPr>
            <a:xfrm>
              <a:off x="1562820" y="2573680"/>
              <a:ext cx="26176" cy="17620"/>
            </a:xfrm>
            <a:custGeom>
              <a:rect b="b" l="l" r="r" t="t"/>
              <a:pathLst>
                <a:path extrusionOk="0" h="554" w="823">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93"/>
            <p:cNvSpPr/>
            <p:nvPr/>
          </p:nvSpPr>
          <p:spPr>
            <a:xfrm>
              <a:off x="1448100" y="2481414"/>
              <a:ext cx="125375" cy="191275"/>
            </a:xfrm>
            <a:custGeom>
              <a:rect b="b" l="l" r="r" t="t"/>
              <a:pathLst>
                <a:path extrusionOk="0" h="6014" w="3942">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93"/>
            <p:cNvSpPr/>
            <p:nvPr/>
          </p:nvSpPr>
          <p:spPr>
            <a:xfrm>
              <a:off x="1502232" y="2449259"/>
              <a:ext cx="10655" cy="25380"/>
            </a:xfrm>
            <a:custGeom>
              <a:rect b="b" l="l" r="r" t="t"/>
              <a:pathLst>
                <a:path extrusionOk="0" h="798" w="335">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93"/>
            <p:cNvSpPr/>
            <p:nvPr/>
          </p:nvSpPr>
          <p:spPr>
            <a:xfrm>
              <a:off x="1458309" y="2460582"/>
              <a:ext cx="18988" cy="23090"/>
            </a:xfrm>
            <a:custGeom>
              <a:rect b="b" l="l" r="r" t="t"/>
              <a:pathLst>
                <a:path extrusionOk="0" h="726" w="597">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93"/>
            <p:cNvSpPr/>
            <p:nvPr/>
          </p:nvSpPr>
          <p:spPr>
            <a:xfrm>
              <a:off x="1425741" y="2492768"/>
              <a:ext cx="25031" cy="17874"/>
            </a:xfrm>
            <a:custGeom>
              <a:rect b="b" l="l" r="r" t="t"/>
              <a:pathLst>
                <a:path extrusionOk="0" h="562" w="787">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93"/>
            <p:cNvSpPr/>
            <p:nvPr/>
          </p:nvSpPr>
          <p:spPr>
            <a:xfrm>
              <a:off x="1414768" y="2535959"/>
              <a:ext cx="25031" cy="10655"/>
            </a:xfrm>
            <a:custGeom>
              <a:rect b="b" l="l" r="r" t="t"/>
              <a:pathLst>
                <a:path extrusionOk="0" h="335" w="787">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93"/>
            <p:cNvSpPr/>
            <p:nvPr/>
          </p:nvSpPr>
          <p:spPr>
            <a:xfrm>
              <a:off x="1573825" y="2537104"/>
              <a:ext cx="24999" cy="10241"/>
            </a:xfrm>
            <a:custGeom>
              <a:rect b="b" l="l" r="r" t="t"/>
              <a:pathLst>
                <a:path extrusionOk="0" h="322" w="786">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93"/>
            <p:cNvSpPr/>
            <p:nvPr/>
          </p:nvSpPr>
          <p:spPr>
            <a:xfrm>
              <a:off x="1563965" y="2493627"/>
              <a:ext cx="24649" cy="17525"/>
            </a:xfrm>
            <a:custGeom>
              <a:rect b="b" l="l" r="r" t="t"/>
              <a:pathLst>
                <a:path extrusionOk="0" h="551" w="775">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93"/>
            <p:cNvSpPr/>
            <p:nvPr/>
          </p:nvSpPr>
          <p:spPr>
            <a:xfrm>
              <a:off x="1537853" y="2461440"/>
              <a:ext cx="18956" cy="23090"/>
            </a:xfrm>
            <a:custGeom>
              <a:rect b="b" l="l" r="r" t="t"/>
              <a:pathLst>
                <a:path extrusionOk="0" h="726" w="596">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19" name="Google Shape;11719;p93"/>
          <p:cNvSpPr/>
          <p:nvPr/>
        </p:nvSpPr>
        <p:spPr>
          <a:xfrm>
            <a:off x="7075994" y="2250464"/>
            <a:ext cx="353354" cy="351318"/>
          </a:xfrm>
          <a:custGeom>
            <a:rect b="b" l="l" r="r" t="t"/>
            <a:pathLst>
              <a:path extrusionOk="0" h="11046" w="1111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20" name="Google Shape;11720;p93"/>
          <p:cNvGrpSpPr/>
          <p:nvPr/>
        </p:nvGrpSpPr>
        <p:grpSpPr>
          <a:xfrm>
            <a:off x="4882690" y="2249955"/>
            <a:ext cx="274573" cy="350682"/>
            <a:chOff x="4882690" y="2425405"/>
            <a:chExt cx="274573" cy="350682"/>
          </a:xfrm>
        </p:grpSpPr>
        <p:sp>
          <p:nvSpPr>
            <p:cNvPr id="11721" name="Google Shape;11721;p93"/>
            <p:cNvSpPr/>
            <p:nvPr/>
          </p:nvSpPr>
          <p:spPr>
            <a:xfrm>
              <a:off x="4882690" y="2425405"/>
              <a:ext cx="92075" cy="350682"/>
            </a:xfrm>
            <a:custGeom>
              <a:rect b="b" l="l" r="r" t="t"/>
              <a:pathLst>
                <a:path extrusionOk="0" h="11026" w="2895">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93"/>
            <p:cNvSpPr/>
            <p:nvPr/>
          </p:nvSpPr>
          <p:spPr>
            <a:xfrm>
              <a:off x="4966782" y="2429254"/>
              <a:ext cx="190480" cy="250655"/>
            </a:xfrm>
            <a:custGeom>
              <a:rect b="b" l="l" r="r" t="t"/>
              <a:pathLst>
                <a:path extrusionOk="0" h="7881" w="5989">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3" name="Google Shape;11723;p93"/>
          <p:cNvGrpSpPr/>
          <p:nvPr/>
        </p:nvGrpSpPr>
        <p:grpSpPr>
          <a:xfrm>
            <a:off x="6627639" y="2268434"/>
            <a:ext cx="355993" cy="313247"/>
            <a:chOff x="6627639" y="2443884"/>
            <a:chExt cx="355993" cy="313247"/>
          </a:xfrm>
        </p:grpSpPr>
        <p:sp>
          <p:nvSpPr>
            <p:cNvPr id="11724" name="Google Shape;11724;p93"/>
            <p:cNvSpPr/>
            <p:nvPr/>
          </p:nvSpPr>
          <p:spPr>
            <a:xfrm>
              <a:off x="6627639" y="2444266"/>
              <a:ext cx="92807" cy="87941"/>
            </a:xfrm>
            <a:custGeom>
              <a:rect b="b" l="l" r="r" t="t"/>
              <a:pathLst>
                <a:path extrusionOk="0" h="2765" w="2918">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93"/>
            <p:cNvSpPr/>
            <p:nvPr/>
          </p:nvSpPr>
          <p:spPr>
            <a:xfrm>
              <a:off x="6891589" y="2443884"/>
              <a:ext cx="92044" cy="86446"/>
            </a:xfrm>
            <a:custGeom>
              <a:rect b="b" l="l" r="r" t="t"/>
              <a:pathLst>
                <a:path extrusionOk="0" h="2718" w="2894">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93"/>
            <p:cNvSpPr/>
            <p:nvPr/>
          </p:nvSpPr>
          <p:spPr>
            <a:xfrm>
              <a:off x="6662498" y="2512201"/>
              <a:ext cx="288185" cy="244930"/>
            </a:xfrm>
            <a:custGeom>
              <a:rect b="b" l="l" r="r" t="t"/>
              <a:pathLst>
                <a:path extrusionOk="0" h="7701" w="9061">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7" name="Google Shape;11727;p93"/>
          <p:cNvGrpSpPr/>
          <p:nvPr/>
        </p:nvGrpSpPr>
        <p:grpSpPr>
          <a:xfrm>
            <a:off x="6183451" y="2286690"/>
            <a:ext cx="351445" cy="277976"/>
            <a:chOff x="6183451" y="2462140"/>
            <a:chExt cx="351445" cy="277976"/>
          </a:xfrm>
        </p:grpSpPr>
        <p:sp>
          <p:nvSpPr>
            <p:cNvPr id="11728" name="Google Shape;11728;p93"/>
            <p:cNvSpPr/>
            <p:nvPr/>
          </p:nvSpPr>
          <p:spPr>
            <a:xfrm>
              <a:off x="6315251" y="2514777"/>
              <a:ext cx="120446" cy="10241"/>
            </a:xfrm>
            <a:custGeom>
              <a:rect b="b" l="l" r="r" t="t"/>
              <a:pathLst>
                <a:path extrusionOk="0" h="322" w="3787">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93"/>
            <p:cNvSpPr/>
            <p:nvPr/>
          </p:nvSpPr>
          <p:spPr>
            <a:xfrm>
              <a:off x="6274349" y="2514777"/>
              <a:ext cx="27670" cy="10241"/>
            </a:xfrm>
            <a:custGeom>
              <a:rect b="b" l="l" r="r" t="t"/>
              <a:pathLst>
                <a:path extrusionOk="0" h="322" w="87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93"/>
            <p:cNvSpPr/>
            <p:nvPr/>
          </p:nvSpPr>
          <p:spPr>
            <a:xfrm>
              <a:off x="6274349" y="2672307"/>
              <a:ext cx="64405" cy="10623"/>
            </a:xfrm>
            <a:custGeom>
              <a:rect b="b" l="l" r="r" t="t"/>
              <a:pathLst>
                <a:path extrusionOk="0" h="334" w="2025">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93"/>
            <p:cNvSpPr/>
            <p:nvPr/>
          </p:nvSpPr>
          <p:spPr>
            <a:xfrm>
              <a:off x="6274731" y="2619670"/>
              <a:ext cx="85619" cy="10623"/>
            </a:xfrm>
            <a:custGeom>
              <a:rect b="b" l="l" r="r" t="t"/>
              <a:pathLst>
                <a:path extrusionOk="0" h="334" w="2692">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93"/>
            <p:cNvSpPr/>
            <p:nvPr/>
          </p:nvSpPr>
          <p:spPr>
            <a:xfrm>
              <a:off x="6274731" y="2567383"/>
              <a:ext cx="122704" cy="10273"/>
            </a:xfrm>
            <a:custGeom>
              <a:rect b="b" l="l" r="r" t="t"/>
              <a:pathLst>
                <a:path extrusionOk="0" h="323" w="3858">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93"/>
            <p:cNvSpPr/>
            <p:nvPr/>
          </p:nvSpPr>
          <p:spPr>
            <a:xfrm>
              <a:off x="6183451" y="2462140"/>
              <a:ext cx="339709" cy="277976"/>
            </a:xfrm>
            <a:custGeom>
              <a:rect b="b" l="l" r="r" t="t"/>
              <a:pathLst>
                <a:path extrusionOk="0" h="8740" w="10681">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93"/>
            <p:cNvSpPr/>
            <p:nvPr/>
          </p:nvSpPr>
          <p:spPr>
            <a:xfrm>
              <a:off x="6367888" y="2552562"/>
              <a:ext cx="167008" cy="132627"/>
            </a:xfrm>
            <a:custGeom>
              <a:rect b="b" l="l" r="r" t="t"/>
              <a:pathLst>
                <a:path extrusionOk="0" h="4170" w="5251">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5" name="Google Shape;11735;p93"/>
          <p:cNvGrpSpPr/>
          <p:nvPr/>
        </p:nvGrpSpPr>
        <p:grpSpPr>
          <a:xfrm>
            <a:off x="5735477" y="2254408"/>
            <a:ext cx="353354" cy="341299"/>
            <a:chOff x="5735477" y="2429858"/>
            <a:chExt cx="353354" cy="341299"/>
          </a:xfrm>
        </p:grpSpPr>
        <p:sp>
          <p:nvSpPr>
            <p:cNvPr id="11736" name="Google Shape;11736;p93"/>
            <p:cNvSpPr/>
            <p:nvPr/>
          </p:nvSpPr>
          <p:spPr>
            <a:xfrm>
              <a:off x="5824468" y="2594703"/>
              <a:ext cx="176359" cy="76968"/>
            </a:xfrm>
            <a:custGeom>
              <a:rect b="b" l="l" r="r" t="t"/>
              <a:pathLst>
                <a:path extrusionOk="0" h="2420" w="5545">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93"/>
            <p:cNvSpPr/>
            <p:nvPr/>
          </p:nvSpPr>
          <p:spPr>
            <a:xfrm>
              <a:off x="5735477" y="2429858"/>
              <a:ext cx="353354" cy="126202"/>
            </a:xfrm>
            <a:custGeom>
              <a:rect b="b" l="l" r="r" t="t"/>
              <a:pathLst>
                <a:path extrusionOk="0" h="3968" w="1111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93"/>
            <p:cNvSpPr/>
            <p:nvPr/>
          </p:nvSpPr>
          <p:spPr>
            <a:xfrm>
              <a:off x="5762384" y="2464271"/>
              <a:ext cx="134440" cy="72102"/>
            </a:xfrm>
            <a:custGeom>
              <a:rect b="b" l="l" r="r" t="t"/>
              <a:pathLst>
                <a:path extrusionOk="0" h="2267" w="4227">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93"/>
            <p:cNvSpPr/>
            <p:nvPr/>
          </p:nvSpPr>
          <p:spPr>
            <a:xfrm>
              <a:off x="5928247" y="2463921"/>
              <a:ext cx="134821" cy="70957"/>
            </a:xfrm>
            <a:custGeom>
              <a:rect b="b" l="l" r="r" t="t"/>
              <a:pathLst>
                <a:path extrusionOk="0" h="2231" w="4239">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93"/>
            <p:cNvSpPr/>
            <p:nvPr/>
          </p:nvSpPr>
          <p:spPr>
            <a:xfrm>
              <a:off x="5966859" y="2655642"/>
              <a:ext cx="28434" cy="113258"/>
            </a:xfrm>
            <a:custGeom>
              <a:rect b="b" l="l" r="r" t="t"/>
              <a:pathLst>
                <a:path extrusionOk="0" h="3561" w="894">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93"/>
            <p:cNvSpPr/>
            <p:nvPr/>
          </p:nvSpPr>
          <p:spPr>
            <a:xfrm>
              <a:off x="6054704" y="2499988"/>
              <a:ext cx="27670" cy="271169"/>
            </a:xfrm>
            <a:custGeom>
              <a:rect b="b" l="l" r="r" t="t"/>
              <a:pathLst>
                <a:path extrusionOk="0" h="8526" w="87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2" name="Google Shape;11742;p93"/>
          <p:cNvGrpSpPr/>
          <p:nvPr/>
        </p:nvGrpSpPr>
        <p:grpSpPr>
          <a:xfrm>
            <a:off x="5243735" y="2271523"/>
            <a:ext cx="405255" cy="275499"/>
            <a:chOff x="5283337" y="2478774"/>
            <a:chExt cx="358633" cy="243913"/>
          </a:xfrm>
        </p:grpSpPr>
        <p:sp>
          <p:nvSpPr>
            <p:cNvPr id="11743" name="Google Shape;11743;p93"/>
            <p:cNvSpPr/>
            <p:nvPr/>
          </p:nvSpPr>
          <p:spPr>
            <a:xfrm>
              <a:off x="5386735" y="2511056"/>
              <a:ext cx="21596" cy="20387"/>
            </a:xfrm>
            <a:custGeom>
              <a:rect b="b" l="l" r="r" t="t"/>
              <a:pathLst>
                <a:path extrusionOk="0" h="641" w="679">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93"/>
            <p:cNvSpPr/>
            <p:nvPr/>
          </p:nvSpPr>
          <p:spPr>
            <a:xfrm>
              <a:off x="5321599" y="2575811"/>
              <a:ext cx="21977" cy="20387"/>
            </a:xfrm>
            <a:custGeom>
              <a:rect b="b" l="l" r="r" t="t"/>
              <a:pathLst>
                <a:path extrusionOk="0" h="641" w="691">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93"/>
            <p:cNvSpPr/>
            <p:nvPr/>
          </p:nvSpPr>
          <p:spPr>
            <a:xfrm>
              <a:off x="5386735" y="2575811"/>
              <a:ext cx="21596" cy="20387"/>
            </a:xfrm>
            <a:custGeom>
              <a:rect b="b" l="l" r="r" t="t"/>
              <a:pathLst>
                <a:path extrusionOk="0" h="641" w="679">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93"/>
            <p:cNvSpPr/>
            <p:nvPr/>
          </p:nvSpPr>
          <p:spPr>
            <a:xfrm>
              <a:off x="5321599" y="2511056"/>
              <a:ext cx="21977" cy="20387"/>
            </a:xfrm>
            <a:custGeom>
              <a:rect b="b" l="l" r="r" t="t"/>
              <a:pathLst>
                <a:path extrusionOk="0" h="641" w="691">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93"/>
            <p:cNvSpPr/>
            <p:nvPr/>
          </p:nvSpPr>
          <p:spPr>
            <a:xfrm>
              <a:off x="5522670" y="2520916"/>
              <a:ext cx="17079" cy="15457"/>
            </a:xfrm>
            <a:custGeom>
              <a:rect b="b" l="l" r="r" t="t"/>
              <a:pathLst>
                <a:path extrusionOk="0" h="486" w="537">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93"/>
            <p:cNvSpPr/>
            <p:nvPr/>
          </p:nvSpPr>
          <p:spPr>
            <a:xfrm>
              <a:off x="5473054" y="2570531"/>
              <a:ext cx="16698" cy="15839"/>
            </a:xfrm>
            <a:custGeom>
              <a:rect b="b" l="l" r="r" t="t"/>
              <a:pathLst>
                <a:path extrusionOk="0" h="498" w="525">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93"/>
            <p:cNvSpPr/>
            <p:nvPr/>
          </p:nvSpPr>
          <p:spPr>
            <a:xfrm>
              <a:off x="5522670" y="2570531"/>
              <a:ext cx="17079" cy="15839"/>
            </a:xfrm>
            <a:custGeom>
              <a:rect b="b" l="l" r="r" t="t"/>
              <a:pathLst>
                <a:path extrusionOk="0" h="498" w="537">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93"/>
            <p:cNvSpPr/>
            <p:nvPr/>
          </p:nvSpPr>
          <p:spPr>
            <a:xfrm>
              <a:off x="5473054" y="2520916"/>
              <a:ext cx="16698" cy="15457"/>
            </a:xfrm>
            <a:custGeom>
              <a:rect b="b" l="l" r="r" t="t"/>
              <a:pathLst>
                <a:path extrusionOk="0" h="486" w="525">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93"/>
            <p:cNvSpPr/>
            <p:nvPr/>
          </p:nvSpPr>
          <p:spPr>
            <a:xfrm>
              <a:off x="5343926" y="2638594"/>
              <a:ext cx="95860" cy="10623"/>
            </a:xfrm>
            <a:custGeom>
              <a:rect b="b" l="l" r="r" t="t"/>
              <a:pathLst>
                <a:path extrusionOk="0" h="334" w="3014">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93"/>
            <p:cNvSpPr/>
            <p:nvPr/>
          </p:nvSpPr>
          <p:spPr>
            <a:xfrm>
              <a:off x="5343926" y="2689323"/>
              <a:ext cx="20482" cy="10655"/>
            </a:xfrm>
            <a:custGeom>
              <a:rect b="b" l="l" r="r" t="t"/>
              <a:pathLst>
                <a:path extrusionOk="0" h="335" w="644">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93"/>
            <p:cNvSpPr/>
            <p:nvPr/>
          </p:nvSpPr>
          <p:spPr>
            <a:xfrm>
              <a:off x="5378021" y="2689323"/>
              <a:ext cx="61765" cy="10655"/>
            </a:xfrm>
            <a:custGeom>
              <a:rect b="b" l="l" r="r" t="t"/>
              <a:pathLst>
                <a:path extrusionOk="0" h="335" w="1942">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93"/>
            <p:cNvSpPr/>
            <p:nvPr/>
          </p:nvSpPr>
          <p:spPr>
            <a:xfrm>
              <a:off x="5343926" y="2663975"/>
              <a:ext cx="95860" cy="10241"/>
            </a:xfrm>
            <a:custGeom>
              <a:rect b="b" l="l" r="r" t="t"/>
              <a:pathLst>
                <a:path extrusionOk="0" h="322" w="3014">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93"/>
            <p:cNvSpPr/>
            <p:nvPr/>
          </p:nvSpPr>
          <p:spPr>
            <a:xfrm>
              <a:off x="5283337" y="2478774"/>
              <a:ext cx="287072" cy="149229"/>
            </a:xfrm>
            <a:custGeom>
              <a:rect b="b" l="l" r="r" t="t"/>
              <a:pathLst>
                <a:path extrusionOk="0" h="4692" w="9026">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93"/>
            <p:cNvSpPr/>
            <p:nvPr/>
          </p:nvSpPr>
          <p:spPr>
            <a:xfrm>
              <a:off x="5336356" y="2524987"/>
              <a:ext cx="56836" cy="56836"/>
            </a:xfrm>
            <a:custGeom>
              <a:rect b="b" l="l" r="r" t="t"/>
              <a:pathLst>
                <a:path extrusionOk="0" h="1787" w="1787">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93"/>
            <p:cNvSpPr/>
            <p:nvPr/>
          </p:nvSpPr>
          <p:spPr>
            <a:xfrm>
              <a:off x="5486699" y="2534083"/>
              <a:ext cx="38643" cy="39025"/>
            </a:xfrm>
            <a:custGeom>
              <a:rect b="b" l="l" r="r" t="t"/>
              <a:pathLst>
                <a:path extrusionOk="0" h="1227" w="1215">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93"/>
            <p:cNvSpPr/>
            <p:nvPr/>
          </p:nvSpPr>
          <p:spPr>
            <a:xfrm>
              <a:off x="5466248" y="2638594"/>
              <a:ext cx="61384" cy="61765"/>
            </a:xfrm>
            <a:custGeom>
              <a:rect b="b" l="l" r="r" t="t"/>
              <a:pathLst>
                <a:path extrusionOk="0" h="1942" w="193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93"/>
            <p:cNvSpPr/>
            <p:nvPr/>
          </p:nvSpPr>
          <p:spPr>
            <a:xfrm>
              <a:off x="5316287" y="2582458"/>
              <a:ext cx="325683" cy="140228"/>
            </a:xfrm>
            <a:custGeom>
              <a:rect b="b" l="l" r="r" t="t"/>
              <a:pathLst>
                <a:path extrusionOk="0" h="4409" w="1024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0" name="Google Shape;11760;p93"/>
          <p:cNvGrpSpPr/>
          <p:nvPr/>
        </p:nvGrpSpPr>
        <p:grpSpPr>
          <a:xfrm>
            <a:off x="7964753" y="2295373"/>
            <a:ext cx="362068" cy="258670"/>
            <a:chOff x="7964753" y="2470823"/>
            <a:chExt cx="362068" cy="258670"/>
          </a:xfrm>
        </p:grpSpPr>
        <p:sp>
          <p:nvSpPr>
            <p:cNvPr id="11761" name="Google Shape;11761;p93"/>
            <p:cNvSpPr/>
            <p:nvPr/>
          </p:nvSpPr>
          <p:spPr>
            <a:xfrm>
              <a:off x="8196898" y="2562358"/>
              <a:ext cx="33363" cy="49012"/>
            </a:xfrm>
            <a:custGeom>
              <a:rect b="b" l="l" r="r" t="t"/>
              <a:pathLst>
                <a:path extrusionOk="0" h="1541" w="1049">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93"/>
            <p:cNvSpPr/>
            <p:nvPr/>
          </p:nvSpPr>
          <p:spPr>
            <a:xfrm>
              <a:off x="8162421" y="2529471"/>
              <a:ext cx="51174" cy="21309"/>
            </a:xfrm>
            <a:custGeom>
              <a:rect b="b" l="l" r="r" t="t"/>
              <a:pathLst>
                <a:path extrusionOk="0" h="670" w="1609">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93"/>
            <p:cNvSpPr/>
            <p:nvPr/>
          </p:nvSpPr>
          <p:spPr>
            <a:xfrm>
              <a:off x="8241966" y="2551258"/>
              <a:ext cx="47739" cy="30565"/>
            </a:xfrm>
            <a:custGeom>
              <a:rect b="b" l="l" r="r" t="t"/>
              <a:pathLst>
                <a:path extrusionOk="0" h="961" w="1501">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93"/>
            <p:cNvSpPr/>
            <p:nvPr/>
          </p:nvSpPr>
          <p:spPr>
            <a:xfrm>
              <a:off x="8060582" y="2586720"/>
              <a:ext cx="33713" cy="48884"/>
            </a:xfrm>
            <a:custGeom>
              <a:rect b="b" l="l" r="r" t="t"/>
              <a:pathLst>
                <a:path extrusionOk="0" h="1537" w="106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93"/>
            <p:cNvSpPr/>
            <p:nvPr/>
          </p:nvSpPr>
          <p:spPr>
            <a:xfrm>
              <a:off x="7999612" y="2581568"/>
              <a:ext cx="49266" cy="22582"/>
            </a:xfrm>
            <a:custGeom>
              <a:rect b="b" l="l" r="r" t="t"/>
              <a:pathLst>
                <a:path extrusionOk="0" h="710" w="1549">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93"/>
            <p:cNvSpPr/>
            <p:nvPr/>
          </p:nvSpPr>
          <p:spPr>
            <a:xfrm>
              <a:off x="8080651" y="2557873"/>
              <a:ext cx="48121" cy="28879"/>
            </a:xfrm>
            <a:custGeom>
              <a:rect b="b" l="l" r="r" t="t"/>
              <a:pathLst>
                <a:path extrusionOk="0" h="908" w="1513">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93"/>
            <p:cNvSpPr/>
            <p:nvPr/>
          </p:nvSpPr>
          <p:spPr>
            <a:xfrm>
              <a:off x="7964753" y="2497698"/>
              <a:ext cx="269675" cy="231795"/>
            </a:xfrm>
            <a:custGeom>
              <a:rect b="b" l="l" r="r" t="t"/>
              <a:pathLst>
                <a:path extrusionOk="0" h="7288" w="8479">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93"/>
            <p:cNvSpPr/>
            <p:nvPr/>
          </p:nvSpPr>
          <p:spPr>
            <a:xfrm>
              <a:off x="8045792" y="2634650"/>
              <a:ext cx="84124" cy="55850"/>
            </a:xfrm>
            <a:custGeom>
              <a:rect b="b" l="l" r="r" t="t"/>
              <a:pathLst>
                <a:path extrusionOk="0" h="1756" w="2645">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93"/>
            <p:cNvSpPr/>
            <p:nvPr/>
          </p:nvSpPr>
          <p:spPr>
            <a:xfrm>
              <a:off x="8145787" y="2470823"/>
              <a:ext cx="181034" cy="231795"/>
            </a:xfrm>
            <a:custGeom>
              <a:rect b="b" l="l" r="r" t="t"/>
              <a:pathLst>
                <a:path extrusionOk="0" h="7288" w="5692">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0" name="Google Shape;11770;p93"/>
          <p:cNvGrpSpPr/>
          <p:nvPr/>
        </p:nvGrpSpPr>
        <p:grpSpPr>
          <a:xfrm>
            <a:off x="7524349" y="2280997"/>
            <a:ext cx="350332" cy="288948"/>
            <a:chOff x="7524349" y="2456447"/>
            <a:chExt cx="350332" cy="288948"/>
          </a:xfrm>
        </p:grpSpPr>
        <p:sp>
          <p:nvSpPr>
            <p:cNvPr id="11771" name="Google Shape;11771;p93"/>
            <p:cNvSpPr/>
            <p:nvPr/>
          </p:nvSpPr>
          <p:spPr>
            <a:xfrm>
              <a:off x="7693647" y="2566651"/>
              <a:ext cx="10623" cy="67045"/>
            </a:xfrm>
            <a:custGeom>
              <a:rect b="b" l="l" r="r" t="t"/>
              <a:pathLst>
                <a:path extrusionOk="0" h="2108" w="334">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93"/>
            <p:cNvSpPr/>
            <p:nvPr/>
          </p:nvSpPr>
          <p:spPr>
            <a:xfrm>
              <a:off x="7524349" y="2545151"/>
              <a:ext cx="350332" cy="200244"/>
            </a:xfrm>
            <a:custGeom>
              <a:rect b="b" l="l" r="r" t="t"/>
              <a:pathLst>
                <a:path extrusionOk="0" h="6296" w="11015">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93"/>
            <p:cNvSpPr/>
            <p:nvPr/>
          </p:nvSpPr>
          <p:spPr>
            <a:xfrm>
              <a:off x="7582298" y="2650998"/>
              <a:ext cx="86764" cy="50093"/>
            </a:xfrm>
            <a:custGeom>
              <a:rect b="b" l="l" r="r" t="t"/>
              <a:pathLst>
                <a:path extrusionOk="0" h="1575" w="2728">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93"/>
            <p:cNvSpPr/>
            <p:nvPr/>
          </p:nvSpPr>
          <p:spPr>
            <a:xfrm>
              <a:off x="7729237" y="2650553"/>
              <a:ext cx="86732" cy="50156"/>
            </a:xfrm>
            <a:custGeom>
              <a:rect b="b" l="l" r="r" t="t"/>
              <a:pathLst>
                <a:path extrusionOk="0" h="1577" w="2727">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93"/>
            <p:cNvSpPr/>
            <p:nvPr/>
          </p:nvSpPr>
          <p:spPr>
            <a:xfrm>
              <a:off x="7667885" y="2456447"/>
              <a:ext cx="62147" cy="121209"/>
            </a:xfrm>
            <a:custGeom>
              <a:rect b="b" l="l" r="r" t="t"/>
              <a:pathLst>
                <a:path extrusionOk="0" h="3811" w="1954">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6" name="Google Shape;11776;p93"/>
          <p:cNvGrpSpPr/>
          <p:nvPr/>
        </p:nvGrpSpPr>
        <p:grpSpPr>
          <a:xfrm>
            <a:off x="3972749" y="2718761"/>
            <a:ext cx="355230" cy="356725"/>
            <a:chOff x="3972749" y="2894211"/>
            <a:chExt cx="355230" cy="356725"/>
          </a:xfrm>
        </p:grpSpPr>
        <p:sp>
          <p:nvSpPr>
            <p:cNvPr id="11777" name="Google Shape;11777;p93"/>
            <p:cNvSpPr/>
            <p:nvPr/>
          </p:nvSpPr>
          <p:spPr>
            <a:xfrm>
              <a:off x="3973512" y="3208508"/>
              <a:ext cx="351795" cy="10623"/>
            </a:xfrm>
            <a:custGeom>
              <a:rect b="b" l="l" r="r" t="t"/>
              <a:pathLst>
                <a:path extrusionOk="0" h="334" w="11061">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93"/>
            <p:cNvSpPr/>
            <p:nvPr/>
          </p:nvSpPr>
          <p:spPr>
            <a:xfrm>
              <a:off x="4116253" y="3052091"/>
              <a:ext cx="142804" cy="140546"/>
            </a:xfrm>
            <a:custGeom>
              <a:rect b="b" l="l" r="r" t="t"/>
              <a:pathLst>
                <a:path extrusionOk="0" h="4419" w="449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93"/>
            <p:cNvSpPr/>
            <p:nvPr/>
          </p:nvSpPr>
          <p:spPr>
            <a:xfrm>
              <a:off x="3995839" y="2992647"/>
              <a:ext cx="54927" cy="37148"/>
            </a:xfrm>
            <a:custGeom>
              <a:rect b="b" l="l" r="r" t="t"/>
              <a:pathLst>
                <a:path extrusionOk="0" h="1168" w="1727">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93"/>
            <p:cNvSpPr/>
            <p:nvPr/>
          </p:nvSpPr>
          <p:spPr>
            <a:xfrm>
              <a:off x="4249548" y="2992647"/>
              <a:ext cx="54959" cy="37148"/>
            </a:xfrm>
            <a:custGeom>
              <a:rect b="b" l="l" r="r" t="t"/>
              <a:pathLst>
                <a:path extrusionOk="0" h="1168" w="1728">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93"/>
            <p:cNvSpPr/>
            <p:nvPr/>
          </p:nvSpPr>
          <p:spPr>
            <a:xfrm>
              <a:off x="3972749" y="2894211"/>
              <a:ext cx="355230" cy="356725"/>
            </a:xfrm>
            <a:custGeom>
              <a:rect b="b" l="l" r="r" t="t"/>
              <a:pathLst>
                <a:path extrusionOk="0" h="11216" w="11169">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2" name="Google Shape;11782;p93"/>
          <p:cNvGrpSpPr/>
          <p:nvPr/>
        </p:nvGrpSpPr>
        <p:grpSpPr>
          <a:xfrm>
            <a:off x="3527797" y="2743346"/>
            <a:ext cx="355993" cy="307904"/>
            <a:chOff x="3527797" y="2918796"/>
            <a:chExt cx="355993" cy="307904"/>
          </a:xfrm>
        </p:grpSpPr>
        <p:sp>
          <p:nvSpPr>
            <p:cNvPr id="11783" name="Google Shape;11783;p93"/>
            <p:cNvSpPr/>
            <p:nvPr/>
          </p:nvSpPr>
          <p:spPr>
            <a:xfrm>
              <a:off x="3527797" y="2918796"/>
              <a:ext cx="355993" cy="307904"/>
            </a:xfrm>
            <a:custGeom>
              <a:rect b="b" l="l" r="r" t="t"/>
              <a:pathLst>
                <a:path extrusionOk="0" h="9681" w="11193">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93"/>
            <p:cNvSpPr/>
            <p:nvPr/>
          </p:nvSpPr>
          <p:spPr>
            <a:xfrm>
              <a:off x="3552414" y="3088826"/>
              <a:ext cx="52669" cy="52224"/>
            </a:xfrm>
            <a:custGeom>
              <a:rect b="b" l="l" r="r" t="t"/>
              <a:pathLst>
                <a:path extrusionOk="0" h="1642"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93"/>
            <p:cNvSpPr/>
            <p:nvPr/>
          </p:nvSpPr>
          <p:spPr>
            <a:xfrm>
              <a:off x="3552414" y="3153199"/>
              <a:ext cx="52669" cy="52256"/>
            </a:xfrm>
            <a:custGeom>
              <a:rect b="b" l="l" r="r" t="t"/>
              <a:pathLst>
                <a:path extrusionOk="0" h="1643"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93"/>
            <p:cNvSpPr/>
            <p:nvPr/>
          </p:nvSpPr>
          <p:spPr>
            <a:xfrm>
              <a:off x="3616024" y="3153199"/>
              <a:ext cx="52287" cy="52256"/>
            </a:xfrm>
            <a:custGeom>
              <a:rect b="b" l="l" r="r" t="t"/>
              <a:pathLst>
                <a:path extrusionOk="0" h="1643" w="1644">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93"/>
            <p:cNvSpPr/>
            <p:nvPr/>
          </p:nvSpPr>
          <p:spPr>
            <a:xfrm>
              <a:off x="3679252" y="3153199"/>
              <a:ext cx="57217" cy="52256"/>
            </a:xfrm>
            <a:custGeom>
              <a:rect b="b" l="l" r="r" t="t"/>
              <a:pathLst>
                <a:path extrusionOk="0" h="1643" w="1799">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93"/>
            <p:cNvSpPr/>
            <p:nvPr/>
          </p:nvSpPr>
          <p:spPr>
            <a:xfrm>
              <a:off x="3742894" y="3153199"/>
              <a:ext cx="57185" cy="52256"/>
            </a:xfrm>
            <a:custGeom>
              <a:rect b="b" l="l" r="r" t="t"/>
              <a:pathLst>
                <a:path extrusionOk="0" h="1643" w="1798">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93"/>
            <p:cNvSpPr/>
            <p:nvPr/>
          </p:nvSpPr>
          <p:spPr>
            <a:xfrm>
              <a:off x="3806122" y="3088826"/>
              <a:ext cx="57217" cy="52224"/>
            </a:xfrm>
            <a:custGeom>
              <a:rect b="b" l="l" r="r" t="t"/>
              <a:pathLst>
                <a:path extrusionOk="0" h="1642"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93"/>
            <p:cNvSpPr/>
            <p:nvPr/>
          </p:nvSpPr>
          <p:spPr>
            <a:xfrm>
              <a:off x="3806122" y="3153199"/>
              <a:ext cx="57217" cy="52256"/>
            </a:xfrm>
            <a:custGeom>
              <a:rect b="b" l="l" r="r" t="t"/>
              <a:pathLst>
                <a:path extrusionOk="0" h="1643"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93"/>
            <p:cNvSpPr/>
            <p:nvPr/>
          </p:nvSpPr>
          <p:spPr>
            <a:xfrm>
              <a:off x="3549742" y="2940392"/>
              <a:ext cx="107215" cy="72420"/>
            </a:xfrm>
            <a:custGeom>
              <a:rect b="b" l="l" r="r" t="t"/>
              <a:pathLst>
                <a:path extrusionOk="0" h="2277" w="3371">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93"/>
            <p:cNvSpPr/>
            <p:nvPr/>
          </p:nvSpPr>
          <p:spPr>
            <a:xfrm>
              <a:off x="3630050" y="2983551"/>
              <a:ext cx="93539" cy="73120"/>
            </a:xfrm>
            <a:custGeom>
              <a:rect b="b" l="l" r="r" t="t"/>
              <a:pathLst>
                <a:path extrusionOk="0" h="2299" w="2941">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3" name="Google Shape;11793;p93"/>
          <p:cNvGrpSpPr/>
          <p:nvPr/>
        </p:nvGrpSpPr>
        <p:grpSpPr>
          <a:xfrm>
            <a:off x="3082845" y="2745509"/>
            <a:ext cx="356375" cy="302338"/>
            <a:chOff x="3082845" y="2920959"/>
            <a:chExt cx="356375" cy="302338"/>
          </a:xfrm>
        </p:grpSpPr>
        <p:sp>
          <p:nvSpPr>
            <p:cNvPr id="11794" name="Google Shape;11794;p93"/>
            <p:cNvSpPr/>
            <p:nvPr/>
          </p:nvSpPr>
          <p:spPr>
            <a:xfrm>
              <a:off x="3082845" y="2920959"/>
              <a:ext cx="217769" cy="130432"/>
            </a:xfrm>
            <a:custGeom>
              <a:rect b="b" l="l" r="r" t="t"/>
              <a:pathLst>
                <a:path extrusionOk="0" h="4101" w="6847">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93"/>
            <p:cNvSpPr/>
            <p:nvPr/>
          </p:nvSpPr>
          <p:spPr>
            <a:xfrm>
              <a:off x="3260444" y="2997577"/>
              <a:ext cx="178776" cy="225720"/>
            </a:xfrm>
            <a:custGeom>
              <a:rect b="b" l="l" r="r" t="t"/>
              <a:pathLst>
                <a:path extrusionOk="0" h="7097" w="5621">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6" name="Google Shape;11796;p93"/>
          <p:cNvGrpSpPr/>
          <p:nvPr/>
        </p:nvGrpSpPr>
        <p:grpSpPr>
          <a:xfrm>
            <a:off x="2639038" y="2719492"/>
            <a:ext cx="355612" cy="355612"/>
            <a:chOff x="2639038" y="2894942"/>
            <a:chExt cx="355612" cy="355612"/>
          </a:xfrm>
        </p:grpSpPr>
        <p:sp>
          <p:nvSpPr>
            <p:cNvPr id="11797" name="Google Shape;11797;p93"/>
            <p:cNvSpPr/>
            <p:nvPr/>
          </p:nvSpPr>
          <p:spPr>
            <a:xfrm>
              <a:off x="2748479" y="2894942"/>
              <a:ext cx="246171" cy="304119"/>
            </a:xfrm>
            <a:custGeom>
              <a:rect b="b" l="l" r="r" t="t"/>
              <a:pathLst>
                <a:path extrusionOk="0" h="9562" w="774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93"/>
            <p:cNvSpPr/>
            <p:nvPr/>
          </p:nvSpPr>
          <p:spPr>
            <a:xfrm>
              <a:off x="2639038" y="2945703"/>
              <a:ext cx="246552" cy="304851"/>
            </a:xfrm>
            <a:custGeom>
              <a:rect b="b" l="l" r="r" t="t"/>
              <a:pathLst>
                <a:path extrusionOk="0" h="9585" w="7752">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9" name="Google Shape;11799;p93"/>
          <p:cNvGrpSpPr/>
          <p:nvPr/>
        </p:nvGrpSpPr>
        <p:grpSpPr>
          <a:xfrm>
            <a:off x="2194468" y="2763415"/>
            <a:ext cx="355993" cy="267766"/>
            <a:chOff x="2194468" y="2938865"/>
            <a:chExt cx="355993" cy="267766"/>
          </a:xfrm>
        </p:grpSpPr>
        <p:sp>
          <p:nvSpPr>
            <p:cNvPr id="11800" name="Google Shape;11800;p93"/>
            <p:cNvSpPr/>
            <p:nvPr/>
          </p:nvSpPr>
          <p:spPr>
            <a:xfrm>
              <a:off x="2194468" y="2938865"/>
              <a:ext cx="355993" cy="267766"/>
            </a:xfrm>
            <a:custGeom>
              <a:rect b="b" l="l" r="r" t="t"/>
              <a:pathLst>
                <a:path extrusionOk="0" h="8419" w="11193">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93"/>
            <p:cNvSpPr/>
            <p:nvPr/>
          </p:nvSpPr>
          <p:spPr>
            <a:xfrm>
              <a:off x="2217940"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93"/>
            <p:cNvSpPr/>
            <p:nvPr/>
          </p:nvSpPr>
          <p:spPr>
            <a:xfrm>
              <a:off x="2270959"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93"/>
            <p:cNvSpPr/>
            <p:nvPr/>
          </p:nvSpPr>
          <p:spPr>
            <a:xfrm>
              <a:off x="2323978" y="3005528"/>
              <a:ext cx="39025" cy="10623"/>
            </a:xfrm>
            <a:custGeom>
              <a:rect b="b" l="l" r="r" t="t"/>
              <a:pathLst>
                <a:path extrusionOk="0" h="334" w="1227">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93"/>
            <p:cNvSpPr/>
            <p:nvPr/>
          </p:nvSpPr>
          <p:spPr>
            <a:xfrm>
              <a:off x="2376996"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93"/>
            <p:cNvSpPr/>
            <p:nvPr/>
          </p:nvSpPr>
          <p:spPr>
            <a:xfrm>
              <a:off x="2429634"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93"/>
            <p:cNvSpPr/>
            <p:nvPr/>
          </p:nvSpPr>
          <p:spPr>
            <a:xfrm>
              <a:off x="2482653"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93"/>
            <p:cNvSpPr/>
            <p:nvPr/>
          </p:nvSpPr>
          <p:spPr>
            <a:xfrm>
              <a:off x="2223251" y="2962369"/>
              <a:ext cx="259433" cy="10623"/>
            </a:xfrm>
            <a:custGeom>
              <a:rect b="b" l="l" r="r" t="t"/>
              <a:pathLst>
                <a:path extrusionOk="0" h="334" w="8157">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93"/>
            <p:cNvSpPr/>
            <p:nvPr/>
          </p:nvSpPr>
          <p:spPr>
            <a:xfrm>
              <a:off x="2502340" y="2954927"/>
              <a:ext cx="30692" cy="25635"/>
            </a:xfrm>
            <a:custGeom>
              <a:rect b="b" l="l" r="r" t="t"/>
              <a:pathLst>
                <a:path extrusionOk="0" h="806" w="965">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93"/>
            <p:cNvSpPr/>
            <p:nvPr/>
          </p:nvSpPr>
          <p:spPr>
            <a:xfrm>
              <a:off x="2217940" y="3032404"/>
              <a:ext cx="101140" cy="83361"/>
            </a:xfrm>
            <a:custGeom>
              <a:rect b="b" l="l" r="r" t="t"/>
              <a:pathLst>
                <a:path extrusionOk="0" h="2621" w="318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93"/>
            <p:cNvSpPr/>
            <p:nvPr/>
          </p:nvSpPr>
          <p:spPr>
            <a:xfrm>
              <a:off x="2217558" y="3082401"/>
              <a:ext cx="133708" cy="96592"/>
            </a:xfrm>
            <a:custGeom>
              <a:rect b="b" l="l" r="r" t="t"/>
              <a:pathLst>
                <a:path extrusionOk="0" h="3037" w="4204">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93"/>
            <p:cNvSpPr/>
            <p:nvPr/>
          </p:nvSpPr>
          <p:spPr>
            <a:xfrm>
              <a:off x="2329671" y="3032404"/>
              <a:ext cx="82566" cy="145444"/>
            </a:xfrm>
            <a:custGeom>
              <a:rect b="b" l="l" r="r" t="t"/>
              <a:pathLst>
                <a:path extrusionOk="0" h="4573" w="2596">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93"/>
            <p:cNvSpPr/>
            <p:nvPr/>
          </p:nvSpPr>
          <p:spPr>
            <a:xfrm>
              <a:off x="2437585" y="3032404"/>
              <a:ext cx="84092" cy="10655"/>
            </a:xfrm>
            <a:custGeom>
              <a:rect b="b" l="l" r="r" t="t"/>
              <a:pathLst>
                <a:path extrusionOk="0" h="335" w="2644">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93"/>
            <p:cNvSpPr/>
            <p:nvPr/>
          </p:nvSpPr>
          <p:spPr>
            <a:xfrm>
              <a:off x="2427344" y="3055144"/>
              <a:ext cx="94334" cy="10623"/>
            </a:xfrm>
            <a:custGeom>
              <a:rect b="b" l="l" r="r" t="t"/>
              <a:pathLst>
                <a:path extrusionOk="0" h="334" w="2966">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93"/>
            <p:cNvSpPr/>
            <p:nvPr/>
          </p:nvSpPr>
          <p:spPr>
            <a:xfrm>
              <a:off x="2427344" y="3077853"/>
              <a:ext cx="94334" cy="10623"/>
            </a:xfrm>
            <a:custGeom>
              <a:rect b="b" l="l" r="r" t="t"/>
              <a:pathLst>
                <a:path extrusionOk="0" h="334" w="2966">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93"/>
            <p:cNvSpPr/>
            <p:nvPr/>
          </p:nvSpPr>
          <p:spPr>
            <a:xfrm>
              <a:off x="2427344" y="3100212"/>
              <a:ext cx="94334" cy="10623"/>
            </a:xfrm>
            <a:custGeom>
              <a:rect b="b" l="l" r="r" t="t"/>
              <a:pathLst>
                <a:path extrusionOk="0" h="334" w="2966">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93"/>
            <p:cNvSpPr/>
            <p:nvPr/>
          </p:nvSpPr>
          <p:spPr>
            <a:xfrm>
              <a:off x="2427344" y="3122921"/>
              <a:ext cx="94334" cy="10623"/>
            </a:xfrm>
            <a:custGeom>
              <a:rect b="b" l="l" r="r" t="t"/>
              <a:pathLst>
                <a:path extrusionOk="0" h="334" w="2966">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93"/>
            <p:cNvSpPr/>
            <p:nvPr/>
          </p:nvSpPr>
          <p:spPr>
            <a:xfrm>
              <a:off x="2427344" y="3145629"/>
              <a:ext cx="94334" cy="10655"/>
            </a:xfrm>
            <a:custGeom>
              <a:rect b="b" l="l" r="r" t="t"/>
              <a:pathLst>
                <a:path extrusionOk="0" h="335" w="2966">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93"/>
            <p:cNvSpPr/>
            <p:nvPr/>
          </p:nvSpPr>
          <p:spPr>
            <a:xfrm>
              <a:off x="2427344" y="3167988"/>
              <a:ext cx="68953" cy="10241"/>
            </a:xfrm>
            <a:custGeom>
              <a:rect b="b" l="l" r="r" t="t"/>
              <a:pathLst>
                <a:path extrusionOk="0" h="322" w="2168">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93"/>
            <p:cNvSpPr/>
            <p:nvPr/>
          </p:nvSpPr>
          <p:spPr>
            <a:xfrm>
              <a:off x="2323214" y="3050882"/>
              <a:ext cx="66695" cy="69780"/>
            </a:xfrm>
            <a:custGeom>
              <a:rect b="b" l="l" r="r" t="t"/>
              <a:pathLst>
                <a:path extrusionOk="0" h="2194" w="2097">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0" name="Google Shape;11820;p93"/>
          <p:cNvGrpSpPr/>
          <p:nvPr/>
        </p:nvGrpSpPr>
        <p:grpSpPr>
          <a:xfrm>
            <a:off x="1749897" y="2719111"/>
            <a:ext cx="355993" cy="355612"/>
            <a:chOff x="1749897" y="2894561"/>
            <a:chExt cx="355993" cy="355612"/>
          </a:xfrm>
        </p:grpSpPr>
        <p:sp>
          <p:nvSpPr>
            <p:cNvPr id="11821" name="Google Shape;11821;p93"/>
            <p:cNvSpPr/>
            <p:nvPr/>
          </p:nvSpPr>
          <p:spPr>
            <a:xfrm>
              <a:off x="1899858" y="2895324"/>
              <a:ext cx="206033" cy="161728"/>
            </a:xfrm>
            <a:custGeom>
              <a:rect b="b" l="l" r="r" t="t"/>
              <a:pathLst>
                <a:path extrusionOk="0" h="5085" w="6478">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93"/>
            <p:cNvSpPr/>
            <p:nvPr/>
          </p:nvSpPr>
          <p:spPr>
            <a:xfrm>
              <a:off x="1751424" y="2894561"/>
              <a:ext cx="135585" cy="161379"/>
            </a:xfrm>
            <a:custGeom>
              <a:rect b="b" l="l" r="r" t="t"/>
              <a:pathLst>
                <a:path extrusionOk="0" h="5074" w="4263">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93"/>
            <p:cNvSpPr/>
            <p:nvPr/>
          </p:nvSpPr>
          <p:spPr>
            <a:xfrm>
              <a:off x="1931663" y="2921468"/>
              <a:ext cx="64787" cy="10241"/>
            </a:xfrm>
            <a:custGeom>
              <a:rect b="b" l="l" r="r" t="t"/>
              <a:pathLst>
                <a:path extrusionOk="0" h="322" w="2037">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93"/>
            <p:cNvSpPr/>
            <p:nvPr/>
          </p:nvSpPr>
          <p:spPr>
            <a:xfrm>
              <a:off x="2009681" y="2921468"/>
              <a:ext cx="65168" cy="10241"/>
            </a:xfrm>
            <a:custGeom>
              <a:rect b="b" l="l" r="r" t="t"/>
              <a:pathLst>
                <a:path extrusionOk="0" h="322" w="2049">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93"/>
            <p:cNvSpPr/>
            <p:nvPr/>
          </p:nvSpPr>
          <p:spPr>
            <a:xfrm>
              <a:off x="1931663" y="2954418"/>
              <a:ext cx="64787" cy="10623"/>
            </a:xfrm>
            <a:custGeom>
              <a:rect b="b" l="l" r="r" t="t"/>
              <a:pathLst>
                <a:path extrusionOk="0" h="334" w="2037">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93"/>
            <p:cNvSpPr/>
            <p:nvPr/>
          </p:nvSpPr>
          <p:spPr>
            <a:xfrm>
              <a:off x="2009681" y="2954418"/>
              <a:ext cx="65168" cy="10623"/>
            </a:xfrm>
            <a:custGeom>
              <a:rect b="b" l="l" r="r" t="t"/>
              <a:pathLst>
                <a:path extrusionOk="0" h="334" w="2049">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93"/>
            <p:cNvSpPr/>
            <p:nvPr/>
          </p:nvSpPr>
          <p:spPr>
            <a:xfrm>
              <a:off x="1931663" y="2987718"/>
              <a:ext cx="64787" cy="10273"/>
            </a:xfrm>
            <a:custGeom>
              <a:rect b="b" l="l" r="r" t="t"/>
              <a:pathLst>
                <a:path extrusionOk="0" h="323" w="2037">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93"/>
            <p:cNvSpPr/>
            <p:nvPr/>
          </p:nvSpPr>
          <p:spPr>
            <a:xfrm>
              <a:off x="2009681" y="2987718"/>
              <a:ext cx="65168" cy="10273"/>
            </a:xfrm>
            <a:custGeom>
              <a:rect b="b" l="l" r="r" t="t"/>
              <a:pathLst>
                <a:path extrusionOk="0" h="323" w="2049">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93"/>
            <p:cNvSpPr/>
            <p:nvPr/>
          </p:nvSpPr>
          <p:spPr>
            <a:xfrm>
              <a:off x="1931663" y="3020668"/>
              <a:ext cx="64787" cy="10655"/>
            </a:xfrm>
            <a:custGeom>
              <a:rect b="b" l="l" r="r" t="t"/>
              <a:pathLst>
                <a:path extrusionOk="0" h="335" w="2037">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93"/>
            <p:cNvSpPr/>
            <p:nvPr/>
          </p:nvSpPr>
          <p:spPr>
            <a:xfrm>
              <a:off x="2009681" y="3020668"/>
              <a:ext cx="65168" cy="10655"/>
            </a:xfrm>
            <a:custGeom>
              <a:rect b="b" l="l" r="r" t="t"/>
              <a:pathLst>
                <a:path extrusionOk="0" h="335" w="2049">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93"/>
            <p:cNvSpPr/>
            <p:nvPr/>
          </p:nvSpPr>
          <p:spPr>
            <a:xfrm>
              <a:off x="1749897" y="3069138"/>
              <a:ext cx="355993" cy="181034"/>
            </a:xfrm>
            <a:custGeom>
              <a:rect b="b" l="l" r="r" t="t"/>
              <a:pathLst>
                <a:path extrusionOk="0" h="5692" w="11193">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2" name="Google Shape;11832;p93"/>
          <p:cNvGrpSpPr/>
          <p:nvPr/>
        </p:nvGrpSpPr>
        <p:grpSpPr>
          <a:xfrm>
            <a:off x="1305327" y="2718761"/>
            <a:ext cx="357520" cy="357488"/>
            <a:chOff x="1305327" y="2894211"/>
            <a:chExt cx="357520" cy="357488"/>
          </a:xfrm>
        </p:grpSpPr>
        <p:sp>
          <p:nvSpPr>
            <p:cNvPr id="11833" name="Google Shape;11833;p93"/>
            <p:cNvSpPr/>
            <p:nvPr/>
          </p:nvSpPr>
          <p:spPr>
            <a:xfrm>
              <a:off x="1305709" y="2975600"/>
              <a:ext cx="281379" cy="275336"/>
            </a:xfrm>
            <a:custGeom>
              <a:rect b="b" l="l" r="r" t="t"/>
              <a:pathLst>
                <a:path extrusionOk="0" h="8657" w="8847">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93"/>
            <p:cNvSpPr/>
            <p:nvPr/>
          </p:nvSpPr>
          <p:spPr>
            <a:xfrm>
              <a:off x="1305327" y="2894211"/>
              <a:ext cx="357520" cy="357488"/>
            </a:xfrm>
            <a:custGeom>
              <a:rect b="b" l="l" r="r" t="t"/>
              <a:pathLst>
                <a:path extrusionOk="0" h="11240" w="11241">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93"/>
            <p:cNvSpPr/>
            <p:nvPr/>
          </p:nvSpPr>
          <p:spPr>
            <a:xfrm>
              <a:off x="1366679" y="3029191"/>
              <a:ext cx="57981" cy="70289"/>
            </a:xfrm>
            <a:custGeom>
              <a:rect b="b" l="l" r="r" t="t"/>
              <a:pathLst>
                <a:path extrusionOk="0" h="2210" w="1823">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93"/>
            <p:cNvSpPr/>
            <p:nvPr/>
          </p:nvSpPr>
          <p:spPr>
            <a:xfrm>
              <a:off x="1428031" y="3091211"/>
              <a:ext cx="100377" cy="99518"/>
            </a:xfrm>
            <a:custGeom>
              <a:rect b="b" l="l" r="r" t="t"/>
              <a:pathLst>
                <a:path extrusionOk="0" h="3129" w="3156">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93"/>
            <p:cNvSpPr/>
            <p:nvPr/>
          </p:nvSpPr>
          <p:spPr>
            <a:xfrm>
              <a:off x="1366297" y="3110040"/>
              <a:ext cx="66663" cy="80689"/>
            </a:xfrm>
            <a:custGeom>
              <a:rect b="b" l="l" r="r" t="t"/>
              <a:pathLst>
                <a:path extrusionOk="0" h="2537" w="2096">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8" name="Google Shape;11838;p93"/>
          <p:cNvGrpSpPr/>
          <p:nvPr/>
        </p:nvGrpSpPr>
        <p:grpSpPr>
          <a:xfrm>
            <a:off x="853950" y="2719270"/>
            <a:ext cx="364104" cy="353290"/>
            <a:chOff x="853950" y="2894720"/>
            <a:chExt cx="364104" cy="353290"/>
          </a:xfrm>
        </p:grpSpPr>
        <p:sp>
          <p:nvSpPr>
            <p:cNvPr id="11839" name="Google Shape;11839;p93"/>
            <p:cNvSpPr/>
            <p:nvPr/>
          </p:nvSpPr>
          <p:spPr>
            <a:xfrm>
              <a:off x="1056167" y="3155298"/>
              <a:ext cx="57472" cy="57662"/>
            </a:xfrm>
            <a:custGeom>
              <a:rect b="b" l="l" r="r" t="t"/>
              <a:pathLst>
                <a:path extrusionOk="0" h="1813" w="1807">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93"/>
            <p:cNvSpPr/>
            <p:nvPr/>
          </p:nvSpPr>
          <p:spPr>
            <a:xfrm>
              <a:off x="868326" y="2975027"/>
              <a:ext cx="192802" cy="82025"/>
            </a:xfrm>
            <a:custGeom>
              <a:rect b="b" l="l" r="r" t="t"/>
              <a:pathLst>
                <a:path extrusionOk="0" h="2579" w="6062">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93"/>
            <p:cNvSpPr/>
            <p:nvPr/>
          </p:nvSpPr>
          <p:spPr>
            <a:xfrm>
              <a:off x="853950" y="3067580"/>
              <a:ext cx="137875" cy="168598"/>
            </a:xfrm>
            <a:custGeom>
              <a:rect b="b" l="l" r="r" t="t"/>
              <a:pathLst>
                <a:path extrusionOk="0" h="5301" w="4335">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93"/>
            <p:cNvSpPr/>
            <p:nvPr/>
          </p:nvSpPr>
          <p:spPr>
            <a:xfrm>
              <a:off x="937248" y="3014975"/>
              <a:ext cx="87877" cy="57217"/>
            </a:xfrm>
            <a:custGeom>
              <a:rect b="b" l="l" r="r" t="t"/>
              <a:pathLst>
                <a:path extrusionOk="0" h="1799" w="2763">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93"/>
            <p:cNvSpPr/>
            <p:nvPr/>
          </p:nvSpPr>
          <p:spPr>
            <a:xfrm>
              <a:off x="978912" y="3095664"/>
              <a:ext cx="78399" cy="79290"/>
            </a:xfrm>
            <a:custGeom>
              <a:rect b="b" l="l" r="r" t="t"/>
              <a:pathLst>
                <a:path extrusionOk="0" h="2493" w="2465">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93"/>
            <p:cNvSpPr/>
            <p:nvPr/>
          </p:nvSpPr>
          <p:spPr>
            <a:xfrm>
              <a:off x="891067" y="3070697"/>
              <a:ext cx="74615" cy="77477"/>
            </a:xfrm>
            <a:custGeom>
              <a:rect b="b" l="l" r="r" t="t"/>
              <a:pathLst>
                <a:path extrusionOk="0" h="2436" w="2346">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93"/>
            <p:cNvSpPr/>
            <p:nvPr/>
          </p:nvSpPr>
          <p:spPr>
            <a:xfrm>
              <a:off x="999745" y="2894720"/>
              <a:ext cx="218310" cy="353290"/>
            </a:xfrm>
            <a:custGeom>
              <a:rect b="b" l="l" r="r" t="t"/>
              <a:pathLst>
                <a:path extrusionOk="0" h="11108" w="6864">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6" name="Google Shape;11846;p93"/>
          <p:cNvGrpSpPr/>
          <p:nvPr/>
        </p:nvGrpSpPr>
        <p:grpSpPr>
          <a:xfrm>
            <a:off x="7066548" y="2737144"/>
            <a:ext cx="352209" cy="334938"/>
            <a:chOff x="7066548" y="2912594"/>
            <a:chExt cx="352209" cy="334938"/>
          </a:xfrm>
        </p:grpSpPr>
        <p:sp>
          <p:nvSpPr>
            <p:cNvPr id="11847" name="Google Shape;11847;p93"/>
            <p:cNvSpPr/>
            <p:nvPr/>
          </p:nvSpPr>
          <p:spPr>
            <a:xfrm>
              <a:off x="7066548" y="2912594"/>
              <a:ext cx="219264" cy="266399"/>
            </a:xfrm>
            <a:custGeom>
              <a:rect b="b" l="l" r="r" t="t"/>
              <a:pathLst>
                <a:path extrusionOk="0" h="8376" w="6894">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93"/>
            <p:cNvSpPr/>
            <p:nvPr/>
          </p:nvSpPr>
          <p:spPr>
            <a:xfrm>
              <a:off x="7262690" y="2968571"/>
              <a:ext cx="156067" cy="278962"/>
            </a:xfrm>
            <a:custGeom>
              <a:rect b="b" l="l" r="r" t="t"/>
              <a:pathLst>
                <a:path extrusionOk="0" h="8771" w="4907">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93"/>
            <p:cNvSpPr/>
            <p:nvPr/>
          </p:nvSpPr>
          <p:spPr>
            <a:xfrm>
              <a:off x="7356610" y="3200843"/>
              <a:ext cx="58362" cy="24363"/>
            </a:xfrm>
            <a:custGeom>
              <a:rect b="b" l="l" r="r" t="t"/>
              <a:pathLst>
                <a:path extrusionOk="0" h="766" w="1835">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93"/>
            <p:cNvSpPr/>
            <p:nvPr/>
          </p:nvSpPr>
          <p:spPr>
            <a:xfrm>
              <a:off x="7068806" y="3188821"/>
              <a:ext cx="179539" cy="24617"/>
            </a:xfrm>
            <a:custGeom>
              <a:rect b="b" l="l" r="r" t="t"/>
              <a:pathLst>
                <a:path extrusionOk="0" h="774" w="5645">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93"/>
            <p:cNvSpPr/>
            <p:nvPr/>
          </p:nvSpPr>
          <p:spPr>
            <a:xfrm>
              <a:off x="7361158" y="3154726"/>
              <a:ext cx="49997" cy="20482"/>
            </a:xfrm>
            <a:custGeom>
              <a:rect b="b" l="l" r="r" t="t"/>
              <a:pathLst>
                <a:path extrusionOk="0" h="644" w="1572">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93"/>
            <p:cNvSpPr/>
            <p:nvPr/>
          </p:nvSpPr>
          <p:spPr>
            <a:xfrm>
              <a:off x="7155920" y="3139523"/>
              <a:ext cx="148084" cy="33045"/>
            </a:xfrm>
            <a:custGeom>
              <a:rect b="b" l="l" r="r" t="t"/>
              <a:pathLst>
                <a:path extrusionOk="0" h="1039" w="4656">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53" name="Google Shape;11853;p93"/>
          <p:cNvSpPr/>
          <p:nvPr/>
        </p:nvSpPr>
        <p:spPr>
          <a:xfrm>
            <a:off x="6591286" y="2708520"/>
            <a:ext cx="390088" cy="357520"/>
          </a:xfrm>
          <a:custGeom>
            <a:rect b="b" l="l" r="r" t="t"/>
            <a:pathLst>
              <a:path extrusionOk="0" h="11241" w="12265">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93"/>
          <p:cNvSpPr/>
          <p:nvPr/>
        </p:nvSpPr>
        <p:spPr>
          <a:xfrm>
            <a:off x="6134980" y="2726331"/>
            <a:ext cx="390470" cy="332108"/>
          </a:xfrm>
          <a:custGeom>
            <a:rect b="b" l="l" r="r" t="t"/>
            <a:pathLst>
              <a:path extrusionOk="0" h="10442" w="12277">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55" name="Google Shape;11855;p93"/>
          <p:cNvGrpSpPr/>
          <p:nvPr/>
        </p:nvGrpSpPr>
        <p:grpSpPr>
          <a:xfrm>
            <a:off x="7541397" y="2729352"/>
            <a:ext cx="318495" cy="352209"/>
            <a:chOff x="7541397" y="2904802"/>
            <a:chExt cx="318495" cy="352209"/>
          </a:xfrm>
        </p:grpSpPr>
        <p:sp>
          <p:nvSpPr>
            <p:cNvPr id="11856" name="Google Shape;11856;p93"/>
            <p:cNvSpPr/>
            <p:nvPr/>
          </p:nvSpPr>
          <p:spPr>
            <a:xfrm>
              <a:off x="7541397" y="2904802"/>
              <a:ext cx="318495" cy="352209"/>
            </a:xfrm>
            <a:custGeom>
              <a:rect b="b" l="l" r="r" t="t"/>
              <a:pathLst>
                <a:path extrusionOk="0" h="11074" w="10014">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93"/>
            <p:cNvSpPr/>
            <p:nvPr/>
          </p:nvSpPr>
          <p:spPr>
            <a:xfrm>
              <a:off x="7642505" y="2952128"/>
              <a:ext cx="112876" cy="106451"/>
            </a:xfrm>
            <a:custGeom>
              <a:rect b="b" l="l" r="r" t="t"/>
              <a:pathLst>
                <a:path extrusionOk="0" h="3347" w="3549">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8" name="Google Shape;11858;p93"/>
          <p:cNvGrpSpPr/>
          <p:nvPr/>
        </p:nvGrpSpPr>
        <p:grpSpPr>
          <a:xfrm>
            <a:off x="8003015" y="2728589"/>
            <a:ext cx="306759" cy="351445"/>
            <a:chOff x="8003015" y="2904039"/>
            <a:chExt cx="306759" cy="351445"/>
          </a:xfrm>
        </p:grpSpPr>
        <p:sp>
          <p:nvSpPr>
            <p:cNvPr id="11859" name="Google Shape;11859;p93"/>
            <p:cNvSpPr/>
            <p:nvPr/>
          </p:nvSpPr>
          <p:spPr>
            <a:xfrm>
              <a:off x="8094263" y="2957439"/>
              <a:ext cx="30342" cy="30310"/>
            </a:xfrm>
            <a:custGeom>
              <a:rect b="b" l="l" r="r" t="t"/>
              <a:pathLst>
                <a:path extrusionOk="0" h="953" w="954">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93"/>
            <p:cNvSpPr/>
            <p:nvPr/>
          </p:nvSpPr>
          <p:spPr>
            <a:xfrm>
              <a:off x="8187420" y="2957439"/>
              <a:ext cx="30342" cy="30310"/>
            </a:xfrm>
            <a:custGeom>
              <a:rect b="b" l="l" r="r" t="t"/>
              <a:pathLst>
                <a:path extrusionOk="0" h="953" w="954">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93"/>
            <p:cNvSpPr/>
            <p:nvPr/>
          </p:nvSpPr>
          <p:spPr>
            <a:xfrm>
              <a:off x="8094263" y="3027856"/>
              <a:ext cx="30342" cy="30342"/>
            </a:xfrm>
            <a:custGeom>
              <a:rect b="b" l="l" r="r" t="t"/>
              <a:pathLst>
                <a:path extrusionOk="0" h="954" w="954">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93"/>
            <p:cNvSpPr/>
            <p:nvPr/>
          </p:nvSpPr>
          <p:spPr>
            <a:xfrm>
              <a:off x="8187420" y="3027856"/>
              <a:ext cx="30342" cy="30342"/>
            </a:xfrm>
            <a:custGeom>
              <a:rect b="b" l="l" r="r" t="t"/>
              <a:pathLst>
                <a:path extrusionOk="0" h="954" w="954">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93"/>
            <p:cNvSpPr/>
            <p:nvPr/>
          </p:nvSpPr>
          <p:spPr>
            <a:xfrm>
              <a:off x="8003015" y="3050214"/>
              <a:ext cx="306759" cy="205269"/>
            </a:xfrm>
            <a:custGeom>
              <a:rect b="b" l="l" r="r" t="t"/>
              <a:pathLst>
                <a:path extrusionOk="0" h="6454" w="9645">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93"/>
            <p:cNvSpPr/>
            <p:nvPr/>
          </p:nvSpPr>
          <p:spPr>
            <a:xfrm>
              <a:off x="8040131" y="2904039"/>
              <a:ext cx="230268" cy="132182"/>
            </a:xfrm>
            <a:custGeom>
              <a:rect b="b" l="l" r="r" t="t"/>
              <a:pathLst>
                <a:path extrusionOk="0" h="4156" w="724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5" name="Google Shape;11865;p93"/>
          <p:cNvGrpSpPr/>
          <p:nvPr/>
        </p:nvGrpSpPr>
        <p:grpSpPr>
          <a:xfrm>
            <a:off x="5687770" y="2710046"/>
            <a:ext cx="369638" cy="369606"/>
            <a:chOff x="5687770" y="2885496"/>
            <a:chExt cx="369638" cy="369606"/>
          </a:xfrm>
        </p:grpSpPr>
        <p:sp>
          <p:nvSpPr>
            <p:cNvPr id="11866" name="Google Shape;11866;p93"/>
            <p:cNvSpPr/>
            <p:nvPr/>
          </p:nvSpPr>
          <p:spPr>
            <a:xfrm>
              <a:off x="5772594" y="3003366"/>
              <a:ext cx="112113" cy="110872"/>
            </a:xfrm>
            <a:custGeom>
              <a:rect b="b" l="l" r="r" t="t"/>
              <a:pathLst>
                <a:path extrusionOk="0" h="3486" w="3525">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93"/>
            <p:cNvSpPr/>
            <p:nvPr/>
          </p:nvSpPr>
          <p:spPr>
            <a:xfrm>
              <a:off x="5800996" y="3031736"/>
              <a:ext cx="112113" cy="110904"/>
            </a:xfrm>
            <a:custGeom>
              <a:rect b="b" l="l" r="r" t="t"/>
              <a:pathLst>
                <a:path extrusionOk="0" h="3487" w="3525">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93"/>
            <p:cNvSpPr/>
            <p:nvPr/>
          </p:nvSpPr>
          <p:spPr>
            <a:xfrm>
              <a:off x="5829016" y="3141558"/>
              <a:ext cx="31455" cy="30247"/>
            </a:xfrm>
            <a:custGeom>
              <a:rect b="b" l="l" r="r" t="t"/>
              <a:pathLst>
                <a:path extrusionOk="0" h="951" w="989">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93"/>
            <p:cNvSpPr/>
            <p:nvPr/>
          </p:nvSpPr>
          <p:spPr>
            <a:xfrm>
              <a:off x="5866514" y="3060519"/>
              <a:ext cx="75378" cy="73788"/>
            </a:xfrm>
            <a:custGeom>
              <a:rect b="b" l="l" r="r" t="t"/>
              <a:pathLst>
                <a:path extrusionOk="0" h="2320" w="237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93"/>
            <p:cNvSpPr/>
            <p:nvPr/>
          </p:nvSpPr>
          <p:spPr>
            <a:xfrm>
              <a:off x="5687770" y="2885496"/>
              <a:ext cx="369638" cy="369606"/>
            </a:xfrm>
            <a:custGeom>
              <a:rect b="b" l="l" r="r" t="t"/>
              <a:pathLst>
                <a:path extrusionOk="0" h="11621" w="11622">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93"/>
            <p:cNvSpPr/>
            <p:nvPr/>
          </p:nvSpPr>
          <p:spPr>
            <a:xfrm>
              <a:off x="5737386" y="2968794"/>
              <a:ext cx="182942" cy="181416"/>
            </a:xfrm>
            <a:custGeom>
              <a:rect b="b" l="l" r="r" t="t"/>
              <a:pathLst>
                <a:path extrusionOk="0" h="5704" w="5752">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93"/>
            <p:cNvSpPr/>
            <p:nvPr/>
          </p:nvSpPr>
          <p:spPr>
            <a:xfrm>
              <a:off x="5793808" y="3024548"/>
              <a:ext cx="181797" cy="181320"/>
            </a:xfrm>
            <a:custGeom>
              <a:rect b="b" l="l" r="r" t="t"/>
              <a:pathLst>
                <a:path extrusionOk="0" h="5701" w="5716">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93"/>
            <p:cNvSpPr/>
            <p:nvPr/>
          </p:nvSpPr>
          <p:spPr>
            <a:xfrm>
              <a:off x="5964600" y="3015483"/>
              <a:ext cx="23122" cy="21882"/>
            </a:xfrm>
            <a:custGeom>
              <a:rect b="b" l="l" r="r" t="t"/>
              <a:pathLst>
                <a:path extrusionOk="0" h="688" w="727">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93"/>
            <p:cNvSpPr/>
            <p:nvPr/>
          </p:nvSpPr>
          <p:spPr>
            <a:xfrm>
              <a:off x="5935817" y="2986700"/>
              <a:ext cx="22741" cy="21119"/>
            </a:xfrm>
            <a:custGeom>
              <a:rect b="b" l="l" r="r" t="t"/>
              <a:pathLst>
                <a:path extrusionOk="0" h="664" w="715">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93"/>
            <p:cNvSpPr/>
            <p:nvPr/>
          </p:nvSpPr>
          <p:spPr>
            <a:xfrm>
              <a:off x="5906270" y="2957153"/>
              <a:ext cx="23504" cy="21914"/>
            </a:xfrm>
            <a:custGeom>
              <a:rect b="b" l="l" r="r" t="t"/>
              <a:pathLst>
                <a:path extrusionOk="0" h="689" w="739">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6" name="Google Shape;11876;p93"/>
          <p:cNvGrpSpPr/>
          <p:nvPr/>
        </p:nvGrpSpPr>
        <p:grpSpPr>
          <a:xfrm>
            <a:off x="4881958" y="2729352"/>
            <a:ext cx="156417" cy="349537"/>
            <a:chOff x="4881958" y="2904802"/>
            <a:chExt cx="156417" cy="349537"/>
          </a:xfrm>
        </p:grpSpPr>
        <p:sp>
          <p:nvSpPr>
            <p:cNvPr id="11877" name="Google Shape;11877;p93"/>
            <p:cNvSpPr/>
            <p:nvPr/>
          </p:nvSpPr>
          <p:spPr>
            <a:xfrm>
              <a:off x="4994802" y="3168370"/>
              <a:ext cx="10241" cy="10623"/>
            </a:xfrm>
            <a:custGeom>
              <a:rect b="b" l="l" r="r" t="t"/>
              <a:pathLst>
                <a:path extrusionOk="0" h="334" w="322">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93"/>
            <p:cNvSpPr/>
            <p:nvPr/>
          </p:nvSpPr>
          <p:spPr>
            <a:xfrm>
              <a:off x="4994802" y="3194864"/>
              <a:ext cx="10241" cy="10273"/>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93"/>
            <p:cNvSpPr/>
            <p:nvPr/>
          </p:nvSpPr>
          <p:spPr>
            <a:xfrm>
              <a:off x="4937999" y="2904802"/>
              <a:ext cx="45831" cy="221935"/>
            </a:xfrm>
            <a:custGeom>
              <a:rect b="b" l="l" r="r" t="t"/>
              <a:pathLst>
                <a:path extrusionOk="0" h="6978" w="1441">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93"/>
            <p:cNvSpPr/>
            <p:nvPr/>
          </p:nvSpPr>
          <p:spPr>
            <a:xfrm>
              <a:off x="4937617" y="3141463"/>
              <a:ext cx="44718" cy="10273"/>
            </a:xfrm>
            <a:custGeom>
              <a:rect b="b" l="l" r="r" t="t"/>
              <a:pathLst>
                <a:path extrusionOk="0" h="323" w="1406">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93"/>
            <p:cNvSpPr/>
            <p:nvPr/>
          </p:nvSpPr>
          <p:spPr>
            <a:xfrm>
              <a:off x="4937617" y="3168370"/>
              <a:ext cx="44718" cy="10623"/>
            </a:xfrm>
            <a:custGeom>
              <a:rect b="b" l="l" r="r" t="t"/>
              <a:pathLst>
                <a:path extrusionOk="0" h="334" w="1406">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93"/>
            <p:cNvSpPr/>
            <p:nvPr/>
          </p:nvSpPr>
          <p:spPr>
            <a:xfrm>
              <a:off x="4937617" y="3195245"/>
              <a:ext cx="44718" cy="10623"/>
            </a:xfrm>
            <a:custGeom>
              <a:rect b="b" l="l" r="r" t="t"/>
              <a:pathLst>
                <a:path extrusionOk="0" h="334" w="1406">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93"/>
            <p:cNvSpPr/>
            <p:nvPr/>
          </p:nvSpPr>
          <p:spPr>
            <a:xfrm>
              <a:off x="4881958" y="3054953"/>
              <a:ext cx="156417" cy="199386"/>
            </a:xfrm>
            <a:custGeom>
              <a:rect b="b" l="l" r="r" t="t"/>
              <a:pathLst>
                <a:path extrusionOk="0" h="6269" w="4918">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4" name="Google Shape;11884;p93"/>
          <p:cNvGrpSpPr/>
          <p:nvPr/>
        </p:nvGrpSpPr>
        <p:grpSpPr>
          <a:xfrm>
            <a:off x="5230318" y="2711064"/>
            <a:ext cx="371133" cy="367443"/>
            <a:chOff x="5230318" y="2886514"/>
            <a:chExt cx="371133" cy="367443"/>
          </a:xfrm>
        </p:grpSpPr>
        <p:sp>
          <p:nvSpPr>
            <p:cNvPr id="11885" name="Google Shape;11885;p93"/>
            <p:cNvSpPr/>
            <p:nvPr/>
          </p:nvSpPr>
          <p:spPr>
            <a:xfrm>
              <a:off x="5328023" y="3080397"/>
              <a:ext cx="72356" cy="70257"/>
            </a:xfrm>
            <a:custGeom>
              <a:rect b="b" l="l" r="r" t="t"/>
              <a:pathLst>
                <a:path extrusionOk="0" h="2209" w="2275">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93"/>
            <p:cNvSpPr/>
            <p:nvPr/>
          </p:nvSpPr>
          <p:spPr>
            <a:xfrm>
              <a:off x="5372328" y="3064877"/>
              <a:ext cx="56836" cy="55468"/>
            </a:xfrm>
            <a:custGeom>
              <a:rect b="b" l="l" r="r" t="t"/>
              <a:pathLst>
                <a:path extrusionOk="0" h="1744" w="1787">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93"/>
            <p:cNvSpPr/>
            <p:nvPr/>
          </p:nvSpPr>
          <p:spPr>
            <a:xfrm>
              <a:off x="5390902" y="3028269"/>
              <a:ext cx="57949" cy="73533"/>
            </a:xfrm>
            <a:custGeom>
              <a:rect b="b" l="l" r="r" t="t"/>
              <a:pathLst>
                <a:path extrusionOk="0" h="2312" w="1822">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93"/>
            <p:cNvSpPr/>
            <p:nvPr/>
          </p:nvSpPr>
          <p:spPr>
            <a:xfrm>
              <a:off x="5230318" y="2886514"/>
              <a:ext cx="371133" cy="367443"/>
            </a:xfrm>
            <a:custGeom>
              <a:rect b="b" l="l" r="r" t="t"/>
              <a:pathLst>
                <a:path extrusionOk="0" h="11553" w="11669">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93"/>
            <p:cNvSpPr/>
            <p:nvPr/>
          </p:nvSpPr>
          <p:spPr>
            <a:xfrm>
              <a:off x="5337501" y="3026074"/>
              <a:ext cx="181797" cy="180175"/>
            </a:xfrm>
            <a:custGeom>
              <a:rect b="b" l="l" r="r" t="t"/>
              <a:pathLst>
                <a:path extrusionOk="0" h="5665" w="5716">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93"/>
            <p:cNvSpPr/>
            <p:nvPr/>
          </p:nvSpPr>
          <p:spPr>
            <a:xfrm>
              <a:off x="5281461" y="2969462"/>
              <a:ext cx="181416" cy="180366"/>
            </a:xfrm>
            <a:custGeom>
              <a:rect b="b" l="l" r="r" t="t"/>
              <a:pathLst>
                <a:path extrusionOk="0" h="5671" w="5704">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93"/>
            <p:cNvSpPr/>
            <p:nvPr/>
          </p:nvSpPr>
          <p:spPr>
            <a:xfrm>
              <a:off x="5508294" y="3016978"/>
              <a:ext cx="23122" cy="21532"/>
            </a:xfrm>
            <a:custGeom>
              <a:rect b="b" l="l" r="r" t="t"/>
              <a:pathLst>
                <a:path extrusionOk="0" h="677" w="727">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93"/>
            <p:cNvSpPr/>
            <p:nvPr/>
          </p:nvSpPr>
          <p:spPr>
            <a:xfrm>
              <a:off x="5478366" y="2987082"/>
              <a:ext cx="23504" cy="21882"/>
            </a:xfrm>
            <a:custGeom>
              <a:rect b="b" l="l" r="r" t="t"/>
              <a:pathLst>
                <a:path extrusionOk="0" h="688" w="739">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93"/>
            <p:cNvSpPr/>
            <p:nvPr/>
          </p:nvSpPr>
          <p:spPr>
            <a:xfrm>
              <a:off x="5449200" y="2957916"/>
              <a:ext cx="23122" cy="21500"/>
            </a:xfrm>
            <a:custGeom>
              <a:rect b="b" l="l" r="r" t="t"/>
              <a:pathLst>
                <a:path extrusionOk="0" h="676" w="727">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4" name="Google Shape;11894;p93"/>
          <p:cNvGrpSpPr/>
          <p:nvPr/>
        </p:nvGrpSpPr>
        <p:grpSpPr>
          <a:xfrm>
            <a:off x="5748358" y="3259128"/>
            <a:ext cx="352590" cy="182561"/>
            <a:chOff x="5748358" y="3434578"/>
            <a:chExt cx="352590" cy="182561"/>
          </a:xfrm>
        </p:grpSpPr>
        <p:sp>
          <p:nvSpPr>
            <p:cNvPr id="11895" name="Google Shape;11895;p93"/>
            <p:cNvSpPr/>
            <p:nvPr/>
          </p:nvSpPr>
          <p:spPr>
            <a:xfrm>
              <a:off x="5857799" y="3457668"/>
              <a:ext cx="26525" cy="50761"/>
            </a:xfrm>
            <a:custGeom>
              <a:rect b="b" l="l" r="r" t="t"/>
              <a:pathLst>
                <a:path extrusionOk="0" h="1596" w="834">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93"/>
            <p:cNvSpPr/>
            <p:nvPr/>
          </p:nvSpPr>
          <p:spPr>
            <a:xfrm>
              <a:off x="5823704" y="3457668"/>
              <a:ext cx="26557" cy="51142"/>
            </a:xfrm>
            <a:custGeom>
              <a:rect b="b" l="l" r="r" t="t"/>
              <a:pathLst>
                <a:path extrusionOk="0" h="1608" w="835">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93"/>
            <p:cNvSpPr/>
            <p:nvPr/>
          </p:nvSpPr>
          <p:spPr>
            <a:xfrm>
              <a:off x="5788115" y="3457668"/>
              <a:ext cx="26557" cy="50761"/>
            </a:xfrm>
            <a:custGeom>
              <a:rect b="b" l="l" r="r" t="t"/>
              <a:pathLst>
                <a:path extrusionOk="0" h="1596" w="835">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93"/>
            <p:cNvSpPr/>
            <p:nvPr/>
          </p:nvSpPr>
          <p:spPr>
            <a:xfrm>
              <a:off x="5913458" y="3457668"/>
              <a:ext cx="142423" cy="50761"/>
            </a:xfrm>
            <a:custGeom>
              <a:rect b="b" l="l" r="r" t="t"/>
              <a:pathLst>
                <a:path extrusionOk="0" h="1596" w="4478">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93"/>
            <p:cNvSpPr/>
            <p:nvPr/>
          </p:nvSpPr>
          <p:spPr>
            <a:xfrm>
              <a:off x="5748358" y="3434578"/>
              <a:ext cx="352590" cy="39788"/>
            </a:xfrm>
            <a:custGeom>
              <a:rect b="b" l="l" r="r" t="t"/>
              <a:pathLst>
                <a:path extrusionOk="0" h="1251" w="11086">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93"/>
            <p:cNvSpPr/>
            <p:nvPr/>
          </p:nvSpPr>
          <p:spPr>
            <a:xfrm>
              <a:off x="5748358" y="3488328"/>
              <a:ext cx="352590" cy="128810"/>
            </a:xfrm>
            <a:custGeom>
              <a:rect b="b" l="l" r="r" t="t"/>
              <a:pathLst>
                <a:path extrusionOk="0" h="4050" w="11086">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1" name="Google Shape;11901;p93"/>
          <p:cNvGrpSpPr/>
          <p:nvPr/>
        </p:nvGrpSpPr>
        <p:grpSpPr>
          <a:xfrm>
            <a:off x="862283" y="4099321"/>
            <a:ext cx="341204" cy="359301"/>
            <a:chOff x="862283" y="4274771"/>
            <a:chExt cx="341204" cy="359301"/>
          </a:xfrm>
        </p:grpSpPr>
        <p:sp>
          <p:nvSpPr>
            <p:cNvPr id="11902" name="Google Shape;11902;p93"/>
            <p:cNvSpPr/>
            <p:nvPr/>
          </p:nvSpPr>
          <p:spPr>
            <a:xfrm>
              <a:off x="1100089" y="4490790"/>
              <a:ext cx="24267" cy="17366"/>
            </a:xfrm>
            <a:custGeom>
              <a:rect b="b" l="l" r="r" t="t"/>
              <a:pathLst>
                <a:path extrusionOk="0" h="546" w="763">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93"/>
            <p:cNvSpPr/>
            <p:nvPr/>
          </p:nvSpPr>
          <p:spPr>
            <a:xfrm>
              <a:off x="1100089" y="4476001"/>
              <a:ext cx="24267" cy="17397"/>
            </a:xfrm>
            <a:custGeom>
              <a:rect b="b" l="l" r="r" t="t"/>
              <a:pathLst>
                <a:path extrusionOk="0" h="547" w="763">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93"/>
            <p:cNvSpPr/>
            <p:nvPr/>
          </p:nvSpPr>
          <p:spPr>
            <a:xfrm>
              <a:off x="862283" y="4274771"/>
              <a:ext cx="341204" cy="359301"/>
            </a:xfrm>
            <a:custGeom>
              <a:rect b="b" l="l" r="r" t="t"/>
              <a:pathLst>
                <a:path extrusionOk="0" h="11297" w="10728">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5" name="Google Shape;11905;p93"/>
          <p:cNvGrpSpPr/>
          <p:nvPr/>
        </p:nvGrpSpPr>
        <p:grpSpPr>
          <a:xfrm>
            <a:off x="1396957" y="4111915"/>
            <a:ext cx="301861" cy="332871"/>
            <a:chOff x="1396957" y="4287365"/>
            <a:chExt cx="301861" cy="332871"/>
          </a:xfrm>
        </p:grpSpPr>
        <p:sp>
          <p:nvSpPr>
            <p:cNvPr id="11906" name="Google Shape;11906;p93"/>
            <p:cNvSpPr/>
            <p:nvPr/>
          </p:nvSpPr>
          <p:spPr>
            <a:xfrm>
              <a:off x="1396957" y="4287365"/>
              <a:ext cx="301861" cy="332871"/>
            </a:xfrm>
            <a:custGeom>
              <a:rect b="b" l="l" r="r" t="t"/>
              <a:pathLst>
                <a:path extrusionOk="0" h="10466" w="9491">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93"/>
            <p:cNvSpPr/>
            <p:nvPr/>
          </p:nvSpPr>
          <p:spPr>
            <a:xfrm>
              <a:off x="1689309" y="4378614"/>
              <a:ext cx="9510" cy="46976"/>
            </a:xfrm>
            <a:custGeom>
              <a:rect b="b" l="l" r="r" t="t"/>
              <a:pathLst>
                <a:path extrusionOk="0" h="1477" w="299">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93"/>
            <p:cNvSpPr/>
            <p:nvPr/>
          </p:nvSpPr>
          <p:spPr>
            <a:xfrm>
              <a:off x="1520424" y="4385420"/>
              <a:ext cx="33363" cy="32982"/>
            </a:xfrm>
            <a:custGeom>
              <a:rect b="b" l="l" r="r" t="t"/>
              <a:pathLst>
                <a:path extrusionOk="0" h="1037" w="1049">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93"/>
            <p:cNvSpPr/>
            <p:nvPr/>
          </p:nvSpPr>
          <p:spPr>
            <a:xfrm>
              <a:off x="1563202" y="4398683"/>
              <a:ext cx="34508" cy="9510"/>
            </a:xfrm>
            <a:custGeom>
              <a:rect b="b" l="l" r="r" t="t"/>
              <a:pathLst>
                <a:path extrusionOk="0" h="299" w="1085">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93"/>
            <p:cNvSpPr/>
            <p:nvPr/>
          </p:nvSpPr>
          <p:spPr>
            <a:xfrm>
              <a:off x="1563965" y="4410037"/>
              <a:ext cx="92807" cy="9510"/>
            </a:xfrm>
            <a:custGeom>
              <a:rect b="b" l="l" r="r" t="t"/>
              <a:pathLst>
                <a:path extrusionOk="0" h="299" w="2918">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93"/>
            <p:cNvSpPr/>
            <p:nvPr/>
          </p:nvSpPr>
          <p:spPr>
            <a:xfrm>
              <a:off x="1563202" y="4385039"/>
              <a:ext cx="10273" cy="9510"/>
            </a:xfrm>
            <a:custGeom>
              <a:rect b="b" l="l" r="r" t="t"/>
              <a:pathLst>
                <a:path extrusionOk="0" h="299" w="323">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93"/>
            <p:cNvSpPr/>
            <p:nvPr/>
          </p:nvSpPr>
          <p:spPr>
            <a:xfrm>
              <a:off x="1520424" y="4436944"/>
              <a:ext cx="33363" cy="33332"/>
            </a:xfrm>
            <a:custGeom>
              <a:rect b="b" l="l" r="r" t="t"/>
              <a:pathLst>
                <a:path extrusionOk="0" h="1048" w="1049">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93"/>
            <p:cNvSpPr/>
            <p:nvPr/>
          </p:nvSpPr>
          <p:spPr>
            <a:xfrm>
              <a:off x="1563202" y="4450175"/>
              <a:ext cx="34508" cy="9510"/>
            </a:xfrm>
            <a:custGeom>
              <a:rect b="b" l="l" r="r" t="t"/>
              <a:pathLst>
                <a:path extrusionOk="0" h="299" w="1085">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93"/>
            <p:cNvSpPr/>
            <p:nvPr/>
          </p:nvSpPr>
          <p:spPr>
            <a:xfrm>
              <a:off x="1563965" y="4461530"/>
              <a:ext cx="92807" cy="9510"/>
            </a:xfrm>
            <a:custGeom>
              <a:rect b="b" l="l" r="r" t="t"/>
              <a:pathLst>
                <a:path extrusionOk="0" h="299" w="2918">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93"/>
            <p:cNvSpPr/>
            <p:nvPr/>
          </p:nvSpPr>
          <p:spPr>
            <a:xfrm>
              <a:off x="1563202" y="4436563"/>
              <a:ext cx="10273" cy="9478"/>
            </a:xfrm>
            <a:custGeom>
              <a:rect b="b" l="l" r="r" t="t"/>
              <a:pathLst>
                <a:path extrusionOk="0" h="298" w="323">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93"/>
            <p:cNvSpPr/>
            <p:nvPr/>
          </p:nvSpPr>
          <p:spPr>
            <a:xfrm>
              <a:off x="1520424" y="4488437"/>
              <a:ext cx="33363" cy="33332"/>
            </a:xfrm>
            <a:custGeom>
              <a:rect b="b" l="l" r="r" t="t"/>
              <a:pathLst>
                <a:path extrusionOk="0" h="1048" w="1049">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93"/>
            <p:cNvSpPr/>
            <p:nvPr/>
          </p:nvSpPr>
          <p:spPr>
            <a:xfrm>
              <a:off x="1563202" y="4501667"/>
              <a:ext cx="34508" cy="9510"/>
            </a:xfrm>
            <a:custGeom>
              <a:rect b="b" l="l" r="r" t="t"/>
              <a:pathLst>
                <a:path extrusionOk="0" h="299" w="1085">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93"/>
            <p:cNvSpPr/>
            <p:nvPr/>
          </p:nvSpPr>
          <p:spPr>
            <a:xfrm>
              <a:off x="1563202" y="4513785"/>
              <a:ext cx="93570" cy="9510"/>
            </a:xfrm>
            <a:custGeom>
              <a:rect b="b" l="l" r="r" t="t"/>
              <a:pathLst>
                <a:path extrusionOk="0" h="299" w="2942">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93"/>
            <p:cNvSpPr/>
            <p:nvPr/>
          </p:nvSpPr>
          <p:spPr>
            <a:xfrm>
              <a:off x="1563202" y="4488055"/>
              <a:ext cx="10273" cy="9478"/>
            </a:xfrm>
            <a:custGeom>
              <a:rect b="b" l="l" r="r" t="t"/>
              <a:pathLst>
                <a:path extrusionOk="0" h="298" w="323">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93"/>
            <p:cNvSpPr/>
            <p:nvPr/>
          </p:nvSpPr>
          <p:spPr>
            <a:xfrm>
              <a:off x="1522682" y="4318025"/>
              <a:ext cx="141659" cy="37912"/>
            </a:xfrm>
            <a:custGeom>
              <a:rect b="b" l="l" r="r" t="t"/>
              <a:pathLst>
                <a:path extrusionOk="0" h="1192" w="4454">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1" name="Google Shape;11921;p93"/>
          <p:cNvGrpSpPr/>
          <p:nvPr/>
        </p:nvGrpSpPr>
        <p:grpSpPr>
          <a:xfrm>
            <a:off x="1865381" y="4102056"/>
            <a:ext cx="396131" cy="355612"/>
            <a:chOff x="1865381" y="4277506"/>
            <a:chExt cx="396131" cy="355612"/>
          </a:xfrm>
        </p:grpSpPr>
        <p:sp>
          <p:nvSpPr>
            <p:cNvPr id="11922" name="Google Shape;11922;p93"/>
            <p:cNvSpPr/>
            <p:nvPr/>
          </p:nvSpPr>
          <p:spPr>
            <a:xfrm>
              <a:off x="1865381" y="4277506"/>
              <a:ext cx="396131" cy="355612"/>
            </a:xfrm>
            <a:custGeom>
              <a:rect b="b" l="l" r="r" t="t"/>
              <a:pathLst>
                <a:path extrusionOk="0" h="11181" w="12455">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93"/>
            <p:cNvSpPr/>
            <p:nvPr/>
          </p:nvSpPr>
          <p:spPr>
            <a:xfrm>
              <a:off x="2057770" y="4294553"/>
              <a:ext cx="22741" cy="35622"/>
            </a:xfrm>
            <a:custGeom>
              <a:rect b="b" l="l" r="r" t="t"/>
              <a:pathLst>
                <a:path extrusionOk="0" h="1120" w="715">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93"/>
            <p:cNvSpPr/>
            <p:nvPr/>
          </p:nvSpPr>
          <p:spPr>
            <a:xfrm>
              <a:off x="2048292" y="4456250"/>
              <a:ext cx="30724" cy="64055"/>
            </a:xfrm>
            <a:custGeom>
              <a:rect b="b" l="l" r="r" t="t"/>
              <a:pathLst>
                <a:path extrusionOk="0" h="2014" w="966">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93"/>
            <p:cNvSpPr/>
            <p:nvPr/>
          </p:nvSpPr>
          <p:spPr>
            <a:xfrm>
              <a:off x="1898713" y="4487196"/>
              <a:ext cx="17461" cy="16030"/>
            </a:xfrm>
            <a:custGeom>
              <a:rect b="b" l="l" r="r" t="t"/>
              <a:pathLst>
                <a:path extrusionOk="0" h="504" w="549">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93"/>
            <p:cNvSpPr/>
            <p:nvPr/>
          </p:nvSpPr>
          <p:spPr>
            <a:xfrm>
              <a:off x="1887740" y="4502494"/>
              <a:ext cx="19337" cy="13231"/>
            </a:xfrm>
            <a:custGeom>
              <a:rect b="b" l="l" r="r" t="t"/>
              <a:pathLst>
                <a:path extrusionOk="0" h="416" w="608">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93"/>
            <p:cNvSpPr/>
            <p:nvPr/>
          </p:nvSpPr>
          <p:spPr>
            <a:xfrm>
              <a:off x="1913852" y="4477019"/>
              <a:ext cx="13676" cy="17874"/>
            </a:xfrm>
            <a:custGeom>
              <a:rect b="b" l="l" r="r" t="t"/>
              <a:pathLst>
                <a:path extrusionOk="0" h="562" w="43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8" name="Google Shape;11928;p93"/>
          <p:cNvGrpSpPr/>
          <p:nvPr/>
        </p:nvGrpSpPr>
        <p:grpSpPr>
          <a:xfrm>
            <a:off x="2411823" y="4128549"/>
            <a:ext cx="334398" cy="299953"/>
            <a:chOff x="2411823" y="4303999"/>
            <a:chExt cx="334398" cy="299953"/>
          </a:xfrm>
        </p:grpSpPr>
        <p:sp>
          <p:nvSpPr>
            <p:cNvPr id="11929" name="Google Shape;11929;p93"/>
            <p:cNvSpPr/>
            <p:nvPr/>
          </p:nvSpPr>
          <p:spPr>
            <a:xfrm>
              <a:off x="2411823" y="4303999"/>
              <a:ext cx="237838" cy="84124"/>
            </a:xfrm>
            <a:custGeom>
              <a:rect b="b" l="l" r="r" t="t"/>
              <a:pathLst>
                <a:path extrusionOk="0" h="2645" w="7478">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93"/>
            <p:cNvSpPr/>
            <p:nvPr/>
          </p:nvSpPr>
          <p:spPr>
            <a:xfrm>
              <a:off x="2412205" y="4330525"/>
              <a:ext cx="334016" cy="273428"/>
            </a:xfrm>
            <a:custGeom>
              <a:rect b="b" l="l" r="r" t="t"/>
              <a:pathLst>
                <a:path extrusionOk="0" h="8597" w="10502">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93"/>
            <p:cNvSpPr/>
            <p:nvPr/>
          </p:nvSpPr>
          <p:spPr>
            <a:xfrm>
              <a:off x="2543241" y="4476319"/>
              <a:ext cx="20101" cy="9478"/>
            </a:xfrm>
            <a:custGeom>
              <a:rect b="b" l="l" r="r" t="t"/>
              <a:pathLst>
                <a:path extrusionOk="0" h="298" w="632">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93"/>
            <p:cNvSpPr/>
            <p:nvPr/>
          </p:nvSpPr>
          <p:spPr>
            <a:xfrm>
              <a:off x="2568590" y="4475937"/>
              <a:ext cx="129160" cy="9478"/>
            </a:xfrm>
            <a:custGeom>
              <a:rect b="b" l="l" r="r" t="t"/>
              <a:pathLst>
                <a:path extrusionOk="0" h="298" w="4061">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93"/>
            <p:cNvSpPr/>
            <p:nvPr/>
          </p:nvSpPr>
          <p:spPr>
            <a:xfrm>
              <a:off x="2543241" y="4491840"/>
              <a:ext cx="154890" cy="9510"/>
            </a:xfrm>
            <a:custGeom>
              <a:rect b="b" l="l" r="r" t="t"/>
              <a:pathLst>
                <a:path extrusionOk="0" h="299" w="487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93"/>
            <p:cNvSpPr/>
            <p:nvPr/>
          </p:nvSpPr>
          <p:spPr>
            <a:xfrm>
              <a:off x="2543241" y="4508506"/>
              <a:ext cx="154890" cy="9478"/>
            </a:xfrm>
            <a:custGeom>
              <a:rect b="b" l="l" r="r" t="t"/>
              <a:pathLst>
                <a:path extrusionOk="0" h="298" w="487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93"/>
            <p:cNvSpPr/>
            <p:nvPr/>
          </p:nvSpPr>
          <p:spPr>
            <a:xfrm>
              <a:off x="2635635" y="4436563"/>
              <a:ext cx="62497" cy="27289"/>
            </a:xfrm>
            <a:custGeom>
              <a:rect b="b" l="l" r="r" t="t"/>
              <a:pathLst>
                <a:path extrusionOk="0" h="858" w="1965">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6" name="Google Shape;11936;p93"/>
          <p:cNvGrpSpPr/>
          <p:nvPr/>
        </p:nvGrpSpPr>
        <p:grpSpPr>
          <a:xfrm>
            <a:off x="2903337" y="4103582"/>
            <a:ext cx="382519" cy="350682"/>
            <a:chOff x="2903337" y="4279032"/>
            <a:chExt cx="382519" cy="350682"/>
          </a:xfrm>
        </p:grpSpPr>
        <p:sp>
          <p:nvSpPr>
            <p:cNvPr id="11937" name="Google Shape;11937;p93"/>
            <p:cNvSpPr/>
            <p:nvPr/>
          </p:nvSpPr>
          <p:spPr>
            <a:xfrm>
              <a:off x="2966979" y="4320570"/>
              <a:ext cx="202248" cy="184183"/>
            </a:xfrm>
            <a:custGeom>
              <a:rect b="b" l="l" r="r" t="t"/>
              <a:pathLst>
                <a:path extrusionOk="0" h="5791" w="6359">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93"/>
            <p:cNvSpPr/>
            <p:nvPr/>
          </p:nvSpPr>
          <p:spPr>
            <a:xfrm>
              <a:off x="2903337" y="4279032"/>
              <a:ext cx="382519" cy="350682"/>
            </a:xfrm>
            <a:custGeom>
              <a:rect b="b" l="l" r="r" t="t"/>
              <a:pathLst>
                <a:path extrusionOk="0" h="11026" w="12027">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93"/>
            <p:cNvSpPr/>
            <p:nvPr/>
          </p:nvSpPr>
          <p:spPr>
            <a:xfrm>
              <a:off x="2937814" y="4300215"/>
              <a:ext cx="11768" cy="11418"/>
            </a:xfrm>
            <a:custGeom>
              <a:rect b="b" l="l" r="r" t="t"/>
              <a:pathLst>
                <a:path extrusionOk="0" h="359" w="37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93"/>
            <p:cNvSpPr/>
            <p:nvPr/>
          </p:nvSpPr>
          <p:spPr>
            <a:xfrm>
              <a:off x="2952572" y="4300215"/>
              <a:ext cx="11386" cy="11418"/>
            </a:xfrm>
            <a:custGeom>
              <a:rect b="b" l="l" r="r" t="t"/>
              <a:pathLst>
                <a:path extrusionOk="0" h="359" w="358">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93"/>
            <p:cNvSpPr/>
            <p:nvPr/>
          </p:nvSpPr>
          <p:spPr>
            <a:xfrm>
              <a:off x="2967361" y="4300215"/>
              <a:ext cx="11386" cy="11418"/>
            </a:xfrm>
            <a:custGeom>
              <a:rect b="b" l="l" r="r" t="t"/>
              <a:pathLst>
                <a:path extrusionOk="0" h="359" w="358">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93"/>
            <p:cNvSpPr/>
            <p:nvPr/>
          </p:nvSpPr>
          <p:spPr>
            <a:xfrm>
              <a:off x="3016563" y="4424063"/>
              <a:ext cx="11418" cy="11386"/>
            </a:xfrm>
            <a:custGeom>
              <a:rect b="b" l="l" r="r" t="t"/>
              <a:pathLst>
                <a:path extrusionOk="0" h="358" w="359">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93"/>
            <p:cNvSpPr/>
            <p:nvPr/>
          </p:nvSpPr>
          <p:spPr>
            <a:xfrm>
              <a:off x="3016563" y="4442606"/>
              <a:ext cx="11418" cy="11386"/>
            </a:xfrm>
            <a:custGeom>
              <a:rect b="b" l="l" r="r" t="t"/>
              <a:pathLst>
                <a:path extrusionOk="0" h="358" w="359">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93"/>
            <p:cNvSpPr/>
            <p:nvPr/>
          </p:nvSpPr>
          <p:spPr>
            <a:xfrm>
              <a:off x="3032498" y="4424063"/>
              <a:ext cx="11768" cy="11386"/>
            </a:xfrm>
            <a:custGeom>
              <a:rect b="b" l="l" r="r" t="t"/>
              <a:pathLst>
                <a:path extrusionOk="0" h="358" w="37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93"/>
            <p:cNvSpPr/>
            <p:nvPr/>
          </p:nvSpPr>
          <p:spPr>
            <a:xfrm>
              <a:off x="3032498" y="4442606"/>
              <a:ext cx="11768" cy="11386"/>
            </a:xfrm>
            <a:custGeom>
              <a:rect b="b" l="l" r="r" t="t"/>
              <a:pathLst>
                <a:path extrusionOk="0" h="358" w="37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93"/>
            <p:cNvSpPr/>
            <p:nvPr/>
          </p:nvSpPr>
          <p:spPr>
            <a:xfrm>
              <a:off x="3016213" y="4357527"/>
              <a:ext cx="112494" cy="111636"/>
            </a:xfrm>
            <a:custGeom>
              <a:rect b="b" l="l" r="r" t="t"/>
              <a:pathLst>
                <a:path extrusionOk="0" h="3510" w="3537">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93"/>
            <p:cNvSpPr/>
            <p:nvPr/>
          </p:nvSpPr>
          <p:spPr>
            <a:xfrm>
              <a:off x="2937051" y="4499791"/>
              <a:ext cx="14439" cy="11386"/>
            </a:xfrm>
            <a:custGeom>
              <a:rect b="b" l="l" r="r" t="t"/>
              <a:pathLst>
                <a:path extrusionOk="0" h="358" w="454">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93"/>
            <p:cNvSpPr/>
            <p:nvPr/>
          </p:nvSpPr>
          <p:spPr>
            <a:xfrm>
              <a:off x="2953717" y="4499791"/>
              <a:ext cx="30310" cy="11386"/>
            </a:xfrm>
            <a:custGeom>
              <a:rect b="b" l="l" r="r" t="t"/>
              <a:pathLst>
                <a:path extrusionOk="0" h="358" w="953">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93"/>
            <p:cNvSpPr/>
            <p:nvPr/>
          </p:nvSpPr>
          <p:spPr>
            <a:xfrm>
              <a:off x="2937051" y="4514930"/>
              <a:ext cx="46976" cy="11386"/>
            </a:xfrm>
            <a:custGeom>
              <a:rect b="b" l="l" r="r" t="t"/>
              <a:pathLst>
                <a:path extrusionOk="0" h="358" w="1477">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93"/>
            <p:cNvSpPr/>
            <p:nvPr/>
          </p:nvSpPr>
          <p:spPr>
            <a:xfrm>
              <a:off x="2937051" y="4529719"/>
              <a:ext cx="46976" cy="11386"/>
            </a:xfrm>
            <a:custGeom>
              <a:rect b="b" l="l" r="r" t="t"/>
              <a:pathLst>
                <a:path extrusionOk="0" h="358" w="1477">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93"/>
            <p:cNvSpPr/>
            <p:nvPr/>
          </p:nvSpPr>
          <p:spPr>
            <a:xfrm>
              <a:off x="3213881" y="4343787"/>
              <a:ext cx="11386" cy="126488"/>
            </a:xfrm>
            <a:custGeom>
              <a:rect b="b" l="l" r="r" t="t"/>
              <a:pathLst>
                <a:path extrusionOk="0" h="3977" w="358">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2" name="Google Shape;11952;p93"/>
          <p:cNvGrpSpPr/>
          <p:nvPr/>
        </p:nvGrpSpPr>
        <p:grpSpPr>
          <a:xfrm>
            <a:off x="3933342" y="4140317"/>
            <a:ext cx="383632" cy="276449"/>
            <a:chOff x="3933342" y="4315767"/>
            <a:chExt cx="383632" cy="276449"/>
          </a:xfrm>
        </p:grpSpPr>
        <p:sp>
          <p:nvSpPr>
            <p:cNvPr id="11953" name="Google Shape;11953;p93"/>
            <p:cNvSpPr/>
            <p:nvPr/>
          </p:nvSpPr>
          <p:spPr>
            <a:xfrm>
              <a:off x="3933342" y="4315767"/>
              <a:ext cx="383632" cy="276449"/>
            </a:xfrm>
            <a:custGeom>
              <a:rect b="b" l="l" r="r" t="t"/>
              <a:pathLst>
                <a:path extrusionOk="0" h="8692" w="12062">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93"/>
            <p:cNvSpPr/>
            <p:nvPr/>
          </p:nvSpPr>
          <p:spPr>
            <a:xfrm>
              <a:off x="4035214" y="4410037"/>
              <a:ext cx="11386" cy="140896"/>
            </a:xfrm>
            <a:custGeom>
              <a:rect b="b" l="l" r="r" t="t"/>
              <a:pathLst>
                <a:path extrusionOk="0" h="4430" w="358">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93"/>
            <p:cNvSpPr/>
            <p:nvPr/>
          </p:nvSpPr>
          <p:spPr>
            <a:xfrm>
              <a:off x="4221146" y="4390827"/>
              <a:ext cx="42460" cy="32886"/>
            </a:xfrm>
            <a:custGeom>
              <a:rect b="b" l="l" r="r" t="t"/>
              <a:pathLst>
                <a:path extrusionOk="0" h="1034" w="1335">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93"/>
            <p:cNvSpPr/>
            <p:nvPr/>
          </p:nvSpPr>
          <p:spPr>
            <a:xfrm>
              <a:off x="4054519" y="4384561"/>
              <a:ext cx="192961" cy="192516"/>
            </a:xfrm>
            <a:custGeom>
              <a:rect b="b" l="l" r="r" t="t"/>
              <a:pathLst>
                <a:path extrusionOk="0" h="6053" w="6067">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93"/>
            <p:cNvSpPr/>
            <p:nvPr/>
          </p:nvSpPr>
          <p:spPr>
            <a:xfrm>
              <a:off x="4085593" y="4420278"/>
              <a:ext cx="145826" cy="120923"/>
            </a:xfrm>
            <a:custGeom>
              <a:rect b="b" l="l" r="r" t="t"/>
              <a:pathLst>
                <a:path extrusionOk="0" h="3802" w="4585">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93"/>
            <p:cNvSpPr/>
            <p:nvPr/>
          </p:nvSpPr>
          <p:spPr>
            <a:xfrm>
              <a:off x="4131392" y="4449507"/>
              <a:ext cx="54577" cy="45767"/>
            </a:xfrm>
            <a:custGeom>
              <a:rect b="b" l="l" r="r" t="t"/>
              <a:pathLst>
                <a:path extrusionOk="0" h="1439" w="1716">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9" name="Google Shape;11959;p93"/>
          <p:cNvGrpSpPr/>
          <p:nvPr/>
        </p:nvGrpSpPr>
        <p:grpSpPr>
          <a:xfrm>
            <a:off x="3441065" y="4127055"/>
            <a:ext cx="337069" cy="302593"/>
            <a:chOff x="3441065" y="4302505"/>
            <a:chExt cx="337069" cy="302593"/>
          </a:xfrm>
        </p:grpSpPr>
        <p:sp>
          <p:nvSpPr>
            <p:cNvPr id="11960" name="Google Shape;11960;p93"/>
            <p:cNvSpPr/>
            <p:nvPr/>
          </p:nvSpPr>
          <p:spPr>
            <a:xfrm>
              <a:off x="3441065" y="4366941"/>
              <a:ext cx="337069" cy="173655"/>
            </a:xfrm>
            <a:custGeom>
              <a:rect b="b" l="l" r="r" t="t"/>
              <a:pathLst>
                <a:path extrusionOk="0" h="5460" w="10598">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93"/>
            <p:cNvSpPr/>
            <p:nvPr/>
          </p:nvSpPr>
          <p:spPr>
            <a:xfrm>
              <a:off x="3572864" y="4423300"/>
              <a:ext cx="76141" cy="61479"/>
            </a:xfrm>
            <a:custGeom>
              <a:rect b="b" l="l" r="r" t="t"/>
              <a:pathLst>
                <a:path extrusionOk="0" h="1933" w="2394">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93"/>
            <p:cNvSpPr/>
            <p:nvPr/>
          </p:nvSpPr>
          <p:spPr>
            <a:xfrm>
              <a:off x="3619045" y="4394485"/>
              <a:ext cx="46626" cy="39088"/>
            </a:xfrm>
            <a:custGeom>
              <a:rect b="b" l="l" r="r" t="t"/>
              <a:pathLst>
                <a:path extrusionOk="0" h="1229" w="1466">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93"/>
            <p:cNvSpPr/>
            <p:nvPr/>
          </p:nvSpPr>
          <p:spPr>
            <a:xfrm>
              <a:off x="3604669" y="4302505"/>
              <a:ext cx="9860" cy="42046"/>
            </a:xfrm>
            <a:custGeom>
              <a:rect b="b" l="l" r="r" t="t"/>
              <a:pathLst>
                <a:path extrusionOk="0" h="1322" w="31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93"/>
            <p:cNvSpPr/>
            <p:nvPr/>
          </p:nvSpPr>
          <p:spPr>
            <a:xfrm>
              <a:off x="3528178" y="4315926"/>
              <a:ext cx="22359" cy="40742"/>
            </a:xfrm>
            <a:custGeom>
              <a:rect b="b" l="l" r="r" t="t"/>
              <a:pathLst>
                <a:path extrusionOk="0" h="1281" w="703">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93"/>
            <p:cNvSpPr/>
            <p:nvPr/>
          </p:nvSpPr>
          <p:spPr>
            <a:xfrm>
              <a:off x="3457730" y="4348590"/>
              <a:ext cx="32600" cy="35367"/>
            </a:xfrm>
            <a:custGeom>
              <a:rect b="b" l="l" r="r" t="t"/>
              <a:pathLst>
                <a:path extrusionOk="0" h="1112" w="1025">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93"/>
            <p:cNvSpPr/>
            <p:nvPr/>
          </p:nvSpPr>
          <p:spPr>
            <a:xfrm>
              <a:off x="3727723" y="4351611"/>
              <a:ext cx="32218" cy="34954"/>
            </a:xfrm>
            <a:custGeom>
              <a:rect b="b" l="l" r="r" t="t"/>
              <a:pathLst>
                <a:path extrusionOk="0" h="1099" w="1013">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93"/>
            <p:cNvSpPr/>
            <p:nvPr/>
          </p:nvSpPr>
          <p:spPr>
            <a:xfrm>
              <a:off x="3668279" y="4315926"/>
              <a:ext cx="22391" cy="40742"/>
            </a:xfrm>
            <a:custGeom>
              <a:rect b="b" l="l" r="r" t="t"/>
              <a:pathLst>
                <a:path extrusionOk="0" h="1281" w="704">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93"/>
            <p:cNvSpPr/>
            <p:nvPr/>
          </p:nvSpPr>
          <p:spPr>
            <a:xfrm>
              <a:off x="3603143" y="4563019"/>
              <a:ext cx="9891" cy="42078"/>
            </a:xfrm>
            <a:custGeom>
              <a:rect b="b" l="l" r="r" t="t"/>
              <a:pathLst>
                <a:path extrusionOk="0" h="1323" w="311">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93"/>
            <p:cNvSpPr/>
            <p:nvPr/>
          </p:nvSpPr>
          <p:spPr>
            <a:xfrm>
              <a:off x="3667134" y="4552206"/>
              <a:ext cx="22009" cy="40233"/>
            </a:xfrm>
            <a:custGeom>
              <a:rect b="b" l="l" r="r" t="t"/>
              <a:pathLst>
                <a:path extrusionOk="0" h="1265" w="692">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93"/>
            <p:cNvSpPr/>
            <p:nvPr/>
          </p:nvSpPr>
          <p:spPr>
            <a:xfrm>
              <a:off x="3727723" y="4524662"/>
              <a:ext cx="32982" cy="35367"/>
            </a:xfrm>
            <a:custGeom>
              <a:rect b="b" l="l" r="r" t="t"/>
              <a:pathLst>
                <a:path extrusionOk="0" h="1112" w="1037">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93"/>
            <p:cNvSpPr/>
            <p:nvPr/>
          </p:nvSpPr>
          <p:spPr>
            <a:xfrm>
              <a:off x="3457349" y="4522023"/>
              <a:ext cx="32218" cy="34954"/>
            </a:xfrm>
            <a:custGeom>
              <a:rect b="b" l="l" r="r" t="t"/>
              <a:pathLst>
                <a:path extrusionOk="0" h="1099" w="1013">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93"/>
            <p:cNvSpPr/>
            <p:nvPr/>
          </p:nvSpPr>
          <p:spPr>
            <a:xfrm>
              <a:off x="3526270" y="4551665"/>
              <a:ext cx="22772" cy="40392"/>
            </a:xfrm>
            <a:custGeom>
              <a:rect b="b" l="l" r="r" t="t"/>
              <a:pathLst>
                <a:path extrusionOk="0" h="1270" w="716">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3" name="Google Shape;11973;p93"/>
          <p:cNvGrpSpPr/>
          <p:nvPr/>
        </p:nvGrpSpPr>
        <p:grpSpPr>
          <a:xfrm>
            <a:off x="3532345" y="3187185"/>
            <a:ext cx="339328" cy="336274"/>
            <a:chOff x="3532345" y="3362635"/>
            <a:chExt cx="339328" cy="336274"/>
          </a:xfrm>
        </p:grpSpPr>
        <p:sp>
          <p:nvSpPr>
            <p:cNvPr id="11974" name="Google Shape;11974;p93"/>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93"/>
            <p:cNvSpPr/>
            <p:nvPr/>
          </p:nvSpPr>
          <p:spPr>
            <a:xfrm>
              <a:off x="3819385" y="3493258"/>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93"/>
            <p:cNvSpPr/>
            <p:nvPr/>
          </p:nvSpPr>
          <p:spPr>
            <a:xfrm>
              <a:off x="3532345" y="3362635"/>
              <a:ext cx="339328" cy="282142"/>
            </a:xfrm>
            <a:custGeom>
              <a:rect b="b" l="l" r="r" t="t"/>
              <a:pathLst>
                <a:path extrusionOk="0" h="8871" w="10669">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93"/>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93"/>
            <p:cNvSpPr/>
            <p:nvPr/>
          </p:nvSpPr>
          <p:spPr>
            <a:xfrm>
              <a:off x="3644044" y="3592490"/>
              <a:ext cx="112494" cy="106420"/>
            </a:xfrm>
            <a:custGeom>
              <a:rect b="b" l="l" r="r" t="t"/>
              <a:pathLst>
                <a:path extrusionOk="0" h="3346" w="3537">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79" name="Google Shape;11979;p93"/>
          <p:cNvSpPr/>
          <p:nvPr/>
        </p:nvSpPr>
        <p:spPr>
          <a:xfrm>
            <a:off x="3968964" y="3174495"/>
            <a:ext cx="359015" cy="358442"/>
          </a:xfrm>
          <a:custGeom>
            <a:rect b="b" l="l" r="r" t="t"/>
            <a:pathLst>
              <a:path extrusionOk="0" h="11270" w="11288">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80" name="Google Shape;11980;p93"/>
          <p:cNvGrpSpPr/>
          <p:nvPr/>
        </p:nvGrpSpPr>
        <p:grpSpPr>
          <a:xfrm>
            <a:off x="1883955" y="3633250"/>
            <a:ext cx="162873" cy="351445"/>
            <a:chOff x="1883955" y="3808700"/>
            <a:chExt cx="162873" cy="351445"/>
          </a:xfrm>
        </p:grpSpPr>
        <p:sp>
          <p:nvSpPr>
            <p:cNvPr id="11981" name="Google Shape;11981;p93"/>
            <p:cNvSpPr/>
            <p:nvPr/>
          </p:nvSpPr>
          <p:spPr>
            <a:xfrm>
              <a:off x="1901734" y="3808700"/>
              <a:ext cx="131832" cy="209054"/>
            </a:xfrm>
            <a:custGeom>
              <a:rect b="b" l="l" r="r" t="t"/>
              <a:pathLst>
                <a:path extrusionOk="0" h="6573" w="4145">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93"/>
            <p:cNvSpPr/>
            <p:nvPr/>
          </p:nvSpPr>
          <p:spPr>
            <a:xfrm>
              <a:off x="1883955" y="3978730"/>
              <a:ext cx="162873" cy="181416"/>
            </a:xfrm>
            <a:custGeom>
              <a:rect b="b" l="l" r="r" t="t"/>
              <a:pathLst>
                <a:path extrusionOk="0" h="5704" w="5121">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3" name="Google Shape;11983;p93"/>
          <p:cNvGrpSpPr/>
          <p:nvPr/>
        </p:nvGrpSpPr>
        <p:grpSpPr>
          <a:xfrm>
            <a:off x="939156" y="3633759"/>
            <a:ext cx="192007" cy="351318"/>
            <a:chOff x="939156" y="3809209"/>
            <a:chExt cx="192007" cy="351318"/>
          </a:xfrm>
        </p:grpSpPr>
        <p:sp>
          <p:nvSpPr>
            <p:cNvPr id="11984" name="Google Shape;11984;p93"/>
            <p:cNvSpPr/>
            <p:nvPr/>
          </p:nvSpPr>
          <p:spPr>
            <a:xfrm>
              <a:off x="939538" y="3809209"/>
              <a:ext cx="191625" cy="106706"/>
            </a:xfrm>
            <a:custGeom>
              <a:rect b="b" l="l" r="r" t="t"/>
              <a:pathLst>
                <a:path extrusionOk="0" h="3355" w="6025">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93"/>
            <p:cNvSpPr/>
            <p:nvPr/>
          </p:nvSpPr>
          <p:spPr>
            <a:xfrm>
              <a:off x="939156" y="3898835"/>
              <a:ext cx="192007" cy="261692"/>
            </a:xfrm>
            <a:custGeom>
              <a:rect b="b" l="l" r="r" t="t"/>
              <a:pathLst>
                <a:path extrusionOk="0" h="8228" w="6037">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6" name="Google Shape;11986;p93"/>
          <p:cNvGrpSpPr/>
          <p:nvPr/>
        </p:nvGrpSpPr>
        <p:grpSpPr>
          <a:xfrm>
            <a:off x="2306167" y="3634395"/>
            <a:ext cx="193915" cy="349155"/>
            <a:chOff x="2306167" y="3809845"/>
            <a:chExt cx="193915" cy="349155"/>
          </a:xfrm>
        </p:grpSpPr>
        <p:sp>
          <p:nvSpPr>
            <p:cNvPr id="11987" name="Google Shape;11987;p93"/>
            <p:cNvSpPr/>
            <p:nvPr/>
          </p:nvSpPr>
          <p:spPr>
            <a:xfrm>
              <a:off x="2306167" y="3809845"/>
              <a:ext cx="137875" cy="349155"/>
            </a:xfrm>
            <a:custGeom>
              <a:rect b="b" l="l" r="r" t="t"/>
              <a:pathLst>
                <a:path extrusionOk="0" h="10978" w="4335">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93"/>
            <p:cNvSpPr/>
            <p:nvPr/>
          </p:nvSpPr>
          <p:spPr>
            <a:xfrm>
              <a:off x="2474701" y="3860256"/>
              <a:ext cx="22741" cy="17779"/>
            </a:xfrm>
            <a:custGeom>
              <a:rect b="b" l="l" r="r" t="t"/>
              <a:pathLst>
                <a:path extrusionOk="0" h="559" w="715">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93"/>
            <p:cNvSpPr/>
            <p:nvPr/>
          </p:nvSpPr>
          <p:spPr>
            <a:xfrm>
              <a:off x="2409565" y="3840092"/>
              <a:ext cx="25031" cy="12945"/>
            </a:xfrm>
            <a:custGeom>
              <a:rect b="b" l="l" r="r" t="t"/>
              <a:pathLst>
                <a:path extrusionOk="0" h="407" w="787">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93"/>
            <p:cNvSpPr/>
            <p:nvPr/>
          </p:nvSpPr>
          <p:spPr>
            <a:xfrm>
              <a:off x="2442865" y="3847916"/>
              <a:ext cx="24267" cy="14598"/>
            </a:xfrm>
            <a:custGeom>
              <a:rect b="b" l="l" r="r" t="t"/>
              <a:pathLst>
                <a:path extrusionOk="0" h="459" w="763">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93"/>
            <p:cNvSpPr/>
            <p:nvPr/>
          </p:nvSpPr>
          <p:spPr>
            <a:xfrm>
              <a:off x="2409183" y="3824952"/>
              <a:ext cx="24267" cy="11800"/>
            </a:xfrm>
            <a:custGeom>
              <a:rect b="b" l="l" r="r" t="t"/>
              <a:pathLst>
                <a:path extrusionOk="0" h="371" w="763">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93"/>
            <p:cNvSpPr/>
            <p:nvPr/>
          </p:nvSpPr>
          <p:spPr>
            <a:xfrm>
              <a:off x="2442865" y="3820023"/>
              <a:ext cx="24267" cy="12181"/>
            </a:xfrm>
            <a:custGeom>
              <a:rect b="b" l="l" r="r" t="t"/>
              <a:pathLst>
                <a:path extrusionOk="0" h="383" w="763">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93"/>
            <p:cNvSpPr/>
            <p:nvPr/>
          </p:nvSpPr>
          <p:spPr>
            <a:xfrm>
              <a:off x="2476196" y="3811054"/>
              <a:ext cx="23886" cy="15871"/>
            </a:xfrm>
            <a:custGeom>
              <a:rect b="b" l="l" r="r" t="t"/>
              <a:pathLst>
                <a:path extrusionOk="0" h="499" w="751">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4" name="Google Shape;11994;p93"/>
          <p:cNvGrpSpPr/>
          <p:nvPr/>
        </p:nvGrpSpPr>
        <p:grpSpPr>
          <a:xfrm>
            <a:off x="1323901" y="3631723"/>
            <a:ext cx="356343" cy="356757"/>
            <a:chOff x="1323901" y="3807173"/>
            <a:chExt cx="356343" cy="356757"/>
          </a:xfrm>
        </p:grpSpPr>
        <p:sp>
          <p:nvSpPr>
            <p:cNvPr id="11995" name="Google Shape;11995;p93"/>
            <p:cNvSpPr/>
            <p:nvPr/>
          </p:nvSpPr>
          <p:spPr>
            <a:xfrm>
              <a:off x="1478760" y="4058242"/>
              <a:ext cx="413" cy="32"/>
            </a:xfrm>
            <a:custGeom>
              <a:rect b="b" l="l" r="r" t="t"/>
              <a:pathLst>
                <a:path extrusionOk="0" h="1" w="13">
                  <a:moveTo>
                    <a:pt x="13" y="1"/>
                  </a:moveTo>
                  <a:cubicBezTo>
                    <a:pt x="1" y="1"/>
                    <a:pt x="1" y="1"/>
                    <a:pt x="13" y="1"/>
                  </a:cubicBezTo>
                  <a:cubicBezTo>
                    <a:pt x="1" y="1"/>
                    <a:pt x="1" y="1"/>
                    <a:pt x="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93"/>
            <p:cNvSpPr/>
            <p:nvPr/>
          </p:nvSpPr>
          <p:spPr>
            <a:xfrm>
              <a:off x="1323901" y="3807173"/>
              <a:ext cx="356343" cy="356757"/>
            </a:xfrm>
            <a:custGeom>
              <a:rect b="b" l="l" r="r" t="t"/>
              <a:pathLst>
                <a:path extrusionOk="0" h="11217" w="11204">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93"/>
            <p:cNvSpPr/>
            <p:nvPr/>
          </p:nvSpPr>
          <p:spPr>
            <a:xfrm>
              <a:off x="1605630" y="4063935"/>
              <a:ext cx="46976" cy="76523"/>
            </a:xfrm>
            <a:custGeom>
              <a:rect b="b" l="l" r="r" t="t"/>
              <a:pathLst>
                <a:path extrusionOk="0" h="2406" w="1477">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93"/>
            <p:cNvSpPr/>
            <p:nvPr/>
          </p:nvSpPr>
          <p:spPr>
            <a:xfrm>
              <a:off x="1582158" y="4065462"/>
              <a:ext cx="10623" cy="45449"/>
            </a:xfrm>
            <a:custGeom>
              <a:rect b="b" l="l" r="r" t="t"/>
              <a:pathLst>
                <a:path extrusionOk="0" h="1429" w="334">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93"/>
            <p:cNvSpPr/>
            <p:nvPr/>
          </p:nvSpPr>
          <p:spPr>
            <a:xfrm>
              <a:off x="1582158" y="4121884"/>
              <a:ext cx="10623" cy="17429"/>
            </a:xfrm>
            <a:custGeom>
              <a:rect b="b" l="l" r="r" t="t"/>
              <a:pathLst>
                <a:path extrusionOk="0" h="548" w="334">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93"/>
            <p:cNvSpPr/>
            <p:nvPr/>
          </p:nvSpPr>
          <p:spPr>
            <a:xfrm>
              <a:off x="1497684" y="4121884"/>
              <a:ext cx="10273" cy="17429"/>
            </a:xfrm>
            <a:custGeom>
              <a:rect b="b" l="l" r="r" t="t"/>
              <a:pathLst>
                <a:path extrusionOk="0" h="548" w="323">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93"/>
            <p:cNvSpPr/>
            <p:nvPr/>
          </p:nvSpPr>
          <p:spPr>
            <a:xfrm>
              <a:off x="1360604" y="4091574"/>
              <a:ext cx="43986" cy="43573"/>
            </a:xfrm>
            <a:custGeom>
              <a:rect b="b" l="l" r="r" t="t"/>
              <a:pathLst>
                <a:path extrusionOk="0" h="1370" w="1383">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93"/>
            <p:cNvSpPr/>
            <p:nvPr/>
          </p:nvSpPr>
          <p:spPr>
            <a:xfrm>
              <a:off x="1344320" y="3832172"/>
              <a:ext cx="76523" cy="46626"/>
            </a:xfrm>
            <a:custGeom>
              <a:rect b="b" l="l" r="r" t="t"/>
              <a:pathLst>
                <a:path extrusionOk="0" h="1466" w="2406">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93"/>
            <p:cNvSpPr/>
            <p:nvPr/>
          </p:nvSpPr>
          <p:spPr>
            <a:xfrm>
              <a:off x="1401887" y="3891648"/>
              <a:ext cx="17843" cy="10623"/>
            </a:xfrm>
            <a:custGeom>
              <a:rect b="b" l="l" r="r" t="t"/>
              <a:pathLst>
                <a:path extrusionOk="0" h="334" w="561">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93"/>
            <p:cNvSpPr/>
            <p:nvPr/>
          </p:nvSpPr>
          <p:spPr>
            <a:xfrm>
              <a:off x="1345465" y="3891648"/>
              <a:ext cx="45863" cy="10623"/>
            </a:xfrm>
            <a:custGeom>
              <a:rect b="b" l="l" r="r" t="t"/>
              <a:pathLst>
                <a:path extrusionOk="0" h="334" w="1442">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93"/>
            <p:cNvSpPr/>
            <p:nvPr/>
          </p:nvSpPr>
          <p:spPr>
            <a:xfrm>
              <a:off x="1343588" y="3917378"/>
              <a:ext cx="77254" cy="46626"/>
            </a:xfrm>
            <a:custGeom>
              <a:rect b="b" l="l" r="r" t="t"/>
              <a:pathLst>
                <a:path extrusionOk="0" h="1466" w="2429">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93"/>
            <p:cNvSpPr/>
            <p:nvPr/>
          </p:nvSpPr>
          <p:spPr>
            <a:xfrm>
              <a:off x="1401887" y="3976471"/>
              <a:ext cx="17843" cy="10241"/>
            </a:xfrm>
            <a:custGeom>
              <a:rect b="b" l="l" r="r" t="t"/>
              <a:pathLst>
                <a:path extrusionOk="0" h="322" w="561">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93"/>
            <p:cNvSpPr/>
            <p:nvPr/>
          </p:nvSpPr>
          <p:spPr>
            <a:xfrm>
              <a:off x="1345465" y="3976471"/>
              <a:ext cx="45863" cy="10241"/>
            </a:xfrm>
            <a:custGeom>
              <a:rect b="b" l="l" r="r" t="t"/>
              <a:pathLst>
                <a:path extrusionOk="0" h="322" w="1442">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93"/>
            <p:cNvSpPr/>
            <p:nvPr/>
          </p:nvSpPr>
          <p:spPr>
            <a:xfrm>
              <a:off x="1343588" y="4001057"/>
              <a:ext cx="77636" cy="46626"/>
            </a:xfrm>
            <a:custGeom>
              <a:rect b="b" l="l" r="r" t="t"/>
              <a:pathLst>
                <a:path extrusionOk="0" h="1466" w="2441">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93"/>
            <p:cNvSpPr/>
            <p:nvPr/>
          </p:nvSpPr>
          <p:spPr>
            <a:xfrm>
              <a:off x="1344702" y="4060150"/>
              <a:ext cx="46626" cy="10623"/>
            </a:xfrm>
            <a:custGeom>
              <a:rect b="b" l="l" r="r" t="t"/>
              <a:pathLst>
                <a:path extrusionOk="0" h="334" w="1466">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93"/>
            <p:cNvSpPr/>
            <p:nvPr/>
          </p:nvSpPr>
          <p:spPr>
            <a:xfrm>
              <a:off x="1401887" y="4060150"/>
              <a:ext cx="17843" cy="10623"/>
            </a:xfrm>
            <a:custGeom>
              <a:rect b="b" l="l" r="r" t="t"/>
              <a:pathLst>
                <a:path extrusionOk="0" h="334" w="561">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93"/>
            <p:cNvSpPr/>
            <p:nvPr/>
          </p:nvSpPr>
          <p:spPr>
            <a:xfrm>
              <a:off x="1563584" y="3936365"/>
              <a:ext cx="67077" cy="80276"/>
            </a:xfrm>
            <a:custGeom>
              <a:rect b="b" l="l" r="r" t="t"/>
              <a:pathLst>
                <a:path extrusionOk="0" h="2524" w="2109">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93"/>
            <p:cNvSpPr/>
            <p:nvPr/>
          </p:nvSpPr>
          <p:spPr>
            <a:xfrm>
              <a:off x="1569658" y="4013174"/>
              <a:ext cx="15553" cy="16698"/>
            </a:xfrm>
            <a:custGeom>
              <a:rect b="b" l="l" r="r" t="t"/>
              <a:pathLst>
                <a:path extrusionOk="0" h="525" w="489">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93"/>
            <p:cNvSpPr/>
            <p:nvPr/>
          </p:nvSpPr>
          <p:spPr>
            <a:xfrm>
              <a:off x="1541256" y="3964417"/>
              <a:ext cx="29165" cy="40615"/>
            </a:xfrm>
            <a:custGeom>
              <a:rect b="b" l="l" r="r" t="t"/>
              <a:pathLst>
                <a:path extrusionOk="0" h="1277" w="917">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93"/>
            <p:cNvSpPr/>
            <p:nvPr/>
          </p:nvSpPr>
          <p:spPr>
            <a:xfrm>
              <a:off x="1496189" y="4055284"/>
              <a:ext cx="15171" cy="16634"/>
            </a:xfrm>
            <a:custGeom>
              <a:rect b="b" l="l" r="r" t="t"/>
              <a:pathLst>
                <a:path extrusionOk="0" h="523" w="477">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93"/>
            <p:cNvSpPr/>
            <p:nvPr/>
          </p:nvSpPr>
          <p:spPr>
            <a:xfrm>
              <a:off x="1468169" y="3851859"/>
              <a:ext cx="78781" cy="69717"/>
            </a:xfrm>
            <a:custGeom>
              <a:rect b="b" l="l" r="r" t="t"/>
              <a:pathLst>
                <a:path extrusionOk="0" h="2192" w="2477">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93"/>
            <p:cNvSpPr/>
            <p:nvPr/>
          </p:nvSpPr>
          <p:spPr>
            <a:xfrm>
              <a:off x="1503377" y="3929368"/>
              <a:ext cx="17843" cy="13740"/>
            </a:xfrm>
            <a:custGeom>
              <a:rect b="b" l="l" r="r" t="t"/>
              <a:pathLst>
                <a:path extrusionOk="0" h="432" w="561">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93"/>
            <p:cNvSpPr/>
            <p:nvPr/>
          </p:nvSpPr>
          <p:spPr>
            <a:xfrm>
              <a:off x="1454524" y="3900966"/>
              <a:ext cx="42078" cy="27798"/>
            </a:xfrm>
            <a:custGeom>
              <a:rect b="b" l="l" r="r" t="t"/>
              <a:pathLst>
                <a:path extrusionOk="0" h="874" w="1323">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93"/>
            <p:cNvSpPr/>
            <p:nvPr/>
          </p:nvSpPr>
          <p:spPr>
            <a:xfrm>
              <a:off x="1460981" y="4002265"/>
              <a:ext cx="19083" cy="13740"/>
            </a:xfrm>
            <a:custGeom>
              <a:rect b="b" l="l" r="r" t="t"/>
              <a:pathLst>
                <a:path extrusionOk="0" h="432" w="60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19" name="Google Shape;12019;p93"/>
          <p:cNvSpPr/>
          <p:nvPr/>
        </p:nvSpPr>
        <p:spPr>
          <a:xfrm>
            <a:off x="2787472" y="3629465"/>
            <a:ext cx="89022" cy="360064"/>
          </a:xfrm>
          <a:custGeom>
            <a:rect b="b" l="l" r="r" t="t"/>
            <a:pathLst>
              <a:path extrusionOk="0" h="11321" w="2799">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20" name="Google Shape;12020;p93"/>
          <p:cNvGrpSpPr/>
          <p:nvPr/>
        </p:nvGrpSpPr>
        <p:grpSpPr>
          <a:xfrm>
            <a:off x="859262" y="3178470"/>
            <a:ext cx="306759" cy="351445"/>
            <a:chOff x="859262" y="3353920"/>
            <a:chExt cx="306759" cy="351445"/>
          </a:xfrm>
        </p:grpSpPr>
        <p:sp>
          <p:nvSpPr>
            <p:cNvPr id="12021" name="Google Shape;12021;p93"/>
            <p:cNvSpPr/>
            <p:nvPr/>
          </p:nvSpPr>
          <p:spPr>
            <a:xfrm>
              <a:off x="859262" y="3415718"/>
              <a:ext cx="132563" cy="205937"/>
            </a:xfrm>
            <a:custGeom>
              <a:rect b="b" l="l" r="r" t="t"/>
              <a:pathLst>
                <a:path extrusionOk="0" h="6475" w="4168">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93"/>
            <p:cNvSpPr/>
            <p:nvPr/>
          </p:nvSpPr>
          <p:spPr>
            <a:xfrm>
              <a:off x="916415" y="3353920"/>
              <a:ext cx="178013" cy="62147"/>
            </a:xfrm>
            <a:custGeom>
              <a:rect b="b" l="l" r="r" t="t"/>
              <a:pathLst>
                <a:path extrusionOk="0" h="1954" w="5597">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93"/>
            <p:cNvSpPr/>
            <p:nvPr/>
          </p:nvSpPr>
          <p:spPr>
            <a:xfrm>
              <a:off x="920582" y="3405858"/>
              <a:ext cx="245439" cy="243817"/>
            </a:xfrm>
            <a:custGeom>
              <a:rect b="b" l="l" r="r" t="t"/>
              <a:pathLst>
                <a:path extrusionOk="0" h="7666" w="7717">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93"/>
            <p:cNvSpPr/>
            <p:nvPr/>
          </p:nvSpPr>
          <p:spPr>
            <a:xfrm>
              <a:off x="986100" y="3642074"/>
              <a:ext cx="129923" cy="63292"/>
            </a:xfrm>
            <a:custGeom>
              <a:rect b="b" l="l" r="r" t="t"/>
              <a:pathLst>
                <a:path extrusionOk="0" h="1990" w="4085">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93"/>
            <p:cNvSpPr/>
            <p:nvPr/>
          </p:nvSpPr>
          <p:spPr>
            <a:xfrm>
              <a:off x="862283" y="3599678"/>
              <a:ext cx="118696" cy="84156"/>
            </a:xfrm>
            <a:custGeom>
              <a:rect b="b" l="l" r="r" t="t"/>
              <a:pathLst>
                <a:path extrusionOk="0" h="2646" w="3732">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26" name="Google Shape;12026;p93"/>
          <p:cNvSpPr/>
          <p:nvPr/>
        </p:nvSpPr>
        <p:spPr>
          <a:xfrm>
            <a:off x="1315918" y="3185181"/>
            <a:ext cx="288599" cy="337515"/>
          </a:xfrm>
          <a:custGeom>
            <a:rect b="b" l="l" r="r" t="t"/>
            <a:pathLst>
              <a:path extrusionOk="0" h="10612" w="9074">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27" name="Google Shape;12027;p93"/>
          <p:cNvGrpSpPr/>
          <p:nvPr/>
        </p:nvGrpSpPr>
        <p:grpSpPr>
          <a:xfrm>
            <a:off x="3967437" y="3661652"/>
            <a:ext cx="364708" cy="295405"/>
            <a:chOff x="3967437" y="3837102"/>
            <a:chExt cx="364708" cy="295405"/>
          </a:xfrm>
        </p:grpSpPr>
        <p:sp>
          <p:nvSpPr>
            <p:cNvPr id="12028" name="Google Shape;12028;p93"/>
            <p:cNvSpPr/>
            <p:nvPr/>
          </p:nvSpPr>
          <p:spPr>
            <a:xfrm>
              <a:off x="4178750" y="3868334"/>
              <a:ext cx="153396" cy="264172"/>
            </a:xfrm>
            <a:custGeom>
              <a:rect b="b" l="l" r="r" t="t"/>
              <a:pathLst>
                <a:path extrusionOk="0" h="8306" w="4823">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93"/>
            <p:cNvSpPr/>
            <p:nvPr/>
          </p:nvSpPr>
          <p:spPr>
            <a:xfrm>
              <a:off x="3969346" y="3937447"/>
              <a:ext cx="198431" cy="194678"/>
            </a:xfrm>
            <a:custGeom>
              <a:rect b="b" l="l" r="r" t="t"/>
              <a:pathLst>
                <a:path extrusionOk="0" h="6121" w="6239">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93"/>
            <p:cNvSpPr/>
            <p:nvPr/>
          </p:nvSpPr>
          <p:spPr>
            <a:xfrm>
              <a:off x="3967437" y="3837102"/>
              <a:ext cx="331376" cy="89786"/>
            </a:xfrm>
            <a:custGeom>
              <a:rect b="b" l="l" r="r" t="t"/>
              <a:pathLst>
                <a:path extrusionOk="0" h="2823" w="10419">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93"/>
            <p:cNvSpPr/>
            <p:nvPr/>
          </p:nvSpPr>
          <p:spPr>
            <a:xfrm>
              <a:off x="3994694" y="3917378"/>
              <a:ext cx="158325" cy="156067"/>
            </a:xfrm>
            <a:custGeom>
              <a:rect b="b" l="l" r="r" t="t"/>
              <a:pathLst>
                <a:path extrusionOk="0" h="4907" w="4978">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93"/>
            <p:cNvSpPr/>
            <p:nvPr/>
          </p:nvSpPr>
          <p:spPr>
            <a:xfrm>
              <a:off x="4160812" y="3927174"/>
              <a:ext cx="155813" cy="149992"/>
            </a:xfrm>
            <a:custGeom>
              <a:rect b="b" l="l" r="r" t="t"/>
              <a:pathLst>
                <a:path extrusionOk="0" h="4716" w="4899">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33" name="Google Shape;12033;p93"/>
          <p:cNvSpPr/>
          <p:nvPr/>
        </p:nvSpPr>
        <p:spPr>
          <a:xfrm>
            <a:off x="3216521" y="3632487"/>
            <a:ext cx="78049" cy="353417"/>
          </a:xfrm>
          <a:custGeom>
            <a:rect b="b" l="l" r="r" t="t"/>
            <a:pathLst>
              <a:path extrusionOk="0" h="11112" w="2454">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93"/>
          <p:cNvSpPr/>
          <p:nvPr/>
        </p:nvSpPr>
        <p:spPr>
          <a:xfrm>
            <a:off x="3469466" y="3652747"/>
            <a:ext cx="363563" cy="311657"/>
          </a:xfrm>
          <a:custGeom>
            <a:rect b="b" l="l" r="r" t="t"/>
            <a:pathLst>
              <a:path extrusionOk="0" h="9799" w="11431">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93"/>
          <p:cNvSpPr/>
          <p:nvPr/>
        </p:nvSpPr>
        <p:spPr>
          <a:xfrm>
            <a:off x="5314611" y="3643110"/>
            <a:ext cx="324188" cy="324538"/>
          </a:xfrm>
          <a:custGeom>
            <a:rect b="b" l="l" r="r" t="t"/>
            <a:pathLst>
              <a:path extrusionOk="0" h="10204" w="10193">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36" name="Google Shape;12036;p93"/>
          <p:cNvGrpSpPr/>
          <p:nvPr/>
        </p:nvGrpSpPr>
        <p:grpSpPr>
          <a:xfrm>
            <a:off x="5811827" y="3631001"/>
            <a:ext cx="283743" cy="308444"/>
            <a:chOff x="5964227" y="3858701"/>
            <a:chExt cx="283743" cy="308444"/>
          </a:xfrm>
        </p:grpSpPr>
        <p:sp>
          <p:nvSpPr>
            <p:cNvPr id="12037" name="Google Shape;12037;p93"/>
            <p:cNvSpPr/>
            <p:nvPr/>
          </p:nvSpPr>
          <p:spPr>
            <a:xfrm>
              <a:off x="5964227" y="3858701"/>
              <a:ext cx="283743" cy="308444"/>
            </a:xfrm>
            <a:custGeom>
              <a:rect b="b" l="l" r="r" t="t"/>
              <a:pathLst>
                <a:path extrusionOk="0" h="7585" w="6978">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93"/>
            <p:cNvSpPr/>
            <p:nvPr/>
          </p:nvSpPr>
          <p:spPr>
            <a:xfrm>
              <a:off x="6202788" y="3976471"/>
              <a:ext cx="19719" cy="7601"/>
            </a:xfrm>
            <a:custGeom>
              <a:rect b="b" l="l" r="r" t="t"/>
              <a:pathLst>
                <a:path extrusionOk="0" h="239" w="62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93"/>
            <p:cNvSpPr/>
            <p:nvPr/>
          </p:nvSpPr>
          <p:spPr>
            <a:xfrm>
              <a:off x="6186122" y="3930259"/>
              <a:ext cx="17429" cy="16316"/>
            </a:xfrm>
            <a:custGeom>
              <a:rect b="b" l="l" r="r" t="t"/>
              <a:pathLst>
                <a:path extrusionOk="0" h="513" w="548">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93"/>
            <p:cNvSpPr/>
            <p:nvPr/>
          </p:nvSpPr>
          <p:spPr>
            <a:xfrm>
              <a:off x="6187235" y="4013556"/>
              <a:ext cx="16316" cy="15934"/>
            </a:xfrm>
            <a:custGeom>
              <a:rect b="b" l="l" r="r" t="t"/>
              <a:pathLst>
                <a:path extrusionOk="0" h="501" w="513">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1" name="Google Shape;12041;p93"/>
          <p:cNvGrpSpPr/>
          <p:nvPr/>
        </p:nvGrpSpPr>
        <p:grpSpPr>
          <a:xfrm>
            <a:off x="6243508" y="3697623"/>
            <a:ext cx="320372" cy="213602"/>
            <a:chOff x="6395908" y="3873073"/>
            <a:chExt cx="320372" cy="213602"/>
          </a:xfrm>
        </p:grpSpPr>
        <p:sp>
          <p:nvSpPr>
            <p:cNvPr id="12042" name="Google Shape;12042;p93"/>
            <p:cNvSpPr/>
            <p:nvPr/>
          </p:nvSpPr>
          <p:spPr>
            <a:xfrm>
              <a:off x="6395908" y="3873073"/>
              <a:ext cx="320372" cy="213602"/>
            </a:xfrm>
            <a:custGeom>
              <a:rect b="b" l="l" r="r" t="t"/>
              <a:pathLst>
                <a:path extrusionOk="0" h="6716" w="10073">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93"/>
            <p:cNvSpPr/>
            <p:nvPr/>
          </p:nvSpPr>
          <p:spPr>
            <a:xfrm>
              <a:off x="6427713" y="3894669"/>
              <a:ext cx="256762" cy="171175"/>
            </a:xfrm>
            <a:custGeom>
              <a:rect b="b" l="l" r="r" t="t"/>
              <a:pathLst>
                <a:path extrusionOk="0" h="5382" w="8073">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93"/>
            <p:cNvSpPr/>
            <p:nvPr/>
          </p:nvSpPr>
          <p:spPr>
            <a:xfrm>
              <a:off x="6411429" y="3969633"/>
              <a:ext cx="10623" cy="21627"/>
            </a:xfrm>
            <a:custGeom>
              <a:rect b="b" l="l" r="r" t="t"/>
              <a:pathLst>
                <a:path extrusionOk="0" h="680" w="334">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93"/>
            <p:cNvSpPr/>
            <p:nvPr/>
          </p:nvSpPr>
          <p:spPr>
            <a:xfrm>
              <a:off x="6690136" y="3964704"/>
              <a:ext cx="10623" cy="31487"/>
            </a:xfrm>
            <a:custGeom>
              <a:rect b="b" l="l" r="r" t="t"/>
              <a:pathLst>
                <a:path extrusionOk="0" h="990" w="334">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93"/>
            <p:cNvSpPr/>
            <p:nvPr/>
          </p:nvSpPr>
          <p:spPr>
            <a:xfrm>
              <a:off x="6690136" y="3894669"/>
              <a:ext cx="10623" cy="10241"/>
            </a:xfrm>
            <a:custGeom>
              <a:rect b="b" l="l" r="r" t="t"/>
              <a:pathLst>
                <a:path extrusionOk="0" h="322" w="334">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93"/>
            <p:cNvSpPr/>
            <p:nvPr/>
          </p:nvSpPr>
          <p:spPr>
            <a:xfrm>
              <a:off x="6411429" y="3942758"/>
              <a:ext cx="10623" cy="15553"/>
            </a:xfrm>
            <a:custGeom>
              <a:rect b="b" l="l" r="r" t="t"/>
              <a:pathLst>
                <a:path extrusionOk="0" h="489" w="334">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93"/>
            <p:cNvSpPr/>
            <p:nvPr/>
          </p:nvSpPr>
          <p:spPr>
            <a:xfrm>
              <a:off x="6411429" y="4001820"/>
              <a:ext cx="10623" cy="15934"/>
            </a:xfrm>
            <a:custGeom>
              <a:rect b="b" l="l" r="r" t="t"/>
              <a:pathLst>
                <a:path extrusionOk="0" h="501" w="334">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93"/>
            <p:cNvSpPr/>
            <p:nvPr/>
          </p:nvSpPr>
          <p:spPr>
            <a:xfrm>
              <a:off x="6448927" y="4017723"/>
              <a:ext cx="214366" cy="32218"/>
            </a:xfrm>
            <a:custGeom>
              <a:rect b="b" l="l" r="r" t="t"/>
              <a:pathLst>
                <a:path extrusionOk="0" h="1013" w="674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93"/>
            <p:cNvSpPr/>
            <p:nvPr/>
          </p:nvSpPr>
          <p:spPr>
            <a:xfrm>
              <a:off x="6535627" y="3940913"/>
              <a:ext cx="46244" cy="46181"/>
            </a:xfrm>
            <a:custGeom>
              <a:rect b="b" l="l" r="r" t="t"/>
              <a:pathLst>
                <a:path extrusionOk="0" h="1452" w="1454">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93"/>
            <p:cNvSpPr/>
            <p:nvPr/>
          </p:nvSpPr>
          <p:spPr>
            <a:xfrm>
              <a:off x="6497016" y="3916233"/>
              <a:ext cx="117424" cy="96242"/>
            </a:xfrm>
            <a:custGeom>
              <a:rect b="b" l="l" r="r" t="t"/>
              <a:pathLst>
                <a:path extrusionOk="0" h="3026" w="3692">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2" name="Google Shape;12052;p93"/>
          <p:cNvGrpSpPr/>
          <p:nvPr/>
        </p:nvGrpSpPr>
        <p:grpSpPr>
          <a:xfrm>
            <a:off x="7262890" y="3627366"/>
            <a:ext cx="357138" cy="352018"/>
            <a:chOff x="7415290" y="3802816"/>
            <a:chExt cx="357138" cy="352018"/>
          </a:xfrm>
        </p:grpSpPr>
        <p:sp>
          <p:nvSpPr>
            <p:cNvPr id="12053" name="Google Shape;12053;p93"/>
            <p:cNvSpPr/>
            <p:nvPr/>
          </p:nvSpPr>
          <p:spPr>
            <a:xfrm>
              <a:off x="7680385" y="3835289"/>
              <a:ext cx="59475" cy="58267"/>
            </a:xfrm>
            <a:custGeom>
              <a:rect b="b" l="l" r="r" t="t"/>
              <a:pathLst>
                <a:path extrusionOk="0" h="1832" w="187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93"/>
            <p:cNvSpPr/>
            <p:nvPr/>
          </p:nvSpPr>
          <p:spPr>
            <a:xfrm>
              <a:off x="7659553" y="3805329"/>
              <a:ext cx="30310" cy="76109"/>
            </a:xfrm>
            <a:custGeom>
              <a:rect b="b" l="l" r="r" t="t"/>
              <a:pathLst>
                <a:path extrusionOk="0" h="2393" w="953">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93"/>
            <p:cNvSpPr/>
            <p:nvPr/>
          </p:nvSpPr>
          <p:spPr>
            <a:xfrm>
              <a:off x="7619033" y="3802816"/>
              <a:ext cx="31837" cy="75600"/>
            </a:xfrm>
            <a:custGeom>
              <a:rect b="b" l="l" r="r" t="t"/>
              <a:pathLst>
                <a:path extrusionOk="0" h="2377" w="1001">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93"/>
            <p:cNvSpPr/>
            <p:nvPr/>
          </p:nvSpPr>
          <p:spPr>
            <a:xfrm>
              <a:off x="7693266" y="3885509"/>
              <a:ext cx="76904" cy="28879"/>
            </a:xfrm>
            <a:custGeom>
              <a:rect b="b" l="l" r="r" t="t"/>
              <a:pathLst>
                <a:path extrusionOk="0" h="908" w="2418">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93"/>
            <p:cNvSpPr/>
            <p:nvPr/>
          </p:nvSpPr>
          <p:spPr>
            <a:xfrm>
              <a:off x="7695524" y="3924566"/>
              <a:ext cx="76904" cy="29960"/>
            </a:xfrm>
            <a:custGeom>
              <a:rect b="b" l="l" r="r" t="t"/>
              <a:pathLst>
                <a:path extrusionOk="0" h="942" w="2418">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93"/>
            <p:cNvSpPr/>
            <p:nvPr/>
          </p:nvSpPr>
          <p:spPr>
            <a:xfrm>
              <a:off x="7473620" y="3916519"/>
              <a:ext cx="75378" cy="85333"/>
            </a:xfrm>
            <a:custGeom>
              <a:rect b="b" l="l" r="r" t="t"/>
              <a:pathLst>
                <a:path extrusionOk="0" h="2683" w="237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93"/>
            <p:cNvSpPr/>
            <p:nvPr/>
          </p:nvSpPr>
          <p:spPr>
            <a:xfrm>
              <a:off x="7415290" y="3850078"/>
              <a:ext cx="310576" cy="304756"/>
            </a:xfrm>
            <a:custGeom>
              <a:rect b="b" l="l" r="r" t="t"/>
              <a:pathLst>
                <a:path extrusionOk="0" h="9582" w="9765">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93"/>
            <p:cNvSpPr/>
            <p:nvPr/>
          </p:nvSpPr>
          <p:spPr>
            <a:xfrm>
              <a:off x="7557299" y="4000198"/>
              <a:ext cx="75410" cy="85714"/>
            </a:xfrm>
            <a:custGeom>
              <a:rect b="b" l="l" r="r" t="t"/>
              <a:pathLst>
                <a:path extrusionOk="0" h="2695" w="2371">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1" name="Google Shape;12061;p93"/>
          <p:cNvGrpSpPr/>
          <p:nvPr/>
        </p:nvGrpSpPr>
        <p:grpSpPr>
          <a:xfrm>
            <a:off x="6737312" y="3657963"/>
            <a:ext cx="355230" cy="293401"/>
            <a:chOff x="6889712" y="3833413"/>
            <a:chExt cx="355230" cy="293401"/>
          </a:xfrm>
        </p:grpSpPr>
        <p:sp>
          <p:nvSpPr>
            <p:cNvPr id="12062" name="Google Shape;12062;p93"/>
            <p:cNvSpPr/>
            <p:nvPr/>
          </p:nvSpPr>
          <p:spPr>
            <a:xfrm>
              <a:off x="6926797" y="3833413"/>
              <a:ext cx="279121" cy="293401"/>
            </a:xfrm>
            <a:custGeom>
              <a:rect b="b" l="l" r="r" t="t"/>
              <a:pathLst>
                <a:path extrusionOk="0" h="9225" w="8776">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93"/>
            <p:cNvSpPr/>
            <p:nvPr/>
          </p:nvSpPr>
          <p:spPr>
            <a:xfrm>
              <a:off x="6922281" y="3873646"/>
              <a:ext cx="40170" cy="54387"/>
            </a:xfrm>
            <a:custGeom>
              <a:rect b="b" l="l" r="r" t="t"/>
              <a:pathLst>
                <a:path extrusionOk="0" h="1710" w="1263">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93"/>
            <p:cNvSpPr/>
            <p:nvPr/>
          </p:nvSpPr>
          <p:spPr>
            <a:xfrm>
              <a:off x="6889712" y="3913529"/>
              <a:ext cx="56804" cy="29261"/>
            </a:xfrm>
            <a:custGeom>
              <a:rect b="b" l="l" r="r" t="t"/>
              <a:pathLst>
                <a:path extrusionOk="0" h="920" w="1786">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93"/>
            <p:cNvSpPr/>
            <p:nvPr/>
          </p:nvSpPr>
          <p:spPr>
            <a:xfrm>
              <a:off x="7171823" y="3873710"/>
              <a:ext cx="39788" cy="54323"/>
            </a:xfrm>
            <a:custGeom>
              <a:rect b="b" l="l" r="r" t="t"/>
              <a:pathLst>
                <a:path extrusionOk="0" h="1708" w="1251">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93"/>
            <p:cNvSpPr/>
            <p:nvPr/>
          </p:nvSpPr>
          <p:spPr>
            <a:xfrm>
              <a:off x="7187725" y="3913529"/>
              <a:ext cx="57217" cy="29261"/>
            </a:xfrm>
            <a:custGeom>
              <a:rect b="b" l="l" r="r" t="t"/>
              <a:pathLst>
                <a:path extrusionOk="0" h="920" w="1799">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7" name="Google Shape;12067;p93"/>
          <p:cNvGrpSpPr/>
          <p:nvPr/>
        </p:nvGrpSpPr>
        <p:grpSpPr>
          <a:xfrm>
            <a:off x="7707152" y="3660420"/>
            <a:ext cx="282318" cy="337168"/>
            <a:chOff x="1635875" y="237775"/>
            <a:chExt cx="4370250" cy="5219325"/>
          </a:xfrm>
        </p:grpSpPr>
        <p:sp>
          <p:nvSpPr>
            <p:cNvPr id="12068" name="Google Shape;12068;p93"/>
            <p:cNvSpPr/>
            <p:nvPr/>
          </p:nvSpPr>
          <p:spPr>
            <a:xfrm>
              <a:off x="3572675" y="2020200"/>
              <a:ext cx="583925" cy="556900"/>
            </a:xfrm>
            <a:custGeom>
              <a:rect b="b" l="l" r="r" t="t"/>
              <a:pathLst>
                <a:path extrusionOk="0" h="22276" w="23357">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93"/>
            <p:cNvSpPr/>
            <p:nvPr/>
          </p:nvSpPr>
          <p:spPr>
            <a:xfrm>
              <a:off x="1635875" y="237775"/>
              <a:ext cx="4370250" cy="5219325"/>
            </a:xfrm>
            <a:custGeom>
              <a:rect b="b" l="l" r="r" t="t"/>
              <a:pathLst>
                <a:path extrusionOk="0" h="208773" w="17481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0" name="Google Shape;12070;p93"/>
          <p:cNvGrpSpPr/>
          <p:nvPr/>
        </p:nvGrpSpPr>
        <p:grpSpPr>
          <a:xfrm>
            <a:off x="3103963" y="3185690"/>
            <a:ext cx="297886" cy="337578"/>
            <a:chOff x="3103963" y="3361140"/>
            <a:chExt cx="297886" cy="337578"/>
          </a:xfrm>
        </p:grpSpPr>
        <p:sp>
          <p:nvSpPr>
            <p:cNvPr id="12071" name="Google Shape;12071;p93"/>
            <p:cNvSpPr/>
            <p:nvPr/>
          </p:nvSpPr>
          <p:spPr>
            <a:xfrm>
              <a:off x="3245305" y="3519402"/>
              <a:ext cx="14026" cy="14408"/>
            </a:xfrm>
            <a:custGeom>
              <a:rect b="b" l="l" r="r" t="t"/>
              <a:pathLst>
                <a:path extrusionOk="0" h="453" w="441">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93"/>
            <p:cNvSpPr/>
            <p:nvPr/>
          </p:nvSpPr>
          <p:spPr>
            <a:xfrm>
              <a:off x="3284679" y="3597388"/>
              <a:ext cx="74646" cy="74646"/>
            </a:xfrm>
            <a:custGeom>
              <a:rect b="b" l="l" r="r" t="t"/>
              <a:pathLst>
                <a:path extrusionOk="0" h="2347" w="2347">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93"/>
            <p:cNvSpPr/>
            <p:nvPr/>
          </p:nvSpPr>
          <p:spPr>
            <a:xfrm>
              <a:off x="3145692" y="3597483"/>
              <a:ext cx="75028" cy="74933"/>
            </a:xfrm>
            <a:custGeom>
              <a:rect b="b" l="l" r="r" t="t"/>
              <a:pathLst>
                <a:path extrusionOk="0" h="2356" w="2359">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93"/>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93"/>
            <p:cNvSpPr/>
            <p:nvPr/>
          </p:nvSpPr>
          <p:spPr>
            <a:xfrm>
              <a:off x="3277873" y="3490618"/>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93"/>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93"/>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93"/>
            <p:cNvSpPr/>
            <p:nvPr/>
          </p:nvSpPr>
          <p:spPr>
            <a:xfrm>
              <a:off x="3103963" y="3361140"/>
              <a:ext cx="297886" cy="337578"/>
            </a:xfrm>
            <a:custGeom>
              <a:rect b="b" l="l" r="r" t="t"/>
              <a:pathLst>
                <a:path extrusionOk="0" h="10614" w="9366">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93"/>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93"/>
            <p:cNvSpPr/>
            <p:nvPr/>
          </p:nvSpPr>
          <p:spPr>
            <a:xfrm>
              <a:off x="3278986" y="3524681"/>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93"/>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93"/>
            <p:cNvSpPr/>
            <p:nvPr/>
          </p:nvSpPr>
          <p:spPr>
            <a:xfrm>
              <a:off x="3219543" y="3586415"/>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93"/>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93"/>
            <p:cNvSpPr/>
            <p:nvPr/>
          </p:nvSpPr>
          <p:spPr>
            <a:xfrm>
              <a:off x="3247181" y="3444787"/>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93"/>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93"/>
            <p:cNvSpPr/>
            <p:nvPr/>
          </p:nvSpPr>
          <p:spPr>
            <a:xfrm>
              <a:off x="3257422" y="360422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93"/>
            <p:cNvSpPr/>
            <p:nvPr/>
          </p:nvSpPr>
          <p:spPr>
            <a:xfrm>
              <a:off x="3247181" y="344478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93"/>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93"/>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93"/>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93"/>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93"/>
            <p:cNvSpPr/>
            <p:nvPr/>
          </p:nvSpPr>
          <p:spPr>
            <a:xfrm>
              <a:off x="3259299" y="3361140"/>
              <a:ext cx="51174" cy="118060"/>
            </a:xfrm>
            <a:custGeom>
              <a:rect b="b" l="l" r="r" t="t"/>
              <a:pathLst>
                <a:path extrusionOk="0" h="3712" w="1609">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93"/>
            <p:cNvSpPr/>
            <p:nvPr/>
          </p:nvSpPr>
          <p:spPr>
            <a:xfrm>
              <a:off x="3269922" y="339860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93"/>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5" name="Google Shape;12095;p93"/>
          <p:cNvGrpSpPr/>
          <p:nvPr/>
        </p:nvGrpSpPr>
        <p:grpSpPr>
          <a:xfrm>
            <a:off x="2667821" y="3185658"/>
            <a:ext cx="273046" cy="337801"/>
            <a:chOff x="2667821" y="3361108"/>
            <a:chExt cx="273046" cy="337801"/>
          </a:xfrm>
        </p:grpSpPr>
        <p:sp>
          <p:nvSpPr>
            <p:cNvPr id="12096" name="Google Shape;12096;p93"/>
            <p:cNvSpPr/>
            <p:nvPr/>
          </p:nvSpPr>
          <p:spPr>
            <a:xfrm>
              <a:off x="2799971" y="3361108"/>
              <a:ext cx="10273" cy="36385"/>
            </a:xfrm>
            <a:custGeom>
              <a:rect b="b" l="l" r="r" t="t"/>
              <a:pathLst>
                <a:path extrusionOk="0" h="1144" w="323">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93"/>
            <p:cNvSpPr/>
            <p:nvPr/>
          </p:nvSpPr>
          <p:spPr>
            <a:xfrm>
              <a:off x="2838964" y="3371063"/>
              <a:ext cx="22009" cy="34381"/>
            </a:xfrm>
            <a:custGeom>
              <a:rect b="b" l="l" r="r" t="t"/>
              <a:pathLst>
                <a:path extrusionOk="0" h="1081" w="692">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93"/>
            <p:cNvSpPr/>
            <p:nvPr/>
          </p:nvSpPr>
          <p:spPr>
            <a:xfrm>
              <a:off x="2873822" y="3399815"/>
              <a:ext cx="29197" cy="28338"/>
            </a:xfrm>
            <a:custGeom>
              <a:rect b="b" l="l" r="r" t="t"/>
              <a:pathLst>
                <a:path extrusionOk="0" h="891" w="918">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93"/>
            <p:cNvSpPr/>
            <p:nvPr/>
          </p:nvSpPr>
          <p:spPr>
            <a:xfrm>
              <a:off x="2894655" y="3442656"/>
              <a:ext cx="37116" cy="19592"/>
            </a:xfrm>
            <a:custGeom>
              <a:rect b="b" l="l" r="r" t="t"/>
              <a:pathLst>
                <a:path extrusionOk="0" h="616" w="1167">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93"/>
            <p:cNvSpPr/>
            <p:nvPr/>
          </p:nvSpPr>
          <p:spPr>
            <a:xfrm>
              <a:off x="2904482" y="3493258"/>
              <a:ext cx="36385" cy="10273"/>
            </a:xfrm>
            <a:custGeom>
              <a:rect b="b" l="l" r="r" t="t"/>
              <a:pathLst>
                <a:path extrusionOk="0" h="323" w="1144">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93"/>
            <p:cNvSpPr/>
            <p:nvPr/>
          </p:nvSpPr>
          <p:spPr>
            <a:xfrm>
              <a:off x="2895386" y="3533364"/>
              <a:ext cx="35653" cy="20196"/>
            </a:xfrm>
            <a:custGeom>
              <a:rect b="b" l="l" r="r" t="t"/>
              <a:pathLst>
                <a:path extrusionOk="0" h="635" w="1121">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93"/>
            <p:cNvSpPr/>
            <p:nvPr/>
          </p:nvSpPr>
          <p:spPr>
            <a:xfrm>
              <a:off x="2872677" y="3567586"/>
              <a:ext cx="30692" cy="28338"/>
            </a:xfrm>
            <a:custGeom>
              <a:rect b="b" l="l" r="r" t="t"/>
              <a:pathLst>
                <a:path extrusionOk="0" h="891" w="965">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93"/>
            <p:cNvSpPr/>
            <p:nvPr/>
          </p:nvSpPr>
          <p:spPr>
            <a:xfrm>
              <a:off x="2838233" y="3589818"/>
              <a:ext cx="21214" cy="34318"/>
            </a:xfrm>
            <a:custGeom>
              <a:rect b="b" l="l" r="r" t="t"/>
              <a:pathLst>
                <a:path extrusionOk="0" h="1079" w="667">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93"/>
            <p:cNvSpPr/>
            <p:nvPr/>
          </p:nvSpPr>
          <p:spPr>
            <a:xfrm>
              <a:off x="2747334" y="3589754"/>
              <a:ext cx="21627" cy="34572"/>
            </a:xfrm>
            <a:custGeom>
              <a:rect b="b" l="l" r="r" t="t"/>
              <a:pathLst>
                <a:path extrusionOk="0" h="1087" w="68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93"/>
            <p:cNvSpPr/>
            <p:nvPr/>
          </p:nvSpPr>
          <p:spPr>
            <a:xfrm>
              <a:off x="2705319" y="3566441"/>
              <a:ext cx="29547" cy="28625"/>
            </a:xfrm>
            <a:custGeom>
              <a:rect b="b" l="l" r="r" t="t"/>
              <a:pathLst>
                <a:path extrusionOk="0" h="900" w="929">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93"/>
            <p:cNvSpPr/>
            <p:nvPr/>
          </p:nvSpPr>
          <p:spPr>
            <a:xfrm>
              <a:off x="2676918" y="3532060"/>
              <a:ext cx="35240" cy="20133"/>
            </a:xfrm>
            <a:custGeom>
              <a:rect b="b" l="l" r="r" t="t"/>
              <a:pathLst>
                <a:path extrusionOk="0" h="633" w="1108">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93"/>
            <p:cNvSpPr/>
            <p:nvPr/>
          </p:nvSpPr>
          <p:spPr>
            <a:xfrm>
              <a:off x="2667821" y="3491763"/>
              <a:ext cx="36385" cy="10241"/>
            </a:xfrm>
            <a:custGeom>
              <a:rect b="b" l="l" r="r" t="t"/>
              <a:pathLst>
                <a:path extrusionOk="0" h="322" w="1144">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93"/>
            <p:cNvSpPr/>
            <p:nvPr/>
          </p:nvSpPr>
          <p:spPr>
            <a:xfrm>
              <a:off x="2677267" y="3441702"/>
              <a:ext cx="35653" cy="20069"/>
            </a:xfrm>
            <a:custGeom>
              <a:rect b="b" l="l" r="r" t="t"/>
              <a:pathLst>
                <a:path extrusionOk="0" h="631" w="1121">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93"/>
            <p:cNvSpPr/>
            <p:nvPr/>
          </p:nvSpPr>
          <p:spPr>
            <a:xfrm>
              <a:off x="2706051" y="3399084"/>
              <a:ext cx="30724" cy="28338"/>
            </a:xfrm>
            <a:custGeom>
              <a:rect b="b" l="l" r="r" t="t"/>
              <a:pathLst>
                <a:path extrusionOk="0" h="891" w="966">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93"/>
            <p:cNvSpPr/>
            <p:nvPr/>
          </p:nvSpPr>
          <p:spPr>
            <a:xfrm>
              <a:off x="2748861" y="3370713"/>
              <a:ext cx="21596" cy="34190"/>
            </a:xfrm>
            <a:custGeom>
              <a:rect b="b" l="l" r="r" t="t"/>
              <a:pathLst>
                <a:path extrusionOk="0" h="1075" w="679">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93"/>
            <p:cNvSpPr/>
            <p:nvPr/>
          </p:nvSpPr>
          <p:spPr>
            <a:xfrm>
              <a:off x="2749242" y="3533364"/>
              <a:ext cx="111731" cy="115198"/>
            </a:xfrm>
            <a:custGeom>
              <a:rect b="b" l="l" r="r" t="t"/>
              <a:pathLst>
                <a:path extrusionOk="0" h="3622" w="3513">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93"/>
            <p:cNvSpPr/>
            <p:nvPr/>
          </p:nvSpPr>
          <p:spPr>
            <a:xfrm>
              <a:off x="2795010" y="3417371"/>
              <a:ext cx="94365" cy="106960"/>
            </a:xfrm>
            <a:custGeom>
              <a:rect b="b" l="l" r="r" t="t"/>
              <a:pathLst>
                <a:path extrusionOk="0" h="3363" w="2967">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93"/>
            <p:cNvSpPr/>
            <p:nvPr/>
          </p:nvSpPr>
          <p:spPr>
            <a:xfrm>
              <a:off x="2719695" y="3433974"/>
              <a:ext cx="76141" cy="101744"/>
            </a:xfrm>
            <a:custGeom>
              <a:rect b="b" l="l" r="r" t="t"/>
              <a:pathLst>
                <a:path extrusionOk="0" h="3199" w="2394">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93"/>
            <p:cNvSpPr/>
            <p:nvPr/>
          </p:nvSpPr>
          <p:spPr>
            <a:xfrm>
              <a:off x="2787472" y="3594366"/>
              <a:ext cx="32600" cy="104543"/>
            </a:xfrm>
            <a:custGeom>
              <a:rect b="b" l="l" r="r" t="t"/>
              <a:pathLst>
                <a:path extrusionOk="0" h="3287" w="1025">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5" name="Google Shape;12115;p93"/>
          <p:cNvGrpSpPr/>
          <p:nvPr/>
        </p:nvGrpSpPr>
        <p:grpSpPr>
          <a:xfrm>
            <a:off x="2212469" y="3184863"/>
            <a:ext cx="282715" cy="338660"/>
            <a:chOff x="2212469" y="3360313"/>
            <a:chExt cx="282715" cy="338660"/>
          </a:xfrm>
        </p:grpSpPr>
        <p:sp>
          <p:nvSpPr>
            <p:cNvPr id="12116" name="Google Shape;12116;p93"/>
            <p:cNvSpPr/>
            <p:nvPr/>
          </p:nvSpPr>
          <p:spPr>
            <a:xfrm>
              <a:off x="2282313" y="3360313"/>
              <a:ext cx="212871" cy="200403"/>
            </a:xfrm>
            <a:custGeom>
              <a:rect b="b" l="l" r="r" t="t"/>
              <a:pathLst>
                <a:path extrusionOk="0" h="6301" w="6693">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93"/>
            <p:cNvSpPr/>
            <p:nvPr/>
          </p:nvSpPr>
          <p:spPr>
            <a:xfrm>
              <a:off x="2234987" y="3526304"/>
              <a:ext cx="106070" cy="94143"/>
            </a:xfrm>
            <a:custGeom>
              <a:rect b="b" l="l" r="r" t="t"/>
              <a:pathLst>
                <a:path extrusionOk="0" h="2960" w="3335">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93"/>
            <p:cNvSpPr/>
            <p:nvPr/>
          </p:nvSpPr>
          <p:spPr>
            <a:xfrm>
              <a:off x="2212469" y="3622386"/>
              <a:ext cx="61924" cy="76586"/>
            </a:xfrm>
            <a:custGeom>
              <a:rect b="b" l="l" r="r" t="t"/>
              <a:pathLst>
                <a:path extrusionOk="0" h="2408" w="1947">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9" name="Google Shape;12119;p93"/>
          <p:cNvGrpSpPr/>
          <p:nvPr/>
        </p:nvGrpSpPr>
        <p:grpSpPr>
          <a:xfrm>
            <a:off x="1768821" y="3185658"/>
            <a:ext cx="278739" cy="339073"/>
            <a:chOff x="1768821" y="3361108"/>
            <a:chExt cx="278739" cy="339073"/>
          </a:xfrm>
        </p:grpSpPr>
        <p:sp>
          <p:nvSpPr>
            <p:cNvPr id="12120" name="Google Shape;12120;p93"/>
            <p:cNvSpPr/>
            <p:nvPr/>
          </p:nvSpPr>
          <p:spPr>
            <a:xfrm>
              <a:off x="1784374" y="3549744"/>
              <a:ext cx="32218" cy="21564"/>
            </a:xfrm>
            <a:custGeom>
              <a:rect b="b" l="l" r="r" t="t"/>
              <a:pathLst>
                <a:path extrusionOk="0" h="678" w="1013">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93"/>
            <p:cNvSpPr/>
            <p:nvPr/>
          </p:nvSpPr>
          <p:spPr>
            <a:xfrm>
              <a:off x="1998326" y="3551652"/>
              <a:ext cx="32218" cy="21532"/>
            </a:xfrm>
            <a:custGeom>
              <a:rect b="b" l="l" r="r" t="t"/>
              <a:pathLst>
                <a:path extrusionOk="0" h="677" w="1013">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93"/>
            <p:cNvSpPr/>
            <p:nvPr/>
          </p:nvSpPr>
          <p:spPr>
            <a:xfrm>
              <a:off x="1826007" y="3466383"/>
              <a:ext cx="142041" cy="233799"/>
            </a:xfrm>
            <a:custGeom>
              <a:rect b="b" l="l" r="r" t="t"/>
              <a:pathLst>
                <a:path extrusionOk="0" h="7351" w="4466">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93"/>
            <p:cNvSpPr/>
            <p:nvPr/>
          </p:nvSpPr>
          <p:spPr>
            <a:xfrm>
              <a:off x="1820345" y="3409706"/>
              <a:ext cx="177631" cy="144236"/>
            </a:xfrm>
            <a:custGeom>
              <a:rect b="b" l="l" r="r" t="t"/>
              <a:pathLst>
                <a:path extrusionOk="0" h="4535" w="5585">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93"/>
            <p:cNvSpPr/>
            <p:nvPr/>
          </p:nvSpPr>
          <p:spPr>
            <a:xfrm>
              <a:off x="1904406" y="3361108"/>
              <a:ext cx="10241" cy="32982"/>
            </a:xfrm>
            <a:custGeom>
              <a:rect b="b" l="l" r="r" t="t"/>
              <a:pathLst>
                <a:path extrusionOk="0" h="1037" w="322">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93"/>
            <p:cNvSpPr/>
            <p:nvPr/>
          </p:nvSpPr>
          <p:spPr>
            <a:xfrm>
              <a:off x="1836248" y="3378219"/>
              <a:ext cx="23504" cy="29865"/>
            </a:xfrm>
            <a:custGeom>
              <a:rect b="b" l="l" r="r" t="t"/>
              <a:pathLst>
                <a:path extrusionOk="0" h="939" w="739">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93"/>
            <p:cNvSpPr/>
            <p:nvPr/>
          </p:nvSpPr>
          <p:spPr>
            <a:xfrm>
              <a:off x="1787014" y="3427072"/>
              <a:ext cx="31073" cy="21691"/>
            </a:xfrm>
            <a:custGeom>
              <a:rect b="b" l="l" r="r" t="t"/>
              <a:pathLst>
                <a:path extrusionOk="0" h="682" w="977">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93"/>
            <p:cNvSpPr/>
            <p:nvPr/>
          </p:nvSpPr>
          <p:spPr>
            <a:xfrm>
              <a:off x="1768821" y="3494021"/>
              <a:ext cx="33363" cy="10623"/>
            </a:xfrm>
            <a:custGeom>
              <a:rect b="b" l="l" r="r" t="t"/>
              <a:pathLst>
                <a:path extrusionOk="0" h="334" w="1049">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93"/>
            <p:cNvSpPr/>
            <p:nvPr/>
          </p:nvSpPr>
          <p:spPr>
            <a:xfrm>
              <a:off x="2014610" y="3495930"/>
              <a:ext cx="32950" cy="10623"/>
            </a:xfrm>
            <a:custGeom>
              <a:rect b="b" l="l" r="r" t="t"/>
              <a:pathLst>
                <a:path extrusionOk="0" h="334" w="1036">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93"/>
            <p:cNvSpPr/>
            <p:nvPr/>
          </p:nvSpPr>
          <p:spPr>
            <a:xfrm>
              <a:off x="1999439" y="3428948"/>
              <a:ext cx="31105" cy="21882"/>
            </a:xfrm>
            <a:custGeom>
              <a:rect b="b" l="l" r="r" t="t"/>
              <a:pathLst>
                <a:path extrusionOk="0" h="688" w="978">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93"/>
            <p:cNvSpPr/>
            <p:nvPr/>
          </p:nvSpPr>
          <p:spPr>
            <a:xfrm>
              <a:off x="1958156" y="3379269"/>
              <a:ext cx="23917" cy="29579"/>
            </a:xfrm>
            <a:custGeom>
              <a:rect b="b" l="l" r="r" t="t"/>
              <a:pathLst>
                <a:path extrusionOk="0" h="930" w="752">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1" name="Google Shape;12131;p93"/>
          <p:cNvGrpSpPr/>
          <p:nvPr/>
        </p:nvGrpSpPr>
        <p:grpSpPr>
          <a:xfrm>
            <a:off x="5337883" y="3161423"/>
            <a:ext cx="307141" cy="376826"/>
            <a:chOff x="5337883" y="3336873"/>
            <a:chExt cx="307141" cy="376826"/>
          </a:xfrm>
        </p:grpSpPr>
        <p:sp>
          <p:nvSpPr>
            <p:cNvPr id="12132" name="Google Shape;12132;p93"/>
            <p:cNvSpPr/>
            <p:nvPr/>
          </p:nvSpPr>
          <p:spPr>
            <a:xfrm>
              <a:off x="5405659" y="3336873"/>
              <a:ext cx="223844" cy="125375"/>
            </a:xfrm>
            <a:custGeom>
              <a:rect b="b" l="l" r="r" t="t"/>
              <a:pathLst>
                <a:path extrusionOk="0" h="3942" w="7038">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93"/>
            <p:cNvSpPr/>
            <p:nvPr/>
          </p:nvSpPr>
          <p:spPr>
            <a:xfrm>
              <a:off x="5337883" y="3369060"/>
              <a:ext cx="307141" cy="344639"/>
            </a:xfrm>
            <a:custGeom>
              <a:rect b="b" l="l" r="r" t="t"/>
              <a:pathLst>
                <a:path extrusionOk="0" h="10836" w="9657">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4" name="Google Shape;12134;p93"/>
          <p:cNvGrpSpPr/>
          <p:nvPr/>
        </p:nvGrpSpPr>
        <p:grpSpPr>
          <a:xfrm>
            <a:off x="4883835" y="3161805"/>
            <a:ext cx="323425" cy="377557"/>
            <a:chOff x="4883835" y="3337255"/>
            <a:chExt cx="323425" cy="377557"/>
          </a:xfrm>
        </p:grpSpPr>
        <p:sp>
          <p:nvSpPr>
            <p:cNvPr id="12135" name="Google Shape;12135;p93"/>
            <p:cNvSpPr/>
            <p:nvPr/>
          </p:nvSpPr>
          <p:spPr>
            <a:xfrm>
              <a:off x="4883835" y="3447682"/>
              <a:ext cx="323425" cy="142932"/>
            </a:xfrm>
            <a:custGeom>
              <a:rect b="b" l="l" r="r" t="t"/>
              <a:pathLst>
                <a:path extrusionOk="0" h="4494" w="10169">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93"/>
            <p:cNvSpPr/>
            <p:nvPr/>
          </p:nvSpPr>
          <p:spPr>
            <a:xfrm>
              <a:off x="4931161" y="3600377"/>
              <a:ext cx="228392" cy="114434"/>
            </a:xfrm>
            <a:custGeom>
              <a:rect b="b" l="l" r="r" t="t"/>
              <a:pathLst>
                <a:path extrusionOk="0" h="3598" w="7181">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93"/>
            <p:cNvSpPr/>
            <p:nvPr/>
          </p:nvSpPr>
          <p:spPr>
            <a:xfrm>
              <a:off x="4926263" y="3337255"/>
              <a:ext cx="238601" cy="97355"/>
            </a:xfrm>
            <a:custGeom>
              <a:rect b="b" l="l" r="r" t="t"/>
              <a:pathLst>
                <a:path extrusionOk="0" h="3061" w="7502">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8" name="Google Shape;12138;p93"/>
          <p:cNvGrpSpPr/>
          <p:nvPr/>
        </p:nvGrpSpPr>
        <p:grpSpPr>
          <a:xfrm>
            <a:off x="6193310" y="3231839"/>
            <a:ext cx="352590" cy="237488"/>
            <a:chOff x="6193310" y="3407289"/>
            <a:chExt cx="352590" cy="237488"/>
          </a:xfrm>
        </p:grpSpPr>
        <p:sp>
          <p:nvSpPr>
            <p:cNvPr id="12139" name="Google Shape;12139;p93"/>
            <p:cNvSpPr/>
            <p:nvPr/>
          </p:nvSpPr>
          <p:spPr>
            <a:xfrm>
              <a:off x="6193310" y="3522042"/>
              <a:ext cx="352590" cy="122735"/>
            </a:xfrm>
            <a:custGeom>
              <a:rect b="b" l="l" r="r" t="t"/>
              <a:pathLst>
                <a:path extrusionOk="0" h="3859" w="11086">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93"/>
            <p:cNvSpPr/>
            <p:nvPr/>
          </p:nvSpPr>
          <p:spPr>
            <a:xfrm>
              <a:off x="6217927" y="3546277"/>
              <a:ext cx="132563" cy="73120"/>
            </a:xfrm>
            <a:custGeom>
              <a:rect b="b" l="l" r="r" t="t"/>
              <a:pathLst>
                <a:path extrusionOk="0" h="2299" w="4168">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93"/>
            <p:cNvSpPr/>
            <p:nvPr/>
          </p:nvSpPr>
          <p:spPr>
            <a:xfrm>
              <a:off x="6388720" y="3546277"/>
              <a:ext cx="132563" cy="72738"/>
            </a:xfrm>
            <a:custGeom>
              <a:rect b="b" l="l" r="r" t="t"/>
              <a:pathLst>
                <a:path extrusionOk="0" h="2287" w="4168">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93"/>
            <p:cNvSpPr/>
            <p:nvPr/>
          </p:nvSpPr>
          <p:spPr>
            <a:xfrm>
              <a:off x="6405736" y="3407289"/>
              <a:ext cx="121591" cy="105306"/>
            </a:xfrm>
            <a:custGeom>
              <a:rect b="b" l="l" r="r" t="t"/>
              <a:pathLst>
                <a:path extrusionOk="0" h="3311" w="3823">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93"/>
            <p:cNvSpPr/>
            <p:nvPr/>
          </p:nvSpPr>
          <p:spPr>
            <a:xfrm>
              <a:off x="6212616" y="3407289"/>
              <a:ext cx="120827" cy="105306"/>
            </a:xfrm>
            <a:custGeom>
              <a:rect b="b" l="l" r="r" t="t"/>
              <a:pathLst>
                <a:path extrusionOk="0" h="3311" w="3799">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4" name="Google Shape;12144;p93"/>
          <p:cNvGrpSpPr/>
          <p:nvPr/>
        </p:nvGrpSpPr>
        <p:grpSpPr>
          <a:xfrm>
            <a:off x="6637117" y="3222393"/>
            <a:ext cx="353735" cy="254504"/>
            <a:chOff x="6637117" y="3397843"/>
            <a:chExt cx="353735" cy="254504"/>
          </a:xfrm>
        </p:grpSpPr>
        <p:sp>
          <p:nvSpPr>
            <p:cNvPr id="12145" name="Google Shape;12145;p93"/>
            <p:cNvSpPr/>
            <p:nvPr/>
          </p:nvSpPr>
          <p:spPr>
            <a:xfrm>
              <a:off x="6637117" y="3397843"/>
              <a:ext cx="353735" cy="254504"/>
            </a:xfrm>
            <a:custGeom>
              <a:rect b="b" l="l" r="r" t="t"/>
              <a:pathLst>
                <a:path extrusionOk="0" h="8002" w="11122">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93"/>
            <p:cNvSpPr/>
            <p:nvPr/>
          </p:nvSpPr>
          <p:spPr>
            <a:xfrm>
              <a:off x="6732532" y="3484925"/>
              <a:ext cx="10273" cy="129923"/>
            </a:xfrm>
            <a:custGeom>
              <a:rect b="b" l="l" r="r" t="t"/>
              <a:pathLst>
                <a:path extrusionOk="0" h="4085" w="323">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93"/>
            <p:cNvSpPr/>
            <p:nvPr/>
          </p:nvSpPr>
          <p:spPr>
            <a:xfrm>
              <a:off x="6903707" y="3467591"/>
              <a:ext cx="38293" cy="29483"/>
            </a:xfrm>
            <a:custGeom>
              <a:rect b="b" l="l" r="r" t="t"/>
              <a:pathLst>
                <a:path extrusionOk="0" h="927" w="1204">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93"/>
            <p:cNvSpPr/>
            <p:nvPr/>
          </p:nvSpPr>
          <p:spPr>
            <a:xfrm>
              <a:off x="6750725" y="3461739"/>
              <a:ext cx="177249" cy="177345"/>
            </a:xfrm>
            <a:custGeom>
              <a:rect b="b" l="l" r="r" t="t"/>
              <a:pathLst>
                <a:path extrusionOk="0" h="5576" w="5573">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93"/>
            <p:cNvSpPr/>
            <p:nvPr/>
          </p:nvSpPr>
          <p:spPr>
            <a:xfrm>
              <a:off x="6778363" y="3495166"/>
              <a:ext cx="134090" cy="110681"/>
            </a:xfrm>
            <a:custGeom>
              <a:rect b="b" l="l" r="r" t="t"/>
              <a:pathLst>
                <a:path extrusionOk="0" h="3480" w="4216">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93"/>
            <p:cNvSpPr/>
            <p:nvPr/>
          </p:nvSpPr>
          <p:spPr>
            <a:xfrm>
              <a:off x="6820791" y="3521501"/>
              <a:ext cx="49997" cy="41665"/>
            </a:xfrm>
            <a:custGeom>
              <a:rect b="b" l="l" r="r" t="t"/>
              <a:pathLst>
                <a:path extrusionOk="0" h="1310" w="1572">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1" name="Google Shape;12151;p93"/>
          <p:cNvGrpSpPr/>
          <p:nvPr/>
        </p:nvGrpSpPr>
        <p:grpSpPr>
          <a:xfrm>
            <a:off x="7075994" y="3174081"/>
            <a:ext cx="360637" cy="352336"/>
            <a:chOff x="7075994" y="3349531"/>
            <a:chExt cx="360637" cy="352336"/>
          </a:xfrm>
        </p:grpSpPr>
        <p:sp>
          <p:nvSpPr>
            <p:cNvPr id="12152" name="Google Shape;12152;p93"/>
            <p:cNvSpPr/>
            <p:nvPr/>
          </p:nvSpPr>
          <p:spPr>
            <a:xfrm>
              <a:off x="7277097" y="3607502"/>
              <a:ext cx="56454" cy="57154"/>
            </a:xfrm>
            <a:custGeom>
              <a:rect b="b" l="l" r="r" t="t"/>
              <a:pathLst>
                <a:path extrusionOk="0" h="1797" w="1775">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93"/>
            <p:cNvSpPr/>
            <p:nvPr/>
          </p:nvSpPr>
          <p:spPr>
            <a:xfrm>
              <a:off x="7090784" y="3428917"/>
              <a:ext cx="190894" cy="81421"/>
            </a:xfrm>
            <a:custGeom>
              <a:rect b="b" l="l" r="r" t="t"/>
              <a:pathLst>
                <a:path extrusionOk="0" h="2560" w="6002">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93"/>
            <p:cNvSpPr/>
            <p:nvPr/>
          </p:nvSpPr>
          <p:spPr>
            <a:xfrm>
              <a:off x="7075994" y="3520102"/>
              <a:ext cx="136762" cy="167072"/>
            </a:xfrm>
            <a:custGeom>
              <a:rect b="b" l="l" r="r" t="t"/>
              <a:pathLst>
                <a:path extrusionOk="0" h="5253" w="430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93"/>
            <p:cNvSpPr/>
            <p:nvPr/>
          </p:nvSpPr>
          <p:spPr>
            <a:xfrm>
              <a:off x="7158560" y="3468609"/>
              <a:ext cx="87496" cy="57249"/>
            </a:xfrm>
            <a:custGeom>
              <a:rect b="b" l="l" r="r" t="t"/>
              <a:pathLst>
                <a:path extrusionOk="0" h="1800" w="2751">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93"/>
            <p:cNvSpPr/>
            <p:nvPr/>
          </p:nvSpPr>
          <p:spPr>
            <a:xfrm>
              <a:off x="7199461" y="3548567"/>
              <a:ext cx="78399" cy="78749"/>
            </a:xfrm>
            <a:custGeom>
              <a:rect b="b" l="l" r="r" t="t"/>
              <a:pathLst>
                <a:path extrusionOk="0" h="2476" w="2465">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93"/>
            <p:cNvSpPr/>
            <p:nvPr/>
          </p:nvSpPr>
          <p:spPr>
            <a:xfrm>
              <a:off x="7114256" y="3523855"/>
              <a:ext cx="72738" cy="76141"/>
            </a:xfrm>
            <a:custGeom>
              <a:rect b="b" l="l" r="r" t="t"/>
              <a:pathLst>
                <a:path extrusionOk="0" h="2394" w="2287">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93"/>
            <p:cNvSpPr/>
            <p:nvPr/>
          </p:nvSpPr>
          <p:spPr>
            <a:xfrm>
              <a:off x="7221057" y="3349531"/>
              <a:ext cx="215574" cy="352336"/>
            </a:xfrm>
            <a:custGeom>
              <a:rect b="b" l="l" r="r" t="t"/>
              <a:pathLst>
                <a:path extrusionOk="0" h="11078" w="6778">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9" name="Google Shape;12159;p93"/>
          <p:cNvGrpSpPr/>
          <p:nvPr/>
        </p:nvGrpSpPr>
        <p:grpSpPr>
          <a:xfrm>
            <a:off x="7651983" y="3173731"/>
            <a:ext cx="107183" cy="352399"/>
            <a:chOff x="7651983" y="3349181"/>
            <a:chExt cx="107183" cy="352399"/>
          </a:xfrm>
        </p:grpSpPr>
        <p:sp>
          <p:nvSpPr>
            <p:cNvPr id="12160" name="Google Shape;12160;p93"/>
            <p:cNvSpPr/>
            <p:nvPr/>
          </p:nvSpPr>
          <p:spPr>
            <a:xfrm>
              <a:off x="7651983" y="3349181"/>
              <a:ext cx="84092" cy="247507"/>
            </a:xfrm>
            <a:custGeom>
              <a:rect b="b" l="l" r="r" t="t"/>
              <a:pathLst>
                <a:path extrusionOk="0" h="7782" w="2644">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93"/>
            <p:cNvSpPr/>
            <p:nvPr/>
          </p:nvSpPr>
          <p:spPr>
            <a:xfrm>
              <a:off x="7667885" y="3387379"/>
              <a:ext cx="91280" cy="314202"/>
            </a:xfrm>
            <a:custGeom>
              <a:rect b="b" l="l" r="r" t="t"/>
              <a:pathLst>
                <a:path extrusionOk="0" h="9879" w="287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2" name="Google Shape;12162;p93"/>
          <p:cNvGrpSpPr/>
          <p:nvPr/>
        </p:nvGrpSpPr>
        <p:grpSpPr>
          <a:xfrm>
            <a:off x="7973468" y="3206872"/>
            <a:ext cx="352590" cy="287072"/>
            <a:chOff x="7973468" y="3382322"/>
            <a:chExt cx="352590" cy="287072"/>
          </a:xfrm>
        </p:grpSpPr>
        <p:sp>
          <p:nvSpPr>
            <p:cNvPr id="12163" name="Google Shape;12163;p93"/>
            <p:cNvSpPr/>
            <p:nvPr/>
          </p:nvSpPr>
          <p:spPr>
            <a:xfrm>
              <a:off x="7973468" y="3382322"/>
              <a:ext cx="352590" cy="287072"/>
            </a:xfrm>
            <a:custGeom>
              <a:rect b="b" l="l" r="r" t="t"/>
              <a:pathLst>
                <a:path extrusionOk="0" h="9026" w="11086">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93"/>
            <p:cNvSpPr/>
            <p:nvPr/>
          </p:nvSpPr>
          <p:spPr>
            <a:xfrm>
              <a:off x="8051486" y="3417149"/>
              <a:ext cx="73883" cy="10623"/>
            </a:xfrm>
            <a:custGeom>
              <a:rect b="b" l="l" r="r" t="t"/>
              <a:pathLst>
                <a:path extrusionOk="0" h="334" w="2323">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93"/>
            <p:cNvSpPr/>
            <p:nvPr/>
          </p:nvSpPr>
          <p:spPr>
            <a:xfrm>
              <a:off x="8022702" y="3437981"/>
              <a:ext cx="102667" cy="10623"/>
            </a:xfrm>
            <a:custGeom>
              <a:rect b="b" l="l" r="r" t="t"/>
              <a:pathLst>
                <a:path extrusionOk="0" h="334" w="3228">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93"/>
            <p:cNvSpPr/>
            <p:nvPr/>
          </p:nvSpPr>
          <p:spPr>
            <a:xfrm>
              <a:off x="8022702" y="3458432"/>
              <a:ext cx="102667" cy="10623"/>
            </a:xfrm>
            <a:custGeom>
              <a:rect b="b" l="l" r="r" t="t"/>
              <a:pathLst>
                <a:path extrusionOk="0" h="334" w="3228">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93"/>
            <p:cNvSpPr/>
            <p:nvPr/>
          </p:nvSpPr>
          <p:spPr>
            <a:xfrm>
              <a:off x="8022702" y="3479264"/>
              <a:ext cx="81071" cy="10623"/>
            </a:xfrm>
            <a:custGeom>
              <a:rect b="b" l="l" r="r" t="t"/>
              <a:pathLst>
                <a:path extrusionOk="0" h="334" w="2549">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93"/>
            <p:cNvSpPr/>
            <p:nvPr/>
          </p:nvSpPr>
          <p:spPr>
            <a:xfrm>
              <a:off x="8051486" y="3520515"/>
              <a:ext cx="73883" cy="10655"/>
            </a:xfrm>
            <a:custGeom>
              <a:rect b="b" l="l" r="r" t="t"/>
              <a:pathLst>
                <a:path extrusionOk="0" h="335" w="2323">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93"/>
            <p:cNvSpPr/>
            <p:nvPr/>
          </p:nvSpPr>
          <p:spPr>
            <a:xfrm>
              <a:off x="8022702" y="3540966"/>
              <a:ext cx="102667" cy="10273"/>
            </a:xfrm>
            <a:custGeom>
              <a:rect b="b" l="l" r="r" t="t"/>
              <a:pathLst>
                <a:path extrusionOk="0" h="323" w="3228">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93"/>
            <p:cNvSpPr/>
            <p:nvPr/>
          </p:nvSpPr>
          <p:spPr>
            <a:xfrm>
              <a:off x="8022702" y="3561798"/>
              <a:ext cx="49266" cy="10273"/>
            </a:xfrm>
            <a:custGeom>
              <a:rect b="b" l="l" r="r" t="t"/>
              <a:pathLst>
                <a:path extrusionOk="0" h="323" w="1549">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93"/>
            <p:cNvSpPr/>
            <p:nvPr/>
          </p:nvSpPr>
          <p:spPr>
            <a:xfrm>
              <a:off x="8200683" y="3486452"/>
              <a:ext cx="73883" cy="10623"/>
            </a:xfrm>
            <a:custGeom>
              <a:rect b="b" l="l" r="r" t="t"/>
              <a:pathLst>
                <a:path extrusionOk="0" h="334" w="2323">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93"/>
            <p:cNvSpPr/>
            <p:nvPr/>
          </p:nvSpPr>
          <p:spPr>
            <a:xfrm>
              <a:off x="8171899" y="3506902"/>
              <a:ext cx="102667" cy="10241"/>
            </a:xfrm>
            <a:custGeom>
              <a:rect b="b" l="l" r="r" t="t"/>
              <a:pathLst>
                <a:path extrusionOk="0" h="322" w="3228">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93"/>
            <p:cNvSpPr/>
            <p:nvPr/>
          </p:nvSpPr>
          <p:spPr>
            <a:xfrm>
              <a:off x="8171899" y="3527735"/>
              <a:ext cx="49266" cy="10241"/>
            </a:xfrm>
            <a:custGeom>
              <a:rect b="b" l="l" r="r" t="t"/>
              <a:pathLst>
                <a:path extrusionOk="0" h="322" w="1549">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93"/>
            <p:cNvSpPr/>
            <p:nvPr/>
          </p:nvSpPr>
          <p:spPr>
            <a:xfrm>
              <a:off x="8174189" y="3417149"/>
              <a:ext cx="102635" cy="45099"/>
            </a:xfrm>
            <a:custGeom>
              <a:rect b="b" l="l" r="r" t="t"/>
              <a:pathLst>
                <a:path extrusionOk="0" h="1418" w="3227">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75" name="Google Shape;12175;p93"/>
          <p:cNvSpPr txBox="1"/>
          <p:nvPr/>
        </p:nvSpPr>
        <p:spPr>
          <a:xfrm>
            <a:off x="849675" y="51102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Creative Process Icons</a:t>
            </a:r>
            <a:endParaRPr sz="2400">
              <a:solidFill>
                <a:srgbClr val="FFFFFF"/>
              </a:solidFill>
            </a:endParaRPr>
          </a:p>
        </p:txBody>
      </p:sp>
      <p:sp>
        <p:nvSpPr>
          <p:cNvPr id="12176" name="Google Shape;12176;p93"/>
          <p:cNvSpPr txBox="1"/>
          <p:nvPr/>
        </p:nvSpPr>
        <p:spPr>
          <a:xfrm>
            <a:off x="4858400" y="51102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180" name="Shape 12180"/>
        <p:cNvGrpSpPr/>
        <p:nvPr/>
      </p:nvGrpSpPr>
      <p:grpSpPr>
        <a:xfrm>
          <a:off x="0" y="0"/>
          <a:ext cx="0" cy="0"/>
          <a:chOff x="0" y="0"/>
          <a:chExt cx="0" cy="0"/>
        </a:xfrm>
      </p:grpSpPr>
      <p:grpSp>
        <p:nvGrpSpPr>
          <p:cNvPr id="12181" name="Google Shape;12181;p94"/>
          <p:cNvGrpSpPr/>
          <p:nvPr/>
        </p:nvGrpSpPr>
        <p:grpSpPr>
          <a:xfrm>
            <a:off x="821808" y="1576858"/>
            <a:ext cx="347872" cy="347488"/>
            <a:chOff x="849677" y="1500658"/>
            <a:chExt cx="347872" cy="347488"/>
          </a:xfrm>
        </p:grpSpPr>
        <p:sp>
          <p:nvSpPr>
            <p:cNvPr id="12182" name="Google Shape;12182;p94"/>
            <p:cNvSpPr/>
            <p:nvPr/>
          </p:nvSpPr>
          <p:spPr>
            <a:xfrm>
              <a:off x="849677" y="1500658"/>
              <a:ext cx="347872" cy="347488"/>
            </a:xfrm>
            <a:custGeom>
              <a:rect b="b" l="l" r="r" t="t"/>
              <a:pathLst>
                <a:path extrusionOk="0" h="10859" w="10871">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94"/>
            <p:cNvSpPr/>
            <p:nvPr/>
          </p:nvSpPr>
          <p:spPr>
            <a:xfrm>
              <a:off x="936557" y="1663346"/>
              <a:ext cx="43072" cy="48032"/>
            </a:xfrm>
            <a:custGeom>
              <a:rect b="b" l="l" r="r" t="t"/>
              <a:pathLst>
                <a:path extrusionOk="0" h="1501" w="1346">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94"/>
            <p:cNvSpPr/>
            <p:nvPr/>
          </p:nvSpPr>
          <p:spPr>
            <a:xfrm>
              <a:off x="106682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94"/>
            <p:cNvSpPr/>
            <p:nvPr/>
          </p:nvSpPr>
          <p:spPr>
            <a:xfrm>
              <a:off x="893101" y="1636178"/>
              <a:ext cx="110144" cy="116352"/>
            </a:xfrm>
            <a:custGeom>
              <a:rect b="b" l="l" r="r" t="t"/>
              <a:pathLst>
                <a:path extrusionOk="0" h="3636" w="3442">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94"/>
            <p:cNvSpPr/>
            <p:nvPr/>
          </p:nvSpPr>
          <p:spPr>
            <a:xfrm>
              <a:off x="1043597" y="1636882"/>
              <a:ext cx="116608" cy="115264"/>
            </a:xfrm>
            <a:custGeom>
              <a:rect b="b" l="l" r="r" t="t"/>
              <a:pathLst>
                <a:path extrusionOk="0" h="3602" w="3644">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94"/>
            <p:cNvSpPr/>
            <p:nvPr/>
          </p:nvSpPr>
          <p:spPr>
            <a:xfrm>
              <a:off x="968173" y="1730002"/>
              <a:ext cx="110144" cy="96064"/>
            </a:xfrm>
            <a:custGeom>
              <a:rect b="b" l="l" r="r" t="t"/>
              <a:pathLst>
                <a:path extrusionOk="0" h="3002" w="3442">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8" name="Google Shape;12188;p94"/>
          <p:cNvGrpSpPr/>
          <p:nvPr/>
        </p:nvGrpSpPr>
        <p:grpSpPr>
          <a:xfrm>
            <a:off x="1387984" y="1576858"/>
            <a:ext cx="315872" cy="347488"/>
            <a:chOff x="1415853" y="1500658"/>
            <a:chExt cx="315872" cy="347488"/>
          </a:xfrm>
        </p:grpSpPr>
        <p:sp>
          <p:nvSpPr>
            <p:cNvPr id="12189" name="Google Shape;12189;p94"/>
            <p:cNvSpPr/>
            <p:nvPr/>
          </p:nvSpPr>
          <p:spPr>
            <a:xfrm>
              <a:off x="1415853" y="1500658"/>
              <a:ext cx="315872" cy="347488"/>
            </a:xfrm>
            <a:custGeom>
              <a:rect b="b" l="l" r="r" t="t"/>
              <a:pathLst>
                <a:path extrusionOk="0" h="10859" w="9871">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94"/>
            <p:cNvSpPr/>
            <p:nvPr/>
          </p:nvSpPr>
          <p:spPr>
            <a:xfrm>
              <a:off x="1524045" y="1565810"/>
              <a:ext cx="32416" cy="37376"/>
            </a:xfrm>
            <a:custGeom>
              <a:rect b="b" l="l" r="r" t="t"/>
              <a:pathLst>
                <a:path extrusionOk="0" h="1168" w="1013">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94"/>
            <p:cNvSpPr/>
            <p:nvPr/>
          </p:nvSpPr>
          <p:spPr>
            <a:xfrm>
              <a:off x="1589965" y="1565810"/>
              <a:ext cx="32416" cy="37376"/>
            </a:xfrm>
            <a:custGeom>
              <a:rect b="b" l="l" r="r" t="t"/>
              <a:pathLst>
                <a:path extrusionOk="0" h="1168" w="1013">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94"/>
            <p:cNvSpPr/>
            <p:nvPr/>
          </p:nvSpPr>
          <p:spPr>
            <a:xfrm>
              <a:off x="1551085" y="1598386"/>
              <a:ext cx="43488" cy="42496"/>
            </a:xfrm>
            <a:custGeom>
              <a:rect b="b" l="l" r="r" t="t"/>
              <a:pathLst>
                <a:path extrusionOk="0" h="1328" w="1359">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3" name="Google Shape;12193;p94"/>
          <p:cNvGrpSpPr/>
          <p:nvPr/>
        </p:nvGrpSpPr>
        <p:grpSpPr>
          <a:xfrm>
            <a:off x="4669520" y="1576858"/>
            <a:ext cx="347520" cy="347104"/>
            <a:chOff x="4697389" y="1500658"/>
            <a:chExt cx="347520" cy="347104"/>
          </a:xfrm>
        </p:grpSpPr>
        <p:sp>
          <p:nvSpPr>
            <p:cNvPr id="12194" name="Google Shape;12194;p94"/>
            <p:cNvSpPr/>
            <p:nvPr/>
          </p:nvSpPr>
          <p:spPr>
            <a:xfrm>
              <a:off x="4697389" y="1500658"/>
              <a:ext cx="347520" cy="347104"/>
            </a:xfrm>
            <a:custGeom>
              <a:rect b="b" l="l" r="r" t="t"/>
              <a:pathLst>
                <a:path extrusionOk="0" h="10847" w="1086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94"/>
            <p:cNvSpPr/>
            <p:nvPr/>
          </p:nvSpPr>
          <p:spPr>
            <a:xfrm>
              <a:off x="4773581"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94"/>
            <p:cNvSpPr/>
            <p:nvPr/>
          </p:nvSpPr>
          <p:spPr>
            <a:xfrm>
              <a:off x="4920653"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7" name="Google Shape;12197;p94"/>
          <p:cNvGrpSpPr/>
          <p:nvPr/>
        </p:nvGrpSpPr>
        <p:grpSpPr>
          <a:xfrm>
            <a:off x="3575664" y="2041146"/>
            <a:ext cx="347520" cy="353760"/>
            <a:chOff x="3603533" y="1964946"/>
            <a:chExt cx="347520" cy="353760"/>
          </a:xfrm>
        </p:grpSpPr>
        <p:sp>
          <p:nvSpPr>
            <p:cNvPr id="12198" name="Google Shape;12198;p94"/>
            <p:cNvSpPr/>
            <p:nvPr/>
          </p:nvSpPr>
          <p:spPr>
            <a:xfrm>
              <a:off x="3603533" y="1964946"/>
              <a:ext cx="347520" cy="353760"/>
            </a:xfrm>
            <a:custGeom>
              <a:rect b="b" l="l" r="r" t="t"/>
              <a:pathLst>
                <a:path extrusionOk="0" h="11055" w="1086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94"/>
            <p:cNvSpPr/>
            <p:nvPr/>
          </p:nvSpPr>
          <p:spPr>
            <a:xfrm>
              <a:off x="3823757" y="2285522"/>
              <a:ext cx="16416" cy="10304"/>
            </a:xfrm>
            <a:custGeom>
              <a:rect b="b" l="l" r="r" t="t"/>
              <a:pathLst>
                <a:path extrusionOk="0" h="322" w="513">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94"/>
            <p:cNvSpPr/>
            <p:nvPr/>
          </p:nvSpPr>
          <p:spPr>
            <a:xfrm>
              <a:off x="3664493" y="2075218"/>
              <a:ext cx="26720" cy="26688"/>
            </a:xfrm>
            <a:custGeom>
              <a:rect b="b" l="l" r="r" t="t"/>
              <a:pathLst>
                <a:path extrusionOk="0" h="834" w="835">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1" name="Google Shape;12201;p94"/>
          <p:cNvGrpSpPr/>
          <p:nvPr/>
        </p:nvGrpSpPr>
        <p:grpSpPr>
          <a:xfrm>
            <a:off x="1922896" y="2040538"/>
            <a:ext cx="357792" cy="352448"/>
            <a:chOff x="1950765" y="1964338"/>
            <a:chExt cx="357792" cy="352448"/>
          </a:xfrm>
        </p:grpSpPr>
        <p:sp>
          <p:nvSpPr>
            <p:cNvPr id="12202" name="Google Shape;12202;p94"/>
            <p:cNvSpPr/>
            <p:nvPr/>
          </p:nvSpPr>
          <p:spPr>
            <a:xfrm>
              <a:off x="2048301" y="2152530"/>
              <a:ext cx="48800" cy="59488"/>
            </a:xfrm>
            <a:custGeom>
              <a:rect b="b" l="l" r="r" t="t"/>
              <a:pathLst>
                <a:path extrusionOk="0" h="1859" w="1525">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94"/>
            <p:cNvSpPr/>
            <p:nvPr/>
          </p:nvSpPr>
          <p:spPr>
            <a:xfrm>
              <a:off x="2164109" y="2152530"/>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94"/>
            <p:cNvSpPr/>
            <p:nvPr/>
          </p:nvSpPr>
          <p:spPr>
            <a:xfrm>
              <a:off x="2097453" y="2224562"/>
              <a:ext cx="65952" cy="56416"/>
            </a:xfrm>
            <a:custGeom>
              <a:rect b="b" l="l" r="r" t="t"/>
              <a:pathLst>
                <a:path extrusionOk="0" h="1763" w="2061">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94"/>
            <p:cNvSpPr/>
            <p:nvPr/>
          </p:nvSpPr>
          <p:spPr>
            <a:xfrm>
              <a:off x="1950765" y="1964338"/>
              <a:ext cx="357792" cy="352448"/>
            </a:xfrm>
            <a:custGeom>
              <a:rect b="b" l="l" r="r" t="t"/>
              <a:pathLst>
                <a:path extrusionOk="0" h="11014" w="11181">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6" name="Google Shape;12206;p94"/>
          <p:cNvGrpSpPr/>
          <p:nvPr/>
        </p:nvGrpSpPr>
        <p:grpSpPr>
          <a:xfrm>
            <a:off x="7407760" y="2040890"/>
            <a:ext cx="367712" cy="353248"/>
            <a:chOff x="7435629" y="1964690"/>
            <a:chExt cx="367712" cy="353248"/>
          </a:xfrm>
        </p:grpSpPr>
        <p:sp>
          <p:nvSpPr>
            <p:cNvPr id="12207" name="Google Shape;12207;p94"/>
            <p:cNvSpPr/>
            <p:nvPr/>
          </p:nvSpPr>
          <p:spPr>
            <a:xfrm>
              <a:off x="7586125" y="2054258"/>
              <a:ext cx="65952" cy="62880"/>
            </a:xfrm>
            <a:custGeom>
              <a:rect b="b" l="l" r="r" t="t"/>
              <a:pathLst>
                <a:path extrusionOk="0" h="1965" w="2061">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94"/>
            <p:cNvSpPr/>
            <p:nvPr/>
          </p:nvSpPr>
          <p:spPr>
            <a:xfrm>
              <a:off x="7553357" y="2030994"/>
              <a:ext cx="32416" cy="38144"/>
            </a:xfrm>
            <a:custGeom>
              <a:rect b="b" l="l" r="r" t="t"/>
              <a:pathLst>
                <a:path extrusionOk="0" h="1192" w="1013">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94"/>
            <p:cNvSpPr/>
            <p:nvPr/>
          </p:nvSpPr>
          <p:spPr>
            <a:xfrm>
              <a:off x="7652429" y="2030994"/>
              <a:ext cx="32416" cy="38144"/>
            </a:xfrm>
            <a:custGeom>
              <a:rect b="b" l="l" r="r" t="t"/>
              <a:pathLst>
                <a:path extrusionOk="0" h="1192" w="1013">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94"/>
            <p:cNvSpPr/>
            <p:nvPr/>
          </p:nvSpPr>
          <p:spPr>
            <a:xfrm>
              <a:off x="7435629" y="1964690"/>
              <a:ext cx="367712" cy="353248"/>
            </a:xfrm>
            <a:custGeom>
              <a:rect b="b" l="l" r="r" t="t"/>
              <a:pathLst>
                <a:path extrusionOk="0" h="11039" w="11491">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1" name="Google Shape;12211;p94"/>
          <p:cNvGrpSpPr/>
          <p:nvPr/>
        </p:nvGrpSpPr>
        <p:grpSpPr>
          <a:xfrm>
            <a:off x="2484880" y="2041242"/>
            <a:ext cx="333024" cy="352896"/>
            <a:chOff x="2512749" y="1965042"/>
            <a:chExt cx="333024" cy="352896"/>
          </a:xfrm>
        </p:grpSpPr>
        <p:sp>
          <p:nvSpPr>
            <p:cNvPr id="12212" name="Google Shape;12212;p94"/>
            <p:cNvSpPr/>
            <p:nvPr/>
          </p:nvSpPr>
          <p:spPr>
            <a:xfrm>
              <a:off x="2590829" y="2129682"/>
              <a:ext cx="49568" cy="60224"/>
            </a:xfrm>
            <a:custGeom>
              <a:rect b="b" l="l" r="r" t="t"/>
              <a:pathLst>
                <a:path extrusionOk="0" h="1882" w="1549">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94"/>
            <p:cNvSpPr/>
            <p:nvPr/>
          </p:nvSpPr>
          <p:spPr>
            <a:xfrm>
              <a:off x="2718477" y="2129682"/>
              <a:ext cx="49568" cy="60224"/>
            </a:xfrm>
            <a:custGeom>
              <a:rect b="b" l="l" r="r" t="t"/>
              <a:pathLst>
                <a:path extrusionOk="0" h="1882" w="1549">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94"/>
            <p:cNvSpPr/>
            <p:nvPr/>
          </p:nvSpPr>
          <p:spPr>
            <a:xfrm>
              <a:off x="2624365" y="2242994"/>
              <a:ext cx="110528" cy="52064"/>
            </a:xfrm>
            <a:custGeom>
              <a:rect b="b" l="l" r="r" t="t"/>
              <a:pathLst>
                <a:path extrusionOk="0" h="1627" w="3454">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94"/>
            <p:cNvSpPr/>
            <p:nvPr/>
          </p:nvSpPr>
          <p:spPr>
            <a:xfrm>
              <a:off x="2654477" y="2194834"/>
              <a:ext cx="49184" cy="38144"/>
            </a:xfrm>
            <a:custGeom>
              <a:rect b="b" l="l" r="r" t="t"/>
              <a:pathLst>
                <a:path extrusionOk="0" h="1192" w="1537">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94"/>
            <p:cNvSpPr/>
            <p:nvPr/>
          </p:nvSpPr>
          <p:spPr>
            <a:xfrm>
              <a:off x="2512749" y="1965042"/>
              <a:ext cx="333024" cy="352896"/>
            </a:xfrm>
            <a:custGeom>
              <a:rect b="b" l="l" r="r" t="t"/>
              <a:pathLst>
                <a:path extrusionOk="0" h="11028" w="10407">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7" name="Google Shape;12217;p94"/>
          <p:cNvGrpSpPr/>
          <p:nvPr/>
        </p:nvGrpSpPr>
        <p:grpSpPr>
          <a:xfrm>
            <a:off x="1370448" y="2057978"/>
            <a:ext cx="365792" cy="335392"/>
            <a:chOff x="1398317" y="1981778"/>
            <a:chExt cx="365792" cy="335392"/>
          </a:xfrm>
        </p:grpSpPr>
        <p:sp>
          <p:nvSpPr>
            <p:cNvPr id="12218" name="Google Shape;12218;p94"/>
            <p:cNvSpPr/>
            <p:nvPr/>
          </p:nvSpPr>
          <p:spPr>
            <a:xfrm>
              <a:off x="1398317" y="1981778"/>
              <a:ext cx="365792" cy="335392"/>
            </a:xfrm>
            <a:custGeom>
              <a:rect b="b" l="l" r="r" t="t"/>
              <a:pathLst>
                <a:path extrusionOk="0" h="10481" w="11431">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94"/>
            <p:cNvSpPr/>
            <p:nvPr/>
          </p:nvSpPr>
          <p:spPr>
            <a:xfrm>
              <a:off x="1498893"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94"/>
            <p:cNvSpPr/>
            <p:nvPr/>
          </p:nvSpPr>
          <p:spPr>
            <a:xfrm>
              <a:off x="1620429"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94"/>
            <p:cNvSpPr/>
            <p:nvPr/>
          </p:nvSpPr>
          <p:spPr>
            <a:xfrm>
              <a:off x="1548813" y="2263314"/>
              <a:ext cx="15264" cy="21088"/>
            </a:xfrm>
            <a:custGeom>
              <a:rect b="b" l="l" r="r" t="t"/>
              <a:pathLst>
                <a:path extrusionOk="0" h="659" w="477">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94"/>
            <p:cNvSpPr/>
            <p:nvPr/>
          </p:nvSpPr>
          <p:spPr>
            <a:xfrm>
              <a:off x="1599469" y="2263186"/>
              <a:ext cx="15296" cy="21216"/>
            </a:xfrm>
            <a:custGeom>
              <a:rect b="b" l="l" r="r" t="t"/>
              <a:pathLst>
                <a:path extrusionOk="0" h="663" w="478">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94"/>
            <p:cNvSpPr/>
            <p:nvPr/>
          </p:nvSpPr>
          <p:spPr>
            <a:xfrm>
              <a:off x="1631117" y="2062130"/>
              <a:ext cx="22496" cy="23392"/>
            </a:xfrm>
            <a:custGeom>
              <a:rect b="b" l="l" r="r" t="t"/>
              <a:pathLst>
                <a:path extrusionOk="0" h="731" w="703">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4" name="Google Shape;12224;p94"/>
          <p:cNvGrpSpPr/>
          <p:nvPr/>
        </p:nvGrpSpPr>
        <p:grpSpPr>
          <a:xfrm>
            <a:off x="3024368" y="2079770"/>
            <a:ext cx="353600" cy="314752"/>
            <a:chOff x="3052237" y="2003570"/>
            <a:chExt cx="353600" cy="314752"/>
          </a:xfrm>
        </p:grpSpPr>
        <p:sp>
          <p:nvSpPr>
            <p:cNvPr id="12225" name="Google Shape;12225;p94"/>
            <p:cNvSpPr/>
            <p:nvPr/>
          </p:nvSpPr>
          <p:spPr>
            <a:xfrm>
              <a:off x="3261773" y="2108338"/>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94"/>
            <p:cNvSpPr/>
            <p:nvPr/>
          </p:nvSpPr>
          <p:spPr>
            <a:xfrm>
              <a:off x="3146349" y="2108338"/>
              <a:ext cx="48416" cy="59488"/>
            </a:xfrm>
            <a:custGeom>
              <a:rect b="b" l="l" r="r" t="t"/>
              <a:pathLst>
                <a:path extrusionOk="0" h="1859" w="1513">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94"/>
            <p:cNvSpPr/>
            <p:nvPr/>
          </p:nvSpPr>
          <p:spPr>
            <a:xfrm>
              <a:off x="3052237" y="2003570"/>
              <a:ext cx="353600" cy="314752"/>
            </a:xfrm>
            <a:custGeom>
              <a:rect b="b" l="l" r="r" t="t"/>
              <a:pathLst>
                <a:path extrusionOk="0" h="9836" w="1105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8" name="Google Shape;12228;p94"/>
          <p:cNvGrpSpPr/>
          <p:nvPr/>
        </p:nvGrpSpPr>
        <p:grpSpPr>
          <a:xfrm>
            <a:off x="1376144" y="3034266"/>
            <a:ext cx="368096" cy="223968"/>
            <a:chOff x="1404013" y="2958066"/>
            <a:chExt cx="368096" cy="223968"/>
          </a:xfrm>
        </p:grpSpPr>
        <p:sp>
          <p:nvSpPr>
            <p:cNvPr id="12229" name="Google Shape;12229;p94"/>
            <p:cNvSpPr/>
            <p:nvPr/>
          </p:nvSpPr>
          <p:spPr>
            <a:xfrm>
              <a:off x="1426893" y="3073426"/>
              <a:ext cx="40032" cy="45760"/>
            </a:xfrm>
            <a:custGeom>
              <a:rect b="b" l="l" r="r" t="t"/>
              <a:pathLst>
                <a:path extrusionOk="0" h="1430" w="1251">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94"/>
            <p:cNvSpPr/>
            <p:nvPr/>
          </p:nvSpPr>
          <p:spPr>
            <a:xfrm>
              <a:off x="1404013" y="2958066"/>
              <a:ext cx="368096" cy="223968"/>
            </a:xfrm>
            <a:custGeom>
              <a:rect b="b" l="l" r="r" t="t"/>
              <a:pathLst>
                <a:path extrusionOk="0" h="6999" w="11503">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31" name="Google Shape;12231;p94"/>
          <p:cNvSpPr/>
          <p:nvPr/>
        </p:nvSpPr>
        <p:spPr>
          <a:xfrm>
            <a:off x="4119728" y="2962554"/>
            <a:ext cx="367712" cy="367680"/>
          </a:xfrm>
          <a:custGeom>
            <a:rect b="b" l="l" r="r" t="t"/>
            <a:pathLst>
              <a:path extrusionOk="0" h="11490" w="11491">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94"/>
          <p:cNvSpPr/>
          <p:nvPr/>
        </p:nvSpPr>
        <p:spPr>
          <a:xfrm>
            <a:off x="852272" y="2962490"/>
            <a:ext cx="323520" cy="367360"/>
          </a:xfrm>
          <a:custGeom>
            <a:rect b="b" l="l" r="r" t="t"/>
            <a:pathLst>
              <a:path extrusionOk="0" h="11480" w="1011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33" name="Google Shape;12233;p94"/>
          <p:cNvGrpSpPr/>
          <p:nvPr/>
        </p:nvGrpSpPr>
        <p:grpSpPr>
          <a:xfrm>
            <a:off x="1923280" y="2961402"/>
            <a:ext cx="370368" cy="367328"/>
            <a:chOff x="1951149" y="2885202"/>
            <a:chExt cx="370368" cy="367328"/>
          </a:xfrm>
        </p:grpSpPr>
        <p:sp>
          <p:nvSpPr>
            <p:cNvPr id="12234" name="Google Shape;12234;p94"/>
            <p:cNvSpPr/>
            <p:nvPr/>
          </p:nvSpPr>
          <p:spPr>
            <a:xfrm>
              <a:off x="1951149" y="2885202"/>
              <a:ext cx="370368" cy="367328"/>
            </a:xfrm>
            <a:custGeom>
              <a:rect b="b" l="l" r="r" t="t"/>
              <a:pathLst>
                <a:path extrusionOk="0" h="11479" w="11574">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94"/>
            <p:cNvSpPr/>
            <p:nvPr/>
          </p:nvSpPr>
          <p:spPr>
            <a:xfrm>
              <a:off x="2061645" y="3093618"/>
              <a:ext cx="51456" cy="51456"/>
            </a:xfrm>
            <a:custGeom>
              <a:rect b="b" l="l" r="r" t="t"/>
              <a:pathLst>
                <a:path extrusionOk="0" h="1608" w="1608">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94"/>
            <p:cNvSpPr/>
            <p:nvPr/>
          </p:nvSpPr>
          <p:spPr>
            <a:xfrm>
              <a:off x="2159565" y="3093618"/>
              <a:ext cx="51456" cy="51456"/>
            </a:xfrm>
            <a:custGeom>
              <a:rect b="b" l="l" r="r" t="t"/>
              <a:pathLst>
                <a:path extrusionOk="0" h="1608" w="1608">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7" name="Google Shape;12237;p94"/>
          <p:cNvGrpSpPr/>
          <p:nvPr/>
        </p:nvGrpSpPr>
        <p:grpSpPr>
          <a:xfrm>
            <a:off x="2473808" y="2982362"/>
            <a:ext cx="367328" cy="327296"/>
            <a:chOff x="2501677" y="2906162"/>
            <a:chExt cx="367328" cy="327296"/>
          </a:xfrm>
        </p:grpSpPr>
        <p:sp>
          <p:nvSpPr>
            <p:cNvPr id="12238" name="Google Shape;12238;p94"/>
            <p:cNvSpPr/>
            <p:nvPr/>
          </p:nvSpPr>
          <p:spPr>
            <a:xfrm>
              <a:off x="2670093" y="3049810"/>
              <a:ext cx="131488" cy="107456"/>
            </a:xfrm>
            <a:custGeom>
              <a:rect b="b" l="l" r="r" t="t"/>
              <a:pathLst>
                <a:path extrusionOk="0" h="3358" w="4109">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94"/>
            <p:cNvSpPr/>
            <p:nvPr/>
          </p:nvSpPr>
          <p:spPr>
            <a:xfrm>
              <a:off x="2760397" y="3097522"/>
              <a:ext cx="13344" cy="19360"/>
            </a:xfrm>
            <a:custGeom>
              <a:rect b="b" l="l" r="r" t="t"/>
              <a:pathLst>
                <a:path extrusionOk="0" h="605" w="417">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94"/>
            <p:cNvSpPr/>
            <p:nvPr/>
          </p:nvSpPr>
          <p:spPr>
            <a:xfrm>
              <a:off x="2501677" y="2906162"/>
              <a:ext cx="367328" cy="327296"/>
            </a:xfrm>
            <a:custGeom>
              <a:rect b="b" l="l" r="r" t="t"/>
              <a:pathLst>
                <a:path extrusionOk="0" h="10228" w="11479">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41" name="Google Shape;12241;p94"/>
          <p:cNvSpPr/>
          <p:nvPr/>
        </p:nvSpPr>
        <p:spPr>
          <a:xfrm>
            <a:off x="3569968" y="3005594"/>
            <a:ext cx="368832" cy="281600"/>
          </a:xfrm>
          <a:custGeom>
            <a:rect b="b" l="l" r="r" t="t"/>
            <a:pathLst>
              <a:path extrusionOk="0" h="8800" w="11526">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42" name="Google Shape;12242;p94"/>
          <p:cNvGrpSpPr/>
          <p:nvPr/>
        </p:nvGrpSpPr>
        <p:grpSpPr>
          <a:xfrm>
            <a:off x="3022448" y="2969914"/>
            <a:ext cx="367712" cy="354240"/>
            <a:chOff x="3050317" y="2893714"/>
            <a:chExt cx="367712" cy="354240"/>
          </a:xfrm>
        </p:grpSpPr>
        <p:sp>
          <p:nvSpPr>
            <p:cNvPr id="12243" name="Google Shape;12243;p94"/>
            <p:cNvSpPr/>
            <p:nvPr/>
          </p:nvSpPr>
          <p:spPr>
            <a:xfrm>
              <a:off x="3079661" y="2945010"/>
              <a:ext cx="33184" cy="33184"/>
            </a:xfrm>
            <a:custGeom>
              <a:rect b="b" l="l" r="r" t="t"/>
              <a:pathLst>
                <a:path extrusionOk="0" h="1037" w="1037">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94"/>
            <p:cNvSpPr/>
            <p:nvPr/>
          </p:nvSpPr>
          <p:spPr>
            <a:xfrm>
              <a:off x="3050317" y="2893714"/>
              <a:ext cx="367712" cy="354240"/>
            </a:xfrm>
            <a:custGeom>
              <a:rect b="b" l="l" r="r" t="t"/>
              <a:pathLst>
                <a:path extrusionOk="0" h="11070" w="11491">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45" name="Google Shape;12245;p94"/>
          <p:cNvSpPr/>
          <p:nvPr/>
        </p:nvSpPr>
        <p:spPr>
          <a:xfrm>
            <a:off x="4666864" y="2960634"/>
            <a:ext cx="370368" cy="368096"/>
          </a:xfrm>
          <a:custGeom>
            <a:rect b="b" l="l" r="r" t="t"/>
            <a:pathLst>
              <a:path extrusionOk="0" h="11503" w="11574">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94"/>
          <p:cNvSpPr/>
          <p:nvPr/>
        </p:nvSpPr>
        <p:spPr>
          <a:xfrm>
            <a:off x="8018512" y="2962490"/>
            <a:ext cx="253408" cy="366240"/>
          </a:xfrm>
          <a:custGeom>
            <a:rect b="b" l="l" r="r" t="t"/>
            <a:pathLst>
              <a:path extrusionOk="0" h="11445" w="7919">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47" name="Google Shape;12247;p94"/>
          <p:cNvGrpSpPr/>
          <p:nvPr/>
        </p:nvGrpSpPr>
        <p:grpSpPr>
          <a:xfrm>
            <a:off x="7503408" y="2962554"/>
            <a:ext cx="185184" cy="367296"/>
            <a:chOff x="7531277" y="2886354"/>
            <a:chExt cx="185184" cy="367296"/>
          </a:xfrm>
        </p:grpSpPr>
        <p:sp>
          <p:nvSpPr>
            <p:cNvPr id="12248" name="Google Shape;12248;p94"/>
            <p:cNvSpPr/>
            <p:nvPr/>
          </p:nvSpPr>
          <p:spPr>
            <a:xfrm>
              <a:off x="7531277" y="2886354"/>
              <a:ext cx="185184" cy="367296"/>
            </a:xfrm>
            <a:custGeom>
              <a:rect b="b" l="l" r="r" t="t"/>
              <a:pathLst>
                <a:path extrusionOk="0" h="11478" w="5787">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94"/>
            <p:cNvSpPr/>
            <p:nvPr/>
          </p:nvSpPr>
          <p:spPr>
            <a:xfrm>
              <a:off x="7642157" y="3151154"/>
              <a:ext cx="16032" cy="10688"/>
            </a:xfrm>
            <a:custGeom>
              <a:rect b="b" l="l" r="r" t="t"/>
              <a:pathLst>
                <a:path extrusionOk="0" h="334" w="501">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94"/>
            <p:cNvSpPr/>
            <p:nvPr/>
          </p:nvSpPr>
          <p:spPr>
            <a:xfrm>
              <a:off x="7625005" y="3070738"/>
              <a:ext cx="16032" cy="10336"/>
            </a:xfrm>
            <a:custGeom>
              <a:rect b="b" l="l" r="r" t="t"/>
              <a:pathLst>
                <a:path extrusionOk="0" h="323" w="501">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1" name="Google Shape;12251;p94"/>
          <p:cNvGrpSpPr/>
          <p:nvPr/>
        </p:nvGrpSpPr>
        <p:grpSpPr>
          <a:xfrm>
            <a:off x="6898768" y="2962938"/>
            <a:ext cx="297184" cy="367296"/>
            <a:chOff x="6926637" y="2886738"/>
            <a:chExt cx="297184" cy="367296"/>
          </a:xfrm>
        </p:grpSpPr>
        <p:sp>
          <p:nvSpPr>
            <p:cNvPr id="12252" name="Google Shape;12252;p94"/>
            <p:cNvSpPr/>
            <p:nvPr/>
          </p:nvSpPr>
          <p:spPr>
            <a:xfrm>
              <a:off x="7006637" y="2961202"/>
              <a:ext cx="106720" cy="100064"/>
            </a:xfrm>
            <a:custGeom>
              <a:rect b="b" l="l" r="r" t="t"/>
              <a:pathLst>
                <a:path extrusionOk="0" h="3127" w="3335">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94"/>
            <p:cNvSpPr/>
            <p:nvPr/>
          </p:nvSpPr>
          <p:spPr>
            <a:xfrm>
              <a:off x="7037485" y="2986738"/>
              <a:ext cx="106720" cy="100800"/>
            </a:xfrm>
            <a:custGeom>
              <a:rect b="b" l="l" r="r" t="t"/>
              <a:pathLst>
                <a:path extrusionOk="0" h="3150" w="3335">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94"/>
            <p:cNvSpPr/>
            <p:nvPr/>
          </p:nvSpPr>
          <p:spPr>
            <a:xfrm>
              <a:off x="6926637" y="2886738"/>
              <a:ext cx="297184" cy="367296"/>
            </a:xfrm>
            <a:custGeom>
              <a:rect b="b" l="l" r="r" t="t"/>
              <a:pathLst>
                <a:path extrusionOk="0" h="11478" w="9287">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55" name="Google Shape;12255;p94"/>
          <p:cNvSpPr/>
          <p:nvPr/>
        </p:nvSpPr>
        <p:spPr>
          <a:xfrm>
            <a:off x="5227696" y="2962170"/>
            <a:ext cx="346368" cy="368064"/>
          </a:xfrm>
          <a:custGeom>
            <a:rect b="b" l="l" r="r" t="t"/>
            <a:pathLst>
              <a:path extrusionOk="0" h="11502" w="10824">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94"/>
          <p:cNvSpPr/>
          <p:nvPr/>
        </p:nvSpPr>
        <p:spPr>
          <a:xfrm>
            <a:off x="5806416" y="2962874"/>
            <a:ext cx="289216" cy="368512"/>
          </a:xfrm>
          <a:custGeom>
            <a:rect b="b" l="l" r="r" t="t"/>
            <a:pathLst>
              <a:path extrusionOk="0" h="11516" w="9038">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57" name="Google Shape;12257;p94"/>
          <p:cNvGrpSpPr/>
          <p:nvPr/>
        </p:nvGrpSpPr>
        <p:grpSpPr>
          <a:xfrm>
            <a:off x="6312784" y="2962554"/>
            <a:ext cx="370368" cy="368064"/>
            <a:chOff x="6340653" y="2886354"/>
            <a:chExt cx="370368" cy="368064"/>
          </a:xfrm>
        </p:grpSpPr>
        <p:sp>
          <p:nvSpPr>
            <p:cNvPr id="12258" name="Google Shape;12258;p94"/>
            <p:cNvSpPr/>
            <p:nvPr/>
          </p:nvSpPr>
          <p:spPr>
            <a:xfrm>
              <a:off x="6521229" y="2938162"/>
              <a:ext cx="10720" cy="16416"/>
            </a:xfrm>
            <a:custGeom>
              <a:rect b="b" l="l" r="r" t="t"/>
              <a:pathLst>
                <a:path extrusionOk="0" h="513" w="335">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94"/>
            <p:cNvSpPr/>
            <p:nvPr/>
          </p:nvSpPr>
          <p:spPr>
            <a:xfrm>
              <a:off x="6647725" y="3010258"/>
              <a:ext cx="17568" cy="16704"/>
            </a:xfrm>
            <a:custGeom>
              <a:rect b="b" l="l" r="r" t="t"/>
              <a:pathLst>
                <a:path extrusionOk="0" h="522" w="549">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94"/>
            <p:cNvSpPr/>
            <p:nvPr/>
          </p:nvSpPr>
          <p:spPr>
            <a:xfrm>
              <a:off x="6635533" y="3166354"/>
              <a:ext cx="17952" cy="11872"/>
            </a:xfrm>
            <a:custGeom>
              <a:rect b="b" l="l" r="r" t="t"/>
              <a:pathLst>
                <a:path extrusionOk="0" h="371" w="561">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94"/>
            <p:cNvSpPr/>
            <p:nvPr/>
          </p:nvSpPr>
          <p:spPr>
            <a:xfrm>
              <a:off x="6387885" y="3009970"/>
              <a:ext cx="18336" cy="17376"/>
            </a:xfrm>
            <a:custGeom>
              <a:rect b="b" l="l" r="r" t="t"/>
              <a:pathLst>
                <a:path extrusionOk="0" h="543" w="573">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94"/>
            <p:cNvSpPr/>
            <p:nvPr/>
          </p:nvSpPr>
          <p:spPr>
            <a:xfrm>
              <a:off x="6398925" y="3166354"/>
              <a:ext cx="18336" cy="11872"/>
            </a:xfrm>
            <a:custGeom>
              <a:rect b="b" l="l" r="r" t="t"/>
              <a:pathLst>
                <a:path extrusionOk="0" h="371" w="573">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94"/>
            <p:cNvSpPr/>
            <p:nvPr/>
          </p:nvSpPr>
          <p:spPr>
            <a:xfrm>
              <a:off x="6340653" y="2886354"/>
              <a:ext cx="370368" cy="368064"/>
            </a:xfrm>
            <a:custGeom>
              <a:rect b="b" l="l" r="r" t="t"/>
              <a:pathLst>
                <a:path extrusionOk="0" h="11502" w="11574">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4" name="Google Shape;12264;p94"/>
          <p:cNvGrpSpPr/>
          <p:nvPr/>
        </p:nvGrpSpPr>
        <p:grpSpPr>
          <a:xfrm>
            <a:off x="5218928" y="2057626"/>
            <a:ext cx="354752" cy="336512"/>
            <a:chOff x="5246797" y="1981426"/>
            <a:chExt cx="354752" cy="336512"/>
          </a:xfrm>
        </p:grpSpPr>
        <p:sp>
          <p:nvSpPr>
            <p:cNvPr id="12265" name="Google Shape;12265;p94"/>
            <p:cNvSpPr/>
            <p:nvPr/>
          </p:nvSpPr>
          <p:spPr>
            <a:xfrm>
              <a:off x="5246797" y="1981426"/>
              <a:ext cx="354752" cy="336512"/>
            </a:xfrm>
            <a:custGeom>
              <a:rect b="b" l="l" r="r" t="t"/>
              <a:pathLst>
                <a:path extrusionOk="0" h="10516" w="11086">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94"/>
            <p:cNvSpPr/>
            <p:nvPr/>
          </p:nvSpPr>
          <p:spPr>
            <a:xfrm>
              <a:off x="5295565" y="2044338"/>
              <a:ext cx="10304" cy="10688"/>
            </a:xfrm>
            <a:custGeom>
              <a:rect b="b" l="l" r="r" t="t"/>
              <a:pathLst>
                <a:path extrusionOk="0" h="334" w="322">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7" name="Google Shape;12267;p94"/>
          <p:cNvGrpSpPr/>
          <p:nvPr/>
        </p:nvGrpSpPr>
        <p:grpSpPr>
          <a:xfrm>
            <a:off x="4120880" y="2178266"/>
            <a:ext cx="355136" cy="216256"/>
            <a:chOff x="4148749" y="2102066"/>
            <a:chExt cx="355136" cy="216256"/>
          </a:xfrm>
        </p:grpSpPr>
        <p:sp>
          <p:nvSpPr>
            <p:cNvPr id="12268" name="Google Shape;12268;p94"/>
            <p:cNvSpPr/>
            <p:nvPr/>
          </p:nvSpPr>
          <p:spPr>
            <a:xfrm>
              <a:off x="4148749" y="2102066"/>
              <a:ext cx="355136" cy="216256"/>
            </a:xfrm>
            <a:custGeom>
              <a:rect b="b" l="l" r="r" t="t"/>
              <a:pathLst>
                <a:path extrusionOk="0" h="6758" w="11098">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94"/>
            <p:cNvSpPr/>
            <p:nvPr/>
          </p:nvSpPr>
          <p:spPr>
            <a:xfrm>
              <a:off x="4195981" y="2177682"/>
              <a:ext cx="10336" cy="10720"/>
            </a:xfrm>
            <a:custGeom>
              <a:rect b="b" l="l" r="r" t="t"/>
              <a:pathLst>
                <a:path extrusionOk="0" h="335" w="323">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0" name="Google Shape;12270;p94"/>
          <p:cNvGrpSpPr/>
          <p:nvPr/>
        </p:nvGrpSpPr>
        <p:grpSpPr>
          <a:xfrm>
            <a:off x="5766800" y="2077626"/>
            <a:ext cx="354752" cy="315360"/>
            <a:chOff x="5794669" y="2001426"/>
            <a:chExt cx="354752" cy="315360"/>
          </a:xfrm>
        </p:grpSpPr>
        <p:sp>
          <p:nvSpPr>
            <p:cNvPr id="12271" name="Google Shape;12271;p94"/>
            <p:cNvSpPr/>
            <p:nvPr/>
          </p:nvSpPr>
          <p:spPr>
            <a:xfrm>
              <a:off x="5841165" y="2051186"/>
              <a:ext cx="10688" cy="10336"/>
            </a:xfrm>
            <a:custGeom>
              <a:rect b="b" l="l" r="r" t="t"/>
              <a:pathLst>
                <a:path extrusionOk="0" h="323" w="334">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94"/>
            <p:cNvSpPr/>
            <p:nvPr/>
          </p:nvSpPr>
          <p:spPr>
            <a:xfrm>
              <a:off x="5794669" y="2001426"/>
              <a:ext cx="354752" cy="315360"/>
            </a:xfrm>
            <a:custGeom>
              <a:rect b="b" l="l" r="r" t="t"/>
              <a:pathLst>
                <a:path extrusionOk="0" h="9855" w="11086">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3" name="Google Shape;12273;p94"/>
          <p:cNvGrpSpPr/>
          <p:nvPr/>
        </p:nvGrpSpPr>
        <p:grpSpPr>
          <a:xfrm>
            <a:off x="6317360" y="2106042"/>
            <a:ext cx="352832" cy="289216"/>
            <a:chOff x="6345229" y="2029842"/>
            <a:chExt cx="352832" cy="289216"/>
          </a:xfrm>
        </p:grpSpPr>
        <p:sp>
          <p:nvSpPr>
            <p:cNvPr id="12274" name="Google Shape;12274;p94"/>
            <p:cNvSpPr/>
            <p:nvPr/>
          </p:nvSpPr>
          <p:spPr>
            <a:xfrm>
              <a:off x="6392845" y="2048146"/>
              <a:ext cx="12992" cy="10720"/>
            </a:xfrm>
            <a:custGeom>
              <a:rect b="b" l="l" r="r" t="t"/>
              <a:pathLst>
                <a:path extrusionOk="0" h="335" w="406">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94"/>
            <p:cNvSpPr/>
            <p:nvPr/>
          </p:nvSpPr>
          <p:spPr>
            <a:xfrm>
              <a:off x="6345229" y="2029842"/>
              <a:ext cx="352832" cy="289216"/>
            </a:xfrm>
            <a:custGeom>
              <a:rect b="b" l="l" r="r" t="t"/>
              <a:pathLst>
                <a:path extrusionOk="0" h="9038" w="11026">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6" name="Google Shape;12276;p94"/>
          <p:cNvGrpSpPr/>
          <p:nvPr/>
        </p:nvGrpSpPr>
        <p:grpSpPr>
          <a:xfrm>
            <a:off x="4669520" y="2112538"/>
            <a:ext cx="354752" cy="281984"/>
            <a:chOff x="4697389" y="2036338"/>
            <a:chExt cx="354752" cy="281984"/>
          </a:xfrm>
        </p:grpSpPr>
        <p:sp>
          <p:nvSpPr>
            <p:cNvPr id="12277" name="Google Shape;12277;p94"/>
            <p:cNvSpPr/>
            <p:nvPr/>
          </p:nvSpPr>
          <p:spPr>
            <a:xfrm>
              <a:off x="4697389" y="2036338"/>
              <a:ext cx="354752" cy="281984"/>
            </a:xfrm>
            <a:custGeom>
              <a:rect b="b" l="l" r="r" t="t"/>
              <a:pathLst>
                <a:path extrusionOk="0" h="8812" w="11086">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94"/>
            <p:cNvSpPr/>
            <p:nvPr/>
          </p:nvSpPr>
          <p:spPr>
            <a:xfrm>
              <a:off x="4747693" y="2113682"/>
              <a:ext cx="10688" cy="10688"/>
            </a:xfrm>
            <a:custGeom>
              <a:rect b="b" l="l" r="r" t="t"/>
              <a:pathLst>
                <a:path extrusionOk="0" h="334" w="334">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9" name="Google Shape;12279;p94"/>
          <p:cNvGrpSpPr/>
          <p:nvPr/>
        </p:nvGrpSpPr>
        <p:grpSpPr>
          <a:xfrm>
            <a:off x="1376144" y="2500954"/>
            <a:ext cx="353600" cy="354944"/>
            <a:chOff x="1404013" y="2424754"/>
            <a:chExt cx="353600" cy="354944"/>
          </a:xfrm>
        </p:grpSpPr>
        <p:sp>
          <p:nvSpPr>
            <p:cNvPr id="12280" name="Google Shape;12280;p94"/>
            <p:cNvSpPr/>
            <p:nvPr/>
          </p:nvSpPr>
          <p:spPr>
            <a:xfrm>
              <a:off x="1404013" y="2424754"/>
              <a:ext cx="353600" cy="354944"/>
            </a:xfrm>
            <a:custGeom>
              <a:rect b="b" l="l" r="r" t="t"/>
              <a:pathLst>
                <a:path extrusionOk="0" h="11092" w="1105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94"/>
            <p:cNvSpPr/>
            <p:nvPr/>
          </p:nvSpPr>
          <p:spPr>
            <a:xfrm>
              <a:off x="1481357" y="2507634"/>
              <a:ext cx="54144" cy="65568"/>
            </a:xfrm>
            <a:custGeom>
              <a:rect b="b" l="l" r="r" t="t"/>
              <a:pathLst>
                <a:path extrusionOk="0" h="2049" w="1692">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94"/>
            <p:cNvSpPr/>
            <p:nvPr/>
          </p:nvSpPr>
          <p:spPr>
            <a:xfrm>
              <a:off x="1625389" y="2507634"/>
              <a:ext cx="54528" cy="65568"/>
            </a:xfrm>
            <a:custGeom>
              <a:rect b="b" l="l" r="r" t="t"/>
              <a:pathLst>
                <a:path extrusionOk="0" h="2049" w="1704">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94"/>
            <p:cNvSpPr/>
            <p:nvPr/>
          </p:nvSpPr>
          <p:spPr>
            <a:xfrm>
              <a:off x="1503085" y="2529746"/>
              <a:ext cx="10688" cy="21344"/>
            </a:xfrm>
            <a:custGeom>
              <a:rect b="b" l="l" r="r" t="t"/>
              <a:pathLst>
                <a:path extrusionOk="0" h="667" w="334">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94"/>
            <p:cNvSpPr/>
            <p:nvPr/>
          </p:nvSpPr>
          <p:spPr>
            <a:xfrm>
              <a:off x="1647501" y="2529746"/>
              <a:ext cx="10304" cy="21344"/>
            </a:xfrm>
            <a:custGeom>
              <a:rect b="b" l="l" r="r" t="t"/>
              <a:pathLst>
                <a:path extrusionOk="0" h="667" w="322">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5" name="Google Shape;12285;p94"/>
          <p:cNvGrpSpPr/>
          <p:nvPr/>
        </p:nvGrpSpPr>
        <p:grpSpPr>
          <a:xfrm>
            <a:off x="826384" y="2504474"/>
            <a:ext cx="355104" cy="351040"/>
            <a:chOff x="854253" y="2428274"/>
            <a:chExt cx="355104" cy="351040"/>
          </a:xfrm>
        </p:grpSpPr>
        <p:sp>
          <p:nvSpPr>
            <p:cNvPr id="12286" name="Google Shape;12286;p94"/>
            <p:cNvSpPr/>
            <p:nvPr/>
          </p:nvSpPr>
          <p:spPr>
            <a:xfrm>
              <a:off x="854253" y="2428274"/>
              <a:ext cx="355104" cy="351040"/>
            </a:xfrm>
            <a:custGeom>
              <a:rect b="b" l="l" r="r" t="t"/>
              <a:pathLst>
                <a:path extrusionOk="0" h="10970" w="11097">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94"/>
            <p:cNvSpPr/>
            <p:nvPr/>
          </p:nvSpPr>
          <p:spPr>
            <a:xfrm>
              <a:off x="1003597" y="2557554"/>
              <a:ext cx="49568" cy="60608"/>
            </a:xfrm>
            <a:custGeom>
              <a:rect b="b" l="l" r="r" t="t"/>
              <a:pathLst>
                <a:path extrusionOk="0" h="1894" w="1549">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8" name="Google Shape;12288;p94"/>
          <p:cNvGrpSpPr/>
          <p:nvPr/>
        </p:nvGrpSpPr>
        <p:grpSpPr>
          <a:xfrm>
            <a:off x="6869040" y="2517146"/>
            <a:ext cx="354752" cy="275904"/>
            <a:chOff x="6896909" y="2440946"/>
            <a:chExt cx="354752" cy="275904"/>
          </a:xfrm>
        </p:grpSpPr>
        <p:sp>
          <p:nvSpPr>
            <p:cNvPr id="12289" name="Google Shape;12289;p94"/>
            <p:cNvSpPr/>
            <p:nvPr/>
          </p:nvSpPr>
          <p:spPr>
            <a:xfrm>
              <a:off x="7052365" y="2573938"/>
              <a:ext cx="32416" cy="32416"/>
            </a:xfrm>
            <a:custGeom>
              <a:rect b="b" l="l" r="r" t="t"/>
              <a:pathLst>
                <a:path extrusionOk="0" h="1013" w="1013">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94"/>
            <p:cNvSpPr/>
            <p:nvPr/>
          </p:nvSpPr>
          <p:spPr>
            <a:xfrm>
              <a:off x="6896909" y="2440946"/>
              <a:ext cx="354752" cy="275904"/>
            </a:xfrm>
            <a:custGeom>
              <a:rect b="b" l="l" r="r" t="t"/>
              <a:pathLst>
                <a:path extrusionOk="0" h="8622" w="11086">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91" name="Google Shape;12291;p94"/>
          <p:cNvSpPr/>
          <p:nvPr/>
        </p:nvSpPr>
        <p:spPr>
          <a:xfrm>
            <a:off x="6319632" y="2524954"/>
            <a:ext cx="354752" cy="330176"/>
          </a:xfrm>
          <a:custGeom>
            <a:rect b="b" l="l" r="r" t="t"/>
            <a:pathLst>
              <a:path extrusionOk="0" h="10318" w="11086">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92" name="Google Shape;12292;p94"/>
          <p:cNvGrpSpPr/>
          <p:nvPr/>
        </p:nvGrpSpPr>
        <p:grpSpPr>
          <a:xfrm>
            <a:off x="5237200" y="2500954"/>
            <a:ext cx="321984" cy="354560"/>
            <a:chOff x="5265069" y="2424754"/>
            <a:chExt cx="321984" cy="354560"/>
          </a:xfrm>
        </p:grpSpPr>
        <p:sp>
          <p:nvSpPr>
            <p:cNvPr id="12293" name="Google Shape;12293;p94"/>
            <p:cNvSpPr/>
            <p:nvPr/>
          </p:nvSpPr>
          <p:spPr>
            <a:xfrm>
              <a:off x="5265069" y="2424754"/>
              <a:ext cx="321984" cy="354560"/>
            </a:xfrm>
            <a:custGeom>
              <a:rect b="b" l="l" r="r" t="t"/>
              <a:pathLst>
                <a:path extrusionOk="0" h="11080" w="10062">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94"/>
            <p:cNvSpPr/>
            <p:nvPr/>
          </p:nvSpPr>
          <p:spPr>
            <a:xfrm>
              <a:off x="5360717" y="2479826"/>
              <a:ext cx="32416" cy="38144"/>
            </a:xfrm>
            <a:custGeom>
              <a:rect b="b" l="l" r="r" t="t"/>
              <a:pathLst>
                <a:path extrusionOk="0" h="1192" w="1013">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5" name="Google Shape;12295;p94"/>
          <p:cNvGrpSpPr/>
          <p:nvPr/>
        </p:nvGrpSpPr>
        <p:grpSpPr>
          <a:xfrm>
            <a:off x="4122800" y="2542970"/>
            <a:ext cx="355104" cy="259584"/>
            <a:chOff x="4150669" y="2466770"/>
            <a:chExt cx="355104" cy="259584"/>
          </a:xfrm>
        </p:grpSpPr>
        <p:sp>
          <p:nvSpPr>
            <p:cNvPr id="12296" name="Google Shape;12296;p94"/>
            <p:cNvSpPr/>
            <p:nvPr/>
          </p:nvSpPr>
          <p:spPr>
            <a:xfrm>
              <a:off x="4150669" y="2466770"/>
              <a:ext cx="355104" cy="259584"/>
            </a:xfrm>
            <a:custGeom>
              <a:rect b="b" l="l" r="r" t="t"/>
              <a:pathLst>
                <a:path extrusionOk="0" h="8112" w="11097">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94"/>
            <p:cNvSpPr/>
            <p:nvPr/>
          </p:nvSpPr>
          <p:spPr>
            <a:xfrm>
              <a:off x="4270285" y="2538098"/>
              <a:ext cx="17184" cy="19872"/>
            </a:xfrm>
            <a:custGeom>
              <a:rect b="b" l="l" r="r" t="t"/>
              <a:pathLst>
                <a:path extrusionOk="0" h="621" w="537">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94"/>
            <p:cNvSpPr/>
            <p:nvPr/>
          </p:nvSpPr>
          <p:spPr>
            <a:xfrm>
              <a:off x="4183437" y="2557170"/>
              <a:ext cx="32416" cy="38144"/>
            </a:xfrm>
            <a:custGeom>
              <a:rect b="b" l="l" r="r" t="t"/>
              <a:pathLst>
                <a:path extrusionOk="0" h="1192" w="1013">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94"/>
            <p:cNvSpPr/>
            <p:nvPr/>
          </p:nvSpPr>
          <p:spPr>
            <a:xfrm>
              <a:off x="4309901" y="2589490"/>
              <a:ext cx="82720" cy="60672"/>
            </a:xfrm>
            <a:custGeom>
              <a:rect b="b" l="l" r="r" t="t"/>
              <a:pathLst>
                <a:path extrusionOk="0" h="1896" w="2585">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0" name="Google Shape;12300;p94"/>
          <p:cNvGrpSpPr/>
          <p:nvPr/>
        </p:nvGrpSpPr>
        <p:grpSpPr>
          <a:xfrm>
            <a:off x="4671824" y="2501146"/>
            <a:ext cx="354336" cy="353984"/>
            <a:chOff x="4699693" y="2424946"/>
            <a:chExt cx="354336" cy="353984"/>
          </a:xfrm>
        </p:grpSpPr>
        <p:sp>
          <p:nvSpPr>
            <p:cNvPr id="12301" name="Google Shape;12301;p94"/>
            <p:cNvSpPr/>
            <p:nvPr/>
          </p:nvSpPr>
          <p:spPr>
            <a:xfrm>
              <a:off x="4699693" y="2424946"/>
              <a:ext cx="354336" cy="353984"/>
            </a:xfrm>
            <a:custGeom>
              <a:rect b="b" l="l" r="r" t="t"/>
              <a:pathLst>
                <a:path extrusionOk="0" h="11062" w="11073">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94"/>
            <p:cNvSpPr/>
            <p:nvPr/>
          </p:nvSpPr>
          <p:spPr>
            <a:xfrm>
              <a:off x="4738157" y="2573938"/>
              <a:ext cx="38144" cy="38112"/>
            </a:xfrm>
            <a:custGeom>
              <a:rect b="b" l="l" r="r" t="t"/>
              <a:pathLst>
                <a:path extrusionOk="0" h="1191" w="1192">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03" name="Google Shape;12303;p94"/>
          <p:cNvSpPr/>
          <p:nvPr/>
        </p:nvSpPr>
        <p:spPr>
          <a:xfrm>
            <a:off x="5782032" y="2500794"/>
            <a:ext cx="331520" cy="354720"/>
          </a:xfrm>
          <a:custGeom>
            <a:rect b="b" l="l" r="r" t="t"/>
            <a:pathLst>
              <a:path extrusionOk="0" h="11085" w="1036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94"/>
          <p:cNvSpPr/>
          <p:nvPr/>
        </p:nvSpPr>
        <p:spPr>
          <a:xfrm>
            <a:off x="3023984" y="2539738"/>
            <a:ext cx="355520" cy="315776"/>
          </a:xfrm>
          <a:custGeom>
            <a:rect b="b" l="l" r="r" t="t"/>
            <a:pathLst>
              <a:path extrusionOk="0" h="9868" w="1111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05" name="Google Shape;12305;p94"/>
          <p:cNvGrpSpPr/>
          <p:nvPr/>
        </p:nvGrpSpPr>
        <p:grpSpPr>
          <a:xfrm>
            <a:off x="1925168" y="2628442"/>
            <a:ext cx="355136" cy="227072"/>
            <a:chOff x="1953037" y="2552242"/>
            <a:chExt cx="355136" cy="227072"/>
          </a:xfrm>
        </p:grpSpPr>
        <p:sp>
          <p:nvSpPr>
            <p:cNvPr id="12306" name="Google Shape;12306;p94"/>
            <p:cNvSpPr/>
            <p:nvPr/>
          </p:nvSpPr>
          <p:spPr>
            <a:xfrm>
              <a:off x="1953037" y="2552242"/>
              <a:ext cx="355136" cy="227072"/>
            </a:xfrm>
            <a:custGeom>
              <a:rect b="b" l="l" r="r" t="t"/>
              <a:pathLst>
                <a:path extrusionOk="0" h="7096" w="11098">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94"/>
            <p:cNvSpPr/>
            <p:nvPr/>
          </p:nvSpPr>
          <p:spPr>
            <a:xfrm>
              <a:off x="1985805" y="2573938"/>
              <a:ext cx="10720" cy="16416"/>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08" name="Google Shape;12308;p94"/>
          <p:cNvSpPr/>
          <p:nvPr/>
        </p:nvSpPr>
        <p:spPr>
          <a:xfrm>
            <a:off x="3576048" y="2500346"/>
            <a:ext cx="348256" cy="354016"/>
          </a:xfrm>
          <a:custGeom>
            <a:rect b="b" l="l" r="r" t="t"/>
            <a:pathLst>
              <a:path extrusionOk="0" h="11063" w="10883">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09" name="Google Shape;12309;p94"/>
          <p:cNvGrpSpPr/>
          <p:nvPr/>
        </p:nvGrpSpPr>
        <p:grpSpPr>
          <a:xfrm>
            <a:off x="2473072" y="2603418"/>
            <a:ext cx="355104" cy="250944"/>
            <a:chOff x="2500941" y="2527218"/>
            <a:chExt cx="355104" cy="250944"/>
          </a:xfrm>
        </p:grpSpPr>
        <p:sp>
          <p:nvSpPr>
            <p:cNvPr id="12310" name="Google Shape;12310;p94"/>
            <p:cNvSpPr/>
            <p:nvPr/>
          </p:nvSpPr>
          <p:spPr>
            <a:xfrm>
              <a:off x="2500941" y="2527218"/>
              <a:ext cx="355104" cy="250944"/>
            </a:xfrm>
            <a:custGeom>
              <a:rect b="b" l="l" r="r" t="t"/>
              <a:pathLst>
                <a:path extrusionOk="0" h="7842" w="11097">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94"/>
            <p:cNvSpPr/>
            <p:nvPr/>
          </p:nvSpPr>
          <p:spPr>
            <a:xfrm>
              <a:off x="2651437" y="2623922"/>
              <a:ext cx="16768" cy="15968"/>
            </a:xfrm>
            <a:custGeom>
              <a:rect b="b" l="l" r="r" t="t"/>
              <a:pathLst>
                <a:path extrusionOk="0" h="499" w="524">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94"/>
            <p:cNvSpPr/>
            <p:nvPr/>
          </p:nvSpPr>
          <p:spPr>
            <a:xfrm>
              <a:off x="2690285" y="2623922"/>
              <a:ext cx="16800" cy="15968"/>
            </a:xfrm>
            <a:custGeom>
              <a:rect b="b" l="l" r="r" t="t"/>
              <a:pathLst>
                <a:path extrusionOk="0" h="499" w="525">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94"/>
            <p:cNvSpPr/>
            <p:nvPr/>
          </p:nvSpPr>
          <p:spPr>
            <a:xfrm>
              <a:off x="2535597" y="2557170"/>
              <a:ext cx="32416" cy="49184"/>
            </a:xfrm>
            <a:custGeom>
              <a:rect b="b" l="l" r="r" t="t"/>
              <a:pathLst>
                <a:path extrusionOk="0" h="1537" w="1013">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94"/>
            <p:cNvSpPr/>
            <p:nvPr/>
          </p:nvSpPr>
          <p:spPr>
            <a:xfrm>
              <a:off x="2790477" y="2557938"/>
              <a:ext cx="32416" cy="48800"/>
            </a:xfrm>
            <a:custGeom>
              <a:rect b="b" l="l" r="r" t="t"/>
              <a:pathLst>
                <a:path extrusionOk="0" h="1525" w="1013">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15" name="Google Shape;12315;p94"/>
          <p:cNvSpPr/>
          <p:nvPr/>
        </p:nvSpPr>
        <p:spPr>
          <a:xfrm>
            <a:off x="7419568" y="2575482"/>
            <a:ext cx="355136" cy="281952"/>
          </a:xfrm>
          <a:custGeom>
            <a:rect b="b" l="l" r="r" t="t"/>
            <a:pathLst>
              <a:path extrusionOk="0" h="8811" w="11098">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16" name="Google Shape;12316;p94"/>
          <p:cNvGrpSpPr/>
          <p:nvPr/>
        </p:nvGrpSpPr>
        <p:grpSpPr>
          <a:xfrm>
            <a:off x="7965936" y="2503322"/>
            <a:ext cx="356256" cy="351808"/>
            <a:chOff x="7993805" y="2427122"/>
            <a:chExt cx="356256" cy="351808"/>
          </a:xfrm>
        </p:grpSpPr>
        <p:sp>
          <p:nvSpPr>
            <p:cNvPr id="12317" name="Google Shape;12317;p94"/>
            <p:cNvSpPr/>
            <p:nvPr/>
          </p:nvSpPr>
          <p:spPr>
            <a:xfrm>
              <a:off x="8154957" y="2427122"/>
              <a:ext cx="195104" cy="194464"/>
            </a:xfrm>
            <a:custGeom>
              <a:rect b="b" l="l" r="r" t="t"/>
              <a:pathLst>
                <a:path extrusionOk="0" h="6077" w="6097">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94"/>
            <p:cNvSpPr/>
            <p:nvPr/>
          </p:nvSpPr>
          <p:spPr>
            <a:xfrm>
              <a:off x="7993805" y="2477170"/>
              <a:ext cx="136032" cy="222144"/>
            </a:xfrm>
            <a:custGeom>
              <a:rect b="b" l="l" r="r" t="t"/>
              <a:pathLst>
                <a:path extrusionOk="0" h="6942" w="4251">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94"/>
            <p:cNvSpPr/>
            <p:nvPr/>
          </p:nvSpPr>
          <p:spPr>
            <a:xfrm>
              <a:off x="8170573" y="2617042"/>
              <a:ext cx="110528" cy="161888"/>
            </a:xfrm>
            <a:custGeom>
              <a:rect b="b" l="l" r="r" t="t"/>
              <a:pathLst>
                <a:path extrusionOk="0" h="5059" w="3454">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0" name="Google Shape;12320;p94"/>
          <p:cNvGrpSpPr/>
          <p:nvPr/>
        </p:nvGrpSpPr>
        <p:grpSpPr>
          <a:xfrm>
            <a:off x="850768" y="2041210"/>
            <a:ext cx="308640" cy="353312"/>
            <a:chOff x="878637" y="1965010"/>
            <a:chExt cx="308640" cy="353312"/>
          </a:xfrm>
        </p:grpSpPr>
        <p:sp>
          <p:nvSpPr>
            <p:cNvPr id="12321" name="Google Shape;12321;p94"/>
            <p:cNvSpPr/>
            <p:nvPr/>
          </p:nvSpPr>
          <p:spPr>
            <a:xfrm>
              <a:off x="878637" y="1965010"/>
              <a:ext cx="308640" cy="353312"/>
            </a:xfrm>
            <a:custGeom>
              <a:rect b="b" l="l" r="r" t="t"/>
              <a:pathLst>
                <a:path extrusionOk="0" h="11041" w="9645">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94"/>
            <p:cNvSpPr/>
            <p:nvPr/>
          </p:nvSpPr>
          <p:spPr>
            <a:xfrm>
              <a:off x="960557" y="2185682"/>
              <a:ext cx="43840" cy="49568"/>
            </a:xfrm>
            <a:custGeom>
              <a:rect b="b" l="l" r="r" t="t"/>
              <a:pathLst>
                <a:path extrusionOk="0" h="1549" w="137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94"/>
            <p:cNvSpPr/>
            <p:nvPr/>
          </p:nvSpPr>
          <p:spPr>
            <a:xfrm>
              <a:off x="1060365" y="2185682"/>
              <a:ext cx="43840" cy="49568"/>
            </a:xfrm>
            <a:custGeom>
              <a:rect b="b" l="l" r="r" t="t"/>
              <a:pathLst>
                <a:path extrusionOk="0" h="1549" w="137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4" name="Google Shape;12324;p94"/>
          <p:cNvGrpSpPr/>
          <p:nvPr/>
        </p:nvGrpSpPr>
        <p:grpSpPr>
          <a:xfrm>
            <a:off x="6868272" y="2040922"/>
            <a:ext cx="348256" cy="352448"/>
            <a:chOff x="6896141" y="1964722"/>
            <a:chExt cx="348256" cy="352448"/>
          </a:xfrm>
        </p:grpSpPr>
        <p:sp>
          <p:nvSpPr>
            <p:cNvPr id="12325" name="Google Shape;12325;p94"/>
            <p:cNvSpPr/>
            <p:nvPr/>
          </p:nvSpPr>
          <p:spPr>
            <a:xfrm>
              <a:off x="6896141" y="1964722"/>
              <a:ext cx="348256" cy="352448"/>
            </a:xfrm>
            <a:custGeom>
              <a:rect b="b" l="l" r="r" t="t"/>
              <a:pathLst>
                <a:path extrusionOk="0" h="11014" w="10883">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94"/>
            <p:cNvSpPr/>
            <p:nvPr/>
          </p:nvSpPr>
          <p:spPr>
            <a:xfrm>
              <a:off x="7155597" y="2179538"/>
              <a:ext cx="18336" cy="11904"/>
            </a:xfrm>
            <a:custGeom>
              <a:rect b="b" l="l" r="r" t="t"/>
              <a:pathLst>
                <a:path extrusionOk="0" h="372" w="573">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94"/>
            <p:cNvSpPr/>
            <p:nvPr/>
          </p:nvSpPr>
          <p:spPr>
            <a:xfrm>
              <a:off x="6962829" y="1987186"/>
              <a:ext cx="32416" cy="32416"/>
            </a:xfrm>
            <a:custGeom>
              <a:rect b="b" l="l" r="r" t="t"/>
              <a:pathLst>
                <a:path extrusionOk="0" h="1013" w="1013">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8" name="Google Shape;12328;p94"/>
          <p:cNvGrpSpPr/>
          <p:nvPr/>
        </p:nvGrpSpPr>
        <p:grpSpPr>
          <a:xfrm>
            <a:off x="7962128" y="2091578"/>
            <a:ext cx="355136" cy="303328"/>
            <a:chOff x="7989997" y="2015378"/>
            <a:chExt cx="355136" cy="303328"/>
          </a:xfrm>
        </p:grpSpPr>
        <p:sp>
          <p:nvSpPr>
            <p:cNvPr id="12329" name="Google Shape;12329;p94"/>
            <p:cNvSpPr/>
            <p:nvPr/>
          </p:nvSpPr>
          <p:spPr>
            <a:xfrm>
              <a:off x="8052109" y="2080530"/>
              <a:ext cx="43840" cy="49568"/>
            </a:xfrm>
            <a:custGeom>
              <a:rect b="b" l="l" r="r" t="t"/>
              <a:pathLst>
                <a:path extrusionOk="0" h="1549" w="137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94"/>
            <p:cNvSpPr/>
            <p:nvPr/>
          </p:nvSpPr>
          <p:spPr>
            <a:xfrm>
              <a:off x="7989997" y="2015378"/>
              <a:ext cx="355136" cy="303328"/>
            </a:xfrm>
            <a:custGeom>
              <a:rect b="b" l="l" r="r" t="t"/>
              <a:pathLst>
                <a:path extrusionOk="0" h="9479" w="11098">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94"/>
            <p:cNvSpPr/>
            <p:nvPr/>
          </p:nvSpPr>
          <p:spPr>
            <a:xfrm>
              <a:off x="8229645" y="2166034"/>
              <a:ext cx="19456" cy="15872"/>
            </a:xfrm>
            <a:custGeom>
              <a:rect b="b" l="l" r="r" t="t"/>
              <a:pathLst>
                <a:path extrusionOk="0" h="496" w="608">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2" name="Google Shape;12332;p94"/>
          <p:cNvGrpSpPr/>
          <p:nvPr/>
        </p:nvGrpSpPr>
        <p:grpSpPr>
          <a:xfrm>
            <a:off x="3570352" y="1585562"/>
            <a:ext cx="348640" cy="330784"/>
            <a:chOff x="3598221" y="1509362"/>
            <a:chExt cx="348640" cy="330784"/>
          </a:xfrm>
        </p:grpSpPr>
        <p:sp>
          <p:nvSpPr>
            <p:cNvPr id="12333" name="Google Shape;12333;p94"/>
            <p:cNvSpPr/>
            <p:nvPr/>
          </p:nvSpPr>
          <p:spPr>
            <a:xfrm>
              <a:off x="3739181" y="1603538"/>
              <a:ext cx="43456" cy="48032"/>
            </a:xfrm>
            <a:custGeom>
              <a:rect b="b" l="l" r="r" t="t"/>
              <a:pathLst>
                <a:path extrusionOk="0" h="1501" w="1358">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94"/>
            <p:cNvSpPr/>
            <p:nvPr/>
          </p:nvSpPr>
          <p:spPr>
            <a:xfrm>
              <a:off x="3619533" y="1709906"/>
              <a:ext cx="16416" cy="15584"/>
            </a:xfrm>
            <a:custGeom>
              <a:rect b="b" l="l" r="r" t="t"/>
              <a:pathLst>
                <a:path extrusionOk="0" h="487" w="513">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94"/>
            <p:cNvSpPr/>
            <p:nvPr/>
          </p:nvSpPr>
          <p:spPr>
            <a:xfrm>
              <a:off x="3598221" y="1509362"/>
              <a:ext cx="348640" cy="330784"/>
            </a:xfrm>
            <a:custGeom>
              <a:rect b="b" l="l" r="r" t="t"/>
              <a:pathLst>
                <a:path extrusionOk="0" h="10337" w="10895">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94"/>
            <p:cNvSpPr/>
            <p:nvPr/>
          </p:nvSpPr>
          <p:spPr>
            <a:xfrm>
              <a:off x="3927757" y="1737234"/>
              <a:ext cx="18720" cy="19104"/>
            </a:xfrm>
            <a:custGeom>
              <a:rect b="b" l="l" r="r" t="t"/>
              <a:pathLst>
                <a:path extrusionOk="0" h="597" w="585">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7" name="Google Shape;12337;p94"/>
          <p:cNvGrpSpPr/>
          <p:nvPr/>
        </p:nvGrpSpPr>
        <p:grpSpPr>
          <a:xfrm>
            <a:off x="5218928" y="1576858"/>
            <a:ext cx="347872" cy="347488"/>
            <a:chOff x="5246797" y="1500658"/>
            <a:chExt cx="347872" cy="347488"/>
          </a:xfrm>
        </p:grpSpPr>
        <p:sp>
          <p:nvSpPr>
            <p:cNvPr id="12338" name="Google Shape;12338;p94"/>
            <p:cNvSpPr/>
            <p:nvPr/>
          </p:nvSpPr>
          <p:spPr>
            <a:xfrm>
              <a:off x="5246797" y="1500658"/>
              <a:ext cx="347872" cy="347488"/>
            </a:xfrm>
            <a:custGeom>
              <a:rect b="b" l="l" r="r" t="t"/>
              <a:pathLst>
                <a:path extrusionOk="0" h="10859" w="10871">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94"/>
            <p:cNvSpPr/>
            <p:nvPr/>
          </p:nvSpPr>
          <p:spPr>
            <a:xfrm>
              <a:off x="5333677" y="1663346"/>
              <a:ext cx="43456" cy="48032"/>
            </a:xfrm>
            <a:custGeom>
              <a:rect b="b" l="l" r="r" t="t"/>
              <a:pathLst>
                <a:path extrusionOk="0" h="1501" w="1358">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94"/>
            <p:cNvSpPr/>
            <p:nvPr/>
          </p:nvSpPr>
          <p:spPr>
            <a:xfrm>
              <a:off x="546394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94"/>
            <p:cNvSpPr/>
            <p:nvPr/>
          </p:nvSpPr>
          <p:spPr>
            <a:xfrm>
              <a:off x="5365677" y="1730002"/>
              <a:ext cx="109760" cy="96064"/>
            </a:xfrm>
            <a:custGeom>
              <a:rect b="b" l="l" r="r" t="t"/>
              <a:pathLst>
                <a:path extrusionOk="0" h="3002" w="343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2" name="Google Shape;12342;p94"/>
          <p:cNvGrpSpPr/>
          <p:nvPr/>
        </p:nvGrpSpPr>
        <p:grpSpPr>
          <a:xfrm>
            <a:off x="5768720" y="1576858"/>
            <a:ext cx="349024" cy="346752"/>
            <a:chOff x="5796589" y="1500658"/>
            <a:chExt cx="349024" cy="346752"/>
          </a:xfrm>
        </p:grpSpPr>
        <p:sp>
          <p:nvSpPr>
            <p:cNvPr id="12343" name="Google Shape;12343;p94"/>
            <p:cNvSpPr/>
            <p:nvPr/>
          </p:nvSpPr>
          <p:spPr>
            <a:xfrm>
              <a:off x="6089933" y="1500658"/>
              <a:ext cx="11104" cy="20992"/>
            </a:xfrm>
            <a:custGeom>
              <a:rect b="b" l="l" r="r" t="t"/>
              <a:pathLst>
                <a:path extrusionOk="0" h="656" w="347">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44" name="Google Shape;12344;p94"/>
            <p:cNvGrpSpPr/>
            <p:nvPr/>
          </p:nvGrpSpPr>
          <p:grpSpPr>
            <a:xfrm>
              <a:off x="5796589" y="1500658"/>
              <a:ext cx="349024" cy="346752"/>
              <a:chOff x="5796589" y="1500658"/>
              <a:chExt cx="349024" cy="346752"/>
            </a:xfrm>
          </p:grpSpPr>
          <p:sp>
            <p:nvSpPr>
              <p:cNvPr id="12345" name="Google Shape;12345;p94"/>
              <p:cNvSpPr/>
              <p:nvPr/>
            </p:nvSpPr>
            <p:spPr>
              <a:xfrm>
                <a:off x="5893357" y="1544018"/>
                <a:ext cx="14496" cy="15328"/>
              </a:xfrm>
              <a:custGeom>
                <a:rect b="b" l="l" r="r" t="t"/>
                <a:pathLst>
                  <a:path extrusionOk="0" h="479" w="453">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94"/>
              <p:cNvSpPr/>
              <p:nvPr/>
            </p:nvSpPr>
            <p:spPr>
              <a:xfrm>
                <a:off x="5905165" y="1696114"/>
                <a:ext cx="32416" cy="37760"/>
              </a:xfrm>
              <a:custGeom>
                <a:rect b="b" l="l" r="r" t="t"/>
                <a:pathLst>
                  <a:path extrusionOk="0" h="1180" w="1013">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94"/>
              <p:cNvSpPr/>
              <p:nvPr/>
            </p:nvSpPr>
            <p:spPr>
              <a:xfrm>
                <a:off x="6003085" y="1696114"/>
                <a:ext cx="32416" cy="37760"/>
              </a:xfrm>
              <a:custGeom>
                <a:rect b="b" l="l" r="r" t="t"/>
                <a:pathLst>
                  <a:path extrusionOk="0" h="1180" w="1013">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94"/>
              <p:cNvSpPr/>
              <p:nvPr/>
            </p:nvSpPr>
            <p:spPr>
              <a:xfrm>
                <a:off x="5796589" y="1500658"/>
                <a:ext cx="349024" cy="346752"/>
              </a:xfrm>
              <a:custGeom>
                <a:rect b="b" l="l" r="r" t="t"/>
                <a:pathLst>
                  <a:path extrusionOk="0" h="10836" w="10907">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349" name="Google Shape;12349;p94"/>
          <p:cNvGrpSpPr/>
          <p:nvPr/>
        </p:nvGrpSpPr>
        <p:grpSpPr>
          <a:xfrm>
            <a:off x="6867504" y="1578778"/>
            <a:ext cx="348640" cy="343296"/>
            <a:chOff x="6895373" y="1502578"/>
            <a:chExt cx="348640" cy="343296"/>
          </a:xfrm>
        </p:grpSpPr>
        <p:sp>
          <p:nvSpPr>
            <p:cNvPr id="12350" name="Google Shape;12350;p94"/>
            <p:cNvSpPr/>
            <p:nvPr/>
          </p:nvSpPr>
          <p:spPr>
            <a:xfrm>
              <a:off x="6895373" y="1502578"/>
              <a:ext cx="348640" cy="343296"/>
            </a:xfrm>
            <a:custGeom>
              <a:rect b="b" l="l" r="r" t="t"/>
              <a:pathLst>
                <a:path extrusionOk="0" h="10728" w="10895">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94"/>
            <p:cNvSpPr/>
            <p:nvPr/>
          </p:nvSpPr>
          <p:spPr>
            <a:xfrm>
              <a:off x="6977677" y="1667154"/>
              <a:ext cx="48416" cy="59456"/>
            </a:xfrm>
            <a:custGeom>
              <a:rect b="b" l="l" r="r" t="t"/>
              <a:pathLst>
                <a:path extrusionOk="0" h="1858" w="1513">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94"/>
            <p:cNvSpPr/>
            <p:nvPr/>
          </p:nvSpPr>
          <p:spPr>
            <a:xfrm>
              <a:off x="7113709" y="1667154"/>
              <a:ext cx="48800" cy="59456"/>
            </a:xfrm>
            <a:custGeom>
              <a:rect b="b" l="l" r="r" t="t"/>
              <a:pathLst>
                <a:path extrusionOk="0" h="1858" w="1525">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3" name="Google Shape;12353;p94"/>
          <p:cNvGrpSpPr/>
          <p:nvPr/>
        </p:nvGrpSpPr>
        <p:grpSpPr>
          <a:xfrm>
            <a:off x="4119728" y="1581658"/>
            <a:ext cx="347904" cy="336992"/>
            <a:chOff x="4147597" y="1505458"/>
            <a:chExt cx="347904" cy="336992"/>
          </a:xfrm>
        </p:grpSpPr>
        <p:sp>
          <p:nvSpPr>
            <p:cNvPr id="12354" name="Google Shape;12354;p94"/>
            <p:cNvSpPr/>
            <p:nvPr/>
          </p:nvSpPr>
          <p:spPr>
            <a:xfrm>
              <a:off x="4293901" y="1707410"/>
              <a:ext cx="22528" cy="15392"/>
            </a:xfrm>
            <a:custGeom>
              <a:rect b="b" l="l" r="r" t="t"/>
              <a:pathLst>
                <a:path extrusionOk="0" h="481" w="704">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94"/>
            <p:cNvSpPr/>
            <p:nvPr/>
          </p:nvSpPr>
          <p:spPr>
            <a:xfrm>
              <a:off x="4326669" y="1707250"/>
              <a:ext cx="22528" cy="15168"/>
            </a:xfrm>
            <a:custGeom>
              <a:rect b="b" l="l" r="r" t="t"/>
              <a:pathLst>
                <a:path extrusionOk="0" h="474" w="704">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94"/>
            <p:cNvSpPr/>
            <p:nvPr/>
          </p:nvSpPr>
          <p:spPr>
            <a:xfrm>
              <a:off x="4147597" y="1505458"/>
              <a:ext cx="347904" cy="336992"/>
            </a:xfrm>
            <a:custGeom>
              <a:rect b="b" l="l" r="r" t="t"/>
              <a:pathLst>
                <a:path extrusionOk="0" h="10531" w="10872">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94"/>
            <p:cNvSpPr/>
            <p:nvPr/>
          </p:nvSpPr>
          <p:spPr>
            <a:xfrm>
              <a:off x="4250477" y="1641618"/>
              <a:ext cx="43456" cy="48032"/>
            </a:xfrm>
            <a:custGeom>
              <a:rect b="b" l="l" r="r" t="t"/>
              <a:pathLst>
                <a:path extrusionOk="0" h="1501" w="1358">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94"/>
            <p:cNvSpPr/>
            <p:nvPr/>
          </p:nvSpPr>
          <p:spPr>
            <a:xfrm>
              <a:off x="4348781" y="1641618"/>
              <a:ext cx="43456" cy="48032"/>
            </a:xfrm>
            <a:custGeom>
              <a:rect b="b" l="l" r="r" t="t"/>
              <a:pathLst>
                <a:path extrusionOk="0" h="1501" w="1358">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94"/>
            <p:cNvSpPr/>
            <p:nvPr/>
          </p:nvSpPr>
          <p:spPr>
            <a:xfrm>
              <a:off x="4261517" y="1739922"/>
              <a:ext cx="119680" cy="59840"/>
            </a:xfrm>
            <a:custGeom>
              <a:rect b="b" l="l" r="r" t="t"/>
              <a:pathLst>
                <a:path extrusionOk="0" h="1870" w="374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94"/>
            <p:cNvSpPr/>
            <p:nvPr/>
          </p:nvSpPr>
          <p:spPr>
            <a:xfrm>
              <a:off x="4221517" y="1614482"/>
              <a:ext cx="199296" cy="206624"/>
            </a:xfrm>
            <a:custGeom>
              <a:rect b="b" l="l" r="r" t="t"/>
              <a:pathLst>
                <a:path extrusionOk="0" h="6457" w="6228">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1" name="Google Shape;12361;p94"/>
          <p:cNvGrpSpPr/>
          <p:nvPr/>
        </p:nvGrpSpPr>
        <p:grpSpPr>
          <a:xfrm>
            <a:off x="2471536" y="1576090"/>
            <a:ext cx="347488" cy="348256"/>
            <a:chOff x="2499405" y="1499890"/>
            <a:chExt cx="347488" cy="348256"/>
          </a:xfrm>
        </p:grpSpPr>
        <p:sp>
          <p:nvSpPr>
            <p:cNvPr id="12362" name="Google Shape;12362;p94"/>
            <p:cNvSpPr/>
            <p:nvPr/>
          </p:nvSpPr>
          <p:spPr>
            <a:xfrm>
              <a:off x="2634669" y="1725842"/>
              <a:ext cx="75840" cy="38496"/>
            </a:xfrm>
            <a:custGeom>
              <a:rect b="b" l="l" r="r" t="t"/>
              <a:pathLst>
                <a:path extrusionOk="0" h="1203" w="237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94"/>
            <p:cNvSpPr/>
            <p:nvPr/>
          </p:nvSpPr>
          <p:spPr>
            <a:xfrm>
              <a:off x="2596173" y="1658002"/>
              <a:ext cx="43456" cy="48416"/>
            </a:xfrm>
            <a:custGeom>
              <a:rect b="b" l="l" r="r" t="t"/>
              <a:pathLst>
                <a:path extrusionOk="0" h="1513" w="1358">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94"/>
            <p:cNvSpPr/>
            <p:nvPr/>
          </p:nvSpPr>
          <p:spPr>
            <a:xfrm>
              <a:off x="2705133" y="1658002"/>
              <a:ext cx="43488" cy="48416"/>
            </a:xfrm>
            <a:custGeom>
              <a:rect b="b" l="l" r="r" t="t"/>
              <a:pathLst>
                <a:path extrusionOk="0" h="1513" w="1359">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94"/>
            <p:cNvSpPr/>
            <p:nvPr/>
          </p:nvSpPr>
          <p:spPr>
            <a:xfrm>
              <a:off x="2499405" y="1499890"/>
              <a:ext cx="347488" cy="348256"/>
            </a:xfrm>
            <a:custGeom>
              <a:rect b="b" l="l" r="r" t="t"/>
              <a:pathLst>
                <a:path extrusionOk="0" h="10883" w="10859">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94"/>
            <p:cNvSpPr/>
            <p:nvPr/>
          </p:nvSpPr>
          <p:spPr>
            <a:xfrm>
              <a:off x="2667053" y="1609618"/>
              <a:ext cx="10688" cy="37760"/>
            </a:xfrm>
            <a:custGeom>
              <a:rect b="b" l="l" r="r" t="t"/>
              <a:pathLst>
                <a:path extrusionOk="0" h="1180" w="334">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7" name="Google Shape;12367;p94"/>
          <p:cNvGrpSpPr/>
          <p:nvPr/>
        </p:nvGrpSpPr>
        <p:grpSpPr>
          <a:xfrm>
            <a:off x="1928976" y="1576698"/>
            <a:ext cx="331520" cy="348032"/>
            <a:chOff x="1956845" y="1500498"/>
            <a:chExt cx="331520" cy="348032"/>
          </a:xfrm>
        </p:grpSpPr>
        <p:sp>
          <p:nvSpPr>
            <p:cNvPr id="12368" name="Google Shape;12368;p94"/>
            <p:cNvSpPr/>
            <p:nvPr/>
          </p:nvSpPr>
          <p:spPr>
            <a:xfrm>
              <a:off x="2078413" y="1736882"/>
              <a:ext cx="88800" cy="44608"/>
            </a:xfrm>
            <a:custGeom>
              <a:rect b="b" l="l" r="r" t="t"/>
              <a:pathLst>
                <a:path extrusionOk="0" h="1394" w="2775">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94"/>
            <p:cNvSpPr/>
            <p:nvPr/>
          </p:nvSpPr>
          <p:spPr>
            <a:xfrm>
              <a:off x="1956845" y="1500498"/>
              <a:ext cx="331520" cy="348032"/>
            </a:xfrm>
            <a:custGeom>
              <a:rect b="b" l="l" r="r" t="t"/>
              <a:pathLst>
                <a:path extrusionOk="0" h="10876" w="1036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94"/>
            <p:cNvSpPr/>
            <p:nvPr/>
          </p:nvSpPr>
          <p:spPr>
            <a:xfrm>
              <a:off x="2030765" y="1652690"/>
              <a:ext cx="48800" cy="59840"/>
            </a:xfrm>
            <a:custGeom>
              <a:rect b="b" l="l" r="r" t="t"/>
              <a:pathLst>
                <a:path extrusionOk="0" h="1870" w="1525">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94"/>
            <p:cNvSpPr/>
            <p:nvPr/>
          </p:nvSpPr>
          <p:spPr>
            <a:xfrm>
              <a:off x="2167181" y="1652690"/>
              <a:ext cx="48416" cy="59840"/>
            </a:xfrm>
            <a:custGeom>
              <a:rect b="b" l="l" r="r" t="t"/>
              <a:pathLst>
                <a:path extrusionOk="0" h="1870" w="1513">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94"/>
            <p:cNvSpPr/>
            <p:nvPr/>
          </p:nvSpPr>
          <p:spPr>
            <a:xfrm>
              <a:off x="2020877" y="1729234"/>
              <a:ext cx="20608" cy="15680"/>
            </a:xfrm>
            <a:custGeom>
              <a:rect b="b" l="l" r="r" t="t"/>
              <a:pathLst>
                <a:path extrusionOk="0" h="490" w="644">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94"/>
            <p:cNvSpPr/>
            <p:nvPr/>
          </p:nvSpPr>
          <p:spPr>
            <a:xfrm>
              <a:off x="1986189" y="1685426"/>
              <a:ext cx="27840" cy="38144"/>
            </a:xfrm>
            <a:custGeom>
              <a:rect b="b" l="l" r="r" t="t"/>
              <a:pathLst>
                <a:path extrusionOk="0" h="1192" w="87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94"/>
            <p:cNvSpPr/>
            <p:nvPr/>
          </p:nvSpPr>
          <p:spPr>
            <a:xfrm>
              <a:off x="2198797" y="1729234"/>
              <a:ext cx="20608" cy="15680"/>
            </a:xfrm>
            <a:custGeom>
              <a:rect b="b" l="l" r="r" t="t"/>
              <a:pathLst>
                <a:path extrusionOk="0" h="490" w="644">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94"/>
            <p:cNvSpPr/>
            <p:nvPr/>
          </p:nvSpPr>
          <p:spPr>
            <a:xfrm>
              <a:off x="2225453" y="1685426"/>
              <a:ext cx="28224" cy="37760"/>
            </a:xfrm>
            <a:custGeom>
              <a:rect b="b" l="l" r="r" t="t"/>
              <a:pathLst>
                <a:path extrusionOk="0" h="1180" w="882">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94"/>
            <p:cNvSpPr/>
            <p:nvPr/>
          </p:nvSpPr>
          <p:spPr>
            <a:xfrm>
              <a:off x="2046381" y="1573906"/>
              <a:ext cx="22528" cy="16320"/>
            </a:xfrm>
            <a:custGeom>
              <a:rect b="b" l="l" r="r" t="t"/>
              <a:pathLst>
                <a:path extrusionOk="0" h="510" w="704">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94"/>
            <p:cNvSpPr/>
            <p:nvPr/>
          </p:nvSpPr>
          <p:spPr>
            <a:xfrm>
              <a:off x="2078765" y="1587538"/>
              <a:ext cx="87680" cy="18304"/>
            </a:xfrm>
            <a:custGeom>
              <a:rect b="b" l="l" r="r" t="t"/>
              <a:pathLst>
                <a:path extrusionOk="0" h="572" w="274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94"/>
            <p:cNvSpPr/>
            <p:nvPr/>
          </p:nvSpPr>
          <p:spPr>
            <a:xfrm>
              <a:off x="2177069" y="1574130"/>
              <a:ext cx="22528" cy="16480"/>
            </a:xfrm>
            <a:custGeom>
              <a:rect b="b" l="l" r="r" t="t"/>
              <a:pathLst>
                <a:path extrusionOk="0" h="515" w="704">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94"/>
            <p:cNvSpPr/>
            <p:nvPr/>
          </p:nvSpPr>
          <p:spPr>
            <a:xfrm>
              <a:off x="2078413" y="1560466"/>
              <a:ext cx="88800" cy="15648"/>
            </a:xfrm>
            <a:custGeom>
              <a:rect b="b" l="l" r="r" t="t"/>
              <a:pathLst>
                <a:path extrusionOk="0" h="489" w="2775">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0" name="Google Shape;12380;p94"/>
          <p:cNvGrpSpPr/>
          <p:nvPr/>
        </p:nvGrpSpPr>
        <p:grpSpPr>
          <a:xfrm>
            <a:off x="6317744" y="1626074"/>
            <a:ext cx="348640" cy="250656"/>
            <a:chOff x="6345613" y="1549874"/>
            <a:chExt cx="348640" cy="250656"/>
          </a:xfrm>
        </p:grpSpPr>
        <p:sp>
          <p:nvSpPr>
            <p:cNvPr id="12381" name="Google Shape;12381;p94"/>
            <p:cNvSpPr/>
            <p:nvPr/>
          </p:nvSpPr>
          <p:spPr>
            <a:xfrm>
              <a:off x="6405805" y="1685810"/>
              <a:ext cx="32416" cy="32416"/>
            </a:xfrm>
            <a:custGeom>
              <a:rect b="b" l="l" r="r" t="t"/>
              <a:pathLst>
                <a:path extrusionOk="0" h="1013" w="1013">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94"/>
            <p:cNvSpPr/>
            <p:nvPr/>
          </p:nvSpPr>
          <p:spPr>
            <a:xfrm>
              <a:off x="6345613" y="1549874"/>
              <a:ext cx="348640" cy="250656"/>
            </a:xfrm>
            <a:custGeom>
              <a:rect b="b" l="l" r="r" t="t"/>
              <a:pathLst>
                <a:path extrusionOk="0" h="7833" w="10895">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94"/>
            <p:cNvSpPr/>
            <p:nvPr/>
          </p:nvSpPr>
          <p:spPr>
            <a:xfrm>
              <a:off x="6472845" y="1588626"/>
              <a:ext cx="41952" cy="38944"/>
            </a:xfrm>
            <a:custGeom>
              <a:rect b="b" l="l" r="r" t="t"/>
              <a:pathLst>
                <a:path extrusionOk="0" h="1217" w="1311">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94"/>
            <p:cNvSpPr/>
            <p:nvPr/>
          </p:nvSpPr>
          <p:spPr>
            <a:xfrm>
              <a:off x="6528109" y="1592402"/>
              <a:ext cx="40800" cy="23360"/>
            </a:xfrm>
            <a:custGeom>
              <a:rect b="b" l="l" r="r" t="t"/>
              <a:pathLst>
                <a:path extrusionOk="0" h="730" w="1275">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94"/>
            <p:cNvSpPr/>
            <p:nvPr/>
          </p:nvSpPr>
          <p:spPr>
            <a:xfrm>
              <a:off x="6581453" y="1614994"/>
              <a:ext cx="38496" cy="11040"/>
            </a:xfrm>
            <a:custGeom>
              <a:rect b="b" l="l" r="r" t="t"/>
              <a:pathLst>
                <a:path extrusionOk="0" h="345" w="1203">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94"/>
            <p:cNvSpPr/>
            <p:nvPr/>
          </p:nvSpPr>
          <p:spPr>
            <a:xfrm>
              <a:off x="6634765" y="1648274"/>
              <a:ext cx="25184" cy="16992"/>
            </a:xfrm>
            <a:custGeom>
              <a:rect b="b" l="l" r="r" t="t"/>
              <a:pathLst>
                <a:path extrusionOk="0" h="531" w="787">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7" name="Google Shape;12387;p94"/>
          <p:cNvGrpSpPr/>
          <p:nvPr/>
        </p:nvGrpSpPr>
        <p:grpSpPr>
          <a:xfrm>
            <a:off x="7416912" y="1583226"/>
            <a:ext cx="348640" cy="334272"/>
            <a:chOff x="7444781" y="1507026"/>
            <a:chExt cx="348640" cy="334272"/>
          </a:xfrm>
        </p:grpSpPr>
        <p:sp>
          <p:nvSpPr>
            <p:cNvPr id="12388" name="Google Shape;12388;p94"/>
            <p:cNvSpPr/>
            <p:nvPr/>
          </p:nvSpPr>
          <p:spPr>
            <a:xfrm>
              <a:off x="7575469" y="1750066"/>
              <a:ext cx="40032" cy="39424"/>
            </a:xfrm>
            <a:custGeom>
              <a:rect b="b" l="l" r="r" t="t"/>
              <a:pathLst>
                <a:path extrusionOk="0" h="1232" w="1251">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94"/>
            <p:cNvSpPr/>
            <p:nvPr/>
          </p:nvSpPr>
          <p:spPr>
            <a:xfrm>
              <a:off x="7623469" y="1749714"/>
              <a:ext cx="40032" cy="39776"/>
            </a:xfrm>
            <a:custGeom>
              <a:rect b="b" l="l" r="r" t="t"/>
              <a:pathLst>
                <a:path extrusionOk="0" h="1243" w="1251">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94"/>
            <p:cNvSpPr/>
            <p:nvPr/>
          </p:nvSpPr>
          <p:spPr>
            <a:xfrm>
              <a:off x="7537741" y="1640498"/>
              <a:ext cx="43456" cy="48032"/>
            </a:xfrm>
            <a:custGeom>
              <a:rect b="b" l="l" r="r" t="t"/>
              <a:pathLst>
                <a:path extrusionOk="0" h="1501" w="1358">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94"/>
            <p:cNvSpPr/>
            <p:nvPr/>
          </p:nvSpPr>
          <p:spPr>
            <a:xfrm>
              <a:off x="7657389" y="1640498"/>
              <a:ext cx="43072" cy="48032"/>
            </a:xfrm>
            <a:custGeom>
              <a:rect b="b" l="l" r="r" t="t"/>
              <a:pathLst>
                <a:path extrusionOk="0" h="1501" w="1346">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94"/>
            <p:cNvSpPr/>
            <p:nvPr/>
          </p:nvSpPr>
          <p:spPr>
            <a:xfrm>
              <a:off x="7444781" y="1507026"/>
              <a:ext cx="348640" cy="334272"/>
            </a:xfrm>
            <a:custGeom>
              <a:rect b="b" l="l" r="r" t="t"/>
              <a:pathLst>
                <a:path extrusionOk="0" h="10446" w="10895">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3" name="Google Shape;12393;p94"/>
          <p:cNvGrpSpPr/>
          <p:nvPr/>
        </p:nvGrpSpPr>
        <p:grpSpPr>
          <a:xfrm>
            <a:off x="7967472" y="1582938"/>
            <a:ext cx="347872" cy="334944"/>
            <a:chOff x="7995341" y="1506738"/>
            <a:chExt cx="347872" cy="334944"/>
          </a:xfrm>
        </p:grpSpPr>
        <p:sp>
          <p:nvSpPr>
            <p:cNvPr id="12394" name="Google Shape;12394;p94"/>
            <p:cNvSpPr/>
            <p:nvPr/>
          </p:nvSpPr>
          <p:spPr>
            <a:xfrm>
              <a:off x="8129837" y="1722674"/>
              <a:ext cx="33536" cy="35936"/>
            </a:xfrm>
            <a:custGeom>
              <a:rect b="b" l="l" r="r" t="t"/>
              <a:pathLst>
                <a:path extrusionOk="0" h="1123" w="1048">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94"/>
            <p:cNvSpPr/>
            <p:nvPr/>
          </p:nvSpPr>
          <p:spPr>
            <a:xfrm>
              <a:off x="8172877" y="1722610"/>
              <a:ext cx="35840" cy="36000"/>
            </a:xfrm>
            <a:custGeom>
              <a:rect b="b" l="l" r="r" t="t"/>
              <a:pathLst>
                <a:path extrusionOk="0" h="1125" w="112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94"/>
            <p:cNvSpPr/>
            <p:nvPr/>
          </p:nvSpPr>
          <p:spPr>
            <a:xfrm>
              <a:off x="7995341" y="1506738"/>
              <a:ext cx="347872" cy="334944"/>
            </a:xfrm>
            <a:custGeom>
              <a:rect b="b" l="l" r="r" t="t"/>
              <a:pathLst>
                <a:path extrusionOk="0" h="10467" w="10871">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94"/>
            <p:cNvSpPr/>
            <p:nvPr/>
          </p:nvSpPr>
          <p:spPr>
            <a:xfrm>
              <a:off x="8103149" y="1685426"/>
              <a:ext cx="132256" cy="123104"/>
            </a:xfrm>
            <a:custGeom>
              <a:rect b="b" l="l" r="r" t="t"/>
              <a:pathLst>
                <a:path extrusionOk="0" h="3847" w="4133">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94"/>
            <p:cNvSpPr/>
            <p:nvPr/>
          </p:nvSpPr>
          <p:spPr>
            <a:xfrm>
              <a:off x="8087149" y="1640498"/>
              <a:ext cx="43456" cy="48032"/>
            </a:xfrm>
            <a:custGeom>
              <a:rect b="b" l="l" r="r" t="t"/>
              <a:pathLst>
                <a:path extrusionOk="0" h="1501" w="1358">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94"/>
            <p:cNvSpPr/>
            <p:nvPr/>
          </p:nvSpPr>
          <p:spPr>
            <a:xfrm>
              <a:off x="8207149" y="1640498"/>
              <a:ext cx="43104" cy="48032"/>
            </a:xfrm>
            <a:custGeom>
              <a:rect b="b" l="l" r="r" t="t"/>
              <a:pathLst>
                <a:path extrusionOk="0" h="1501" w="1347">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0" name="Google Shape;12400;p94"/>
          <p:cNvGrpSpPr/>
          <p:nvPr/>
        </p:nvGrpSpPr>
        <p:grpSpPr>
          <a:xfrm>
            <a:off x="3020176" y="1599130"/>
            <a:ext cx="347872" cy="303904"/>
            <a:chOff x="3048045" y="1522930"/>
            <a:chExt cx="347872" cy="303904"/>
          </a:xfrm>
        </p:grpSpPr>
        <p:sp>
          <p:nvSpPr>
            <p:cNvPr id="12401" name="Google Shape;12401;p94"/>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02" name="Google Shape;12402;p94"/>
            <p:cNvGrpSpPr/>
            <p:nvPr/>
          </p:nvGrpSpPr>
          <p:grpSpPr>
            <a:xfrm>
              <a:off x="3048045" y="1522930"/>
              <a:ext cx="347872" cy="303904"/>
              <a:chOff x="3048045" y="1522930"/>
              <a:chExt cx="347872" cy="303904"/>
            </a:xfrm>
          </p:grpSpPr>
          <p:sp>
            <p:nvSpPr>
              <p:cNvPr id="12403" name="Google Shape;12403;p94"/>
              <p:cNvSpPr/>
              <p:nvPr/>
            </p:nvSpPr>
            <p:spPr>
              <a:xfrm>
                <a:off x="3048045" y="1522930"/>
                <a:ext cx="347872" cy="303904"/>
              </a:xfrm>
              <a:custGeom>
                <a:rect b="b" l="l" r="r" t="t"/>
                <a:pathLst>
                  <a:path extrusionOk="0" h="9497" w="10871">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94"/>
              <p:cNvSpPr/>
              <p:nvPr/>
            </p:nvSpPr>
            <p:spPr>
              <a:xfrm>
                <a:off x="3139117" y="1621010"/>
                <a:ext cx="49152" cy="137600"/>
              </a:xfrm>
              <a:custGeom>
                <a:rect b="b" l="l" r="r" t="t"/>
                <a:pathLst>
                  <a:path extrusionOk="0" h="4300" w="1536">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405" name="Google Shape;12405;p94"/>
          <p:cNvGrpSpPr/>
          <p:nvPr/>
        </p:nvGrpSpPr>
        <p:grpSpPr>
          <a:xfrm>
            <a:off x="1105264" y="3428122"/>
            <a:ext cx="313984" cy="358560"/>
            <a:chOff x="1133133" y="3351922"/>
            <a:chExt cx="313984" cy="358560"/>
          </a:xfrm>
        </p:grpSpPr>
        <p:sp>
          <p:nvSpPr>
            <p:cNvPr id="12406" name="Google Shape;12406;p94"/>
            <p:cNvSpPr/>
            <p:nvPr/>
          </p:nvSpPr>
          <p:spPr>
            <a:xfrm>
              <a:off x="1133133" y="3351922"/>
              <a:ext cx="313984" cy="358560"/>
            </a:xfrm>
            <a:custGeom>
              <a:rect b="b" l="l" r="r" t="t"/>
              <a:pathLst>
                <a:path extrusionOk="0" h="11205" w="9812">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94"/>
            <p:cNvSpPr/>
            <p:nvPr/>
          </p:nvSpPr>
          <p:spPr>
            <a:xfrm>
              <a:off x="1285549" y="3414418"/>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94"/>
            <p:cNvSpPr/>
            <p:nvPr/>
          </p:nvSpPr>
          <p:spPr>
            <a:xfrm>
              <a:off x="1285549" y="3459378"/>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94"/>
            <p:cNvSpPr/>
            <p:nvPr/>
          </p:nvSpPr>
          <p:spPr>
            <a:xfrm>
              <a:off x="1285549" y="3503954"/>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94"/>
            <p:cNvSpPr/>
            <p:nvPr/>
          </p:nvSpPr>
          <p:spPr>
            <a:xfrm>
              <a:off x="1167821" y="3498226"/>
              <a:ext cx="10688" cy="16416"/>
            </a:xfrm>
            <a:custGeom>
              <a:rect b="b" l="l" r="r" t="t"/>
              <a:pathLst>
                <a:path extrusionOk="0" h="513" w="334">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94"/>
            <p:cNvSpPr/>
            <p:nvPr/>
          </p:nvSpPr>
          <p:spPr>
            <a:xfrm>
              <a:off x="1167821" y="3537490"/>
              <a:ext cx="10688" cy="16032"/>
            </a:xfrm>
            <a:custGeom>
              <a:rect b="b" l="l" r="r" t="t"/>
              <a:pathLst>
                <a:path extrusionOk="0" h="501" w="334">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94"/>
            <p:cNvSpPr/>
            <p:nvPr/>
          </p:nvSpPr>
          <p:spPr>
            <a:xfrm>
              <a:off x="1167821" y="3577106"/>
              <a:ext cx="10688" cy="16032"/>
            </a:xfrm>
            <a:custGeom>
              <a:rect b="b" l="l" r="r" t="t"/>
              <a:pathLst>
                <a:path extrusionOk="0" h="501" w="334">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94"/>
            <p:cNvSpPr/>
            <p:nvPr/>
          </p:nvSpPr>
          <p:spPr>
            <a:xfrm>
              <a:off x="1402509" y="3493266"/>
              <a:ext cx="10688" cy="16064"/>
            </a:xfrm>
            <a:custGeom>
              <a:rect b="b" l="l" r="r" t="t"/>
              <a:pathLst>
                <a:path extrusionOk="0" h="502" w="334">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94"/>
            <p:cNvSpPr/>
            <p:nvPr/>
          </p:nvSpPr>
          <p:spPr>
            <a:xfrm>
              <a:off x="1393357" y="3526898"/>
              <a:ext cx="15648" cy="14432"/>
            </a:xfrm>
            <a:custGeom>
              <a:rect b="b" l="l" r="r" t="t"/>
              <a:pathLst>
                <a:path extrusionOk="0" h="451" w="489">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94"/>
            <p:cNvSpPr/>
            <p:nvPr/>
          </p:nvSpPr>
          <p:spPr>
            <a:xfrm>
              <a:off x="1402509" y="3453650"/>
              <a:ext cx="10688" cy="16032"/>
            </a:xfrm>
            <a:custGeom>
              <a:rect b="b" l="l" r="r" t="t"/>
              <a:pathLst>
                <a:path extrusionOk="0" h="501" w="334">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94"/>
            <p:cNvSpPr/>
            <p:nvPr/>
          </p:nvSpPr>
          <p:spPr>
            <a:xfrm>
              <a:off x="1171629" y="3612306"/>
              <a:ext cx="15264" cy="14752"/>
            </a:xfrm>
            <a:custGeom>
              <a:rect b="b" l="l" r="r" t="t"/>
              <a:pathLst>
                <a:path extrusionOk="0" h="461" w="477">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94"/>
            <p:cNvSpPr/>
            <p:nvPr/>
          </p:nvSpPr>
          <p:spPr>
            <a:xfrm>
              <a:off x="1285549" y="3548914"/>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94"/>
            <p:cNvSpPr/>
            <p:nvPr/>
          </p:nvSpPr>
          <p:spPr>
            <a:xfrm>
              <a:off x="1285549" y="3593490"/>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94"/>
            <p:cNvSpPr/>
            <p:nvPr/>
          </p:nvSpPr>
          <p:spPr>
            <a:xfrm>
              <a:off x="1285549" y="3638450"/>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94"/>
            <p:cNvSpPr/>
            <p:nvPr/>
          </p:nvSpPr>
          <p:spPr>
            <a:xfrm>
              <a:off x="1201325" y="3627026"/>
              <a:ext cx="16032" cy="10304"/>
            </a:xfrm>
            <a:custGeom>
              <a:rect b="b" l="l" r="r" t="t"/>
              <a:pathLst>
                <a:path extrusionOk="0" h="322" w="501">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94"/>
            <p:cNvSpPr/>
            <p:nvPr/>
          </p:nvSpPr>
          <p:spPr>
            <a:xfrm>
              <a:off x="1363629" y="3537490"/>
              <a:ext cx="16032" cy="10304"/>
            </a:xfrm>
            <a:custGeom>
              <a:rect b="b" l="l" r="r" t="t"/>
              <a:pathLst>
                <a:path extrusionOk="0" h="322" w="501">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22" name="Google Shape;12422;p94"/>
          <p:cNvSpPr/>
          <p:nvPr/>
        </p:nvSpPr>
        <p:spPr>
          <a:xfrm>
            <a:off x="1681328" y="3430042"/>
            <a:ext cx="262944" cy="354720"/>
          </a:xfrm>
          <a:custGeom>
            <a:rect b="b" l="l" r="r" t="t"/>
            <a:pathLst>
              <a:path extrusionOk="0" h="11085" w="8217">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23" name="Google Shape;12423;p94"/>
          <p:cNvGrpSpPr/>
          <p:nvPr/>
        </p:nvGrpSpPr>
        <p:grpSpPr>
          <a:xfrm>
            <a:off x="2767184" y="3428794"/>
            <a:ext cx="288448" cy="357120"/>
            <a:chOff x="2795053" y="3352594"/>
            <a:chExt cx="288448" cy="357120"/>
          </a:xfrm>
        </p:grpSpPr>
        <p:sp>
          <p:nvSpPr>
            <p:cNvPr id="12424" name="Google Shape;12424;p94"/>
            <p:cNvSpPr/>
            <p:nvPr/>
          </p:nvSpPr>
          <p:spPr>
            <a:xfrm>
              <a:off x="2839629" y="3550386"/>
              <a:ext cx="19840" cy="16448"/>
            </a:xfrm>
            <a:custGeom>
              <a:rect b="b" l="l" r="r" t="t"/>
              <a:pathLst>
                <a:path extrusionOk="0" h="514" w="62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94"/>
            <p:cNvSpPr/>
            <p:nvPr/>
          </p:nvSpPr>
          <p:spPr>
            <a:xfrm>
              <a:off x="2865165" y="3511410"/>
              <a:ext cx="50688" cy="37536"/>
            </a:xfrm>
            <a:custGeom>
              <a:rect b="b" l="l" r="r" t="t"/>
              <a:pathLst>
                <a:path extrusionOk="0" h="1173" w="1584">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94"/>
            <p:cNvSpPr/>
            <p:nvPr/>
          </p:nvSpPr>
          <p:spPr>
            <a:xfrm>
              <a:off x="2795053" y="3352594"/>
              <a:ext cx="288448" cy="357120"/>
            </a:xfrm>
            <a:custGeom>
              <a:rect b="b" l="l" r="r" t="t"/>
              <a:pathLst>
                <a:path extrusionOk="0" h="11160" w="9014">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94"/>
            <p:cNvSpPr/>
            <p:nvPr/>
          </p:nvSpPr>
          <p:spPr>
            <a:xfrm>
              <a:off x="3019853" y="3423794"/>
              <a:ext cx="20224" cy="16576"/>
            </a:xfrm>
            <a:custGeom>
              <a:rect b="b" l="l" r="r" t="t"/>
              <a:pathLst>
                <a:path extrusionOk="0" h="518" w="632">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94"/>
            <p:cNvSpPr/>
            <p:nvPr/>
          </p:nvSpPr>
          <p:spPr>
            <a:xfrm>
              <a:off x="2964237" y="3441810"/>
              <a:ext cx="49920" cy="37408"/>
            </a:xfrm>
            <a:custGeom>
              <a:rect b="b" l="l" r="r" t="t"/>
              <a:pathLst>
                <a:path extrusionOk="0" h="1169" w="156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94"/>
            <p:cNvSpPr/>
            <p:nvPr/>
          </p:nvSpPr>
          <p:spPr>
            <a:xfrm>
              <a:off x="2867437" y="3395602"/>
              <a:ext cx="17952" cy="18848"/>
            </a:xfrm>
            <a:custGeom>
              <a:rect b="b" l="l" r="r" t="t"/>
              <a:pathLst>
                <a:path extrusionOk="0" h="589" w="561">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94"/>
            <p:cNvSpPr/>
            <p:nvPr/>
          </p:nvSpPr>
          <p:spPr>
            <a:xfrm>
              <a:off x="2885741" y="3421234"/>
              <a:ext cx="38496" cy="49216"/>
            </a:xfrm>
            <a:custGeom>
              <a:rect b="b" l="l" r="r" t="t"/>
              <a:pathLst>
                <a:path extrusionOk="0" h="1538" w="1203">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94"/>
            <p:cNvSpPr/>
            <p:nvPr/>
          </p:nvSpPr>
          <p:spPr>
            <a:xfrm>
              <a:off x="2993933" y="3576178"/>
              <a:ext cx="17952" cy="18848"/>
            </a:xfrm>
            <a:custGeom>
              <a:rect b="b" l="l" r="r" t="t"/>
              <a:pathLst>
                <a:path extrusionOk="0" h="589" w="561">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94"/>
            <p:cNvSpPr/>
            <p:nvPr/>
          </p:nvSpPr>
          <p:spPr>
            <a:xfrm>
              <a:off x="2954701" y="3520466"/>
              <a:ext cx="39264" cy="49056"/>
            </a:xfrm>
            <a:custGeom>
              <a:rect b="b" l="l" r="r" t="t"/>
              <a:pathLst>
                <a:path extrusionOk="0" h="1533" w="1227">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3" name="Google Shape;12433;p94"/>
          <p:cNvGrpSpPr/>
          <p:nvPr/>
        </p:nvGrpSpPr>
        <p:grpSpPr>
          <a:xfrm>
            <a:off x="2208656" y="3429402"/>
            <a:ext cx="304832" cy="356512"/>
            <a:chOff x="2236525" y="3353202"/>
            <a:chExt cx="304832" cy="356512"/>
          </a:xfrm>
        </p:grpSpPr>
        <p:sp>
          <p:nvSpPr>
            <p:cNvPr id="12434" name="Google Shape;12434;p94"/>
            <p:cNvSpPr/>
            <p:nvPr/>
          </p:nvSpPr>
          <p:spPr>
            <a:xfrm>
              <a:off x="2236525" y="3353202"/>
              <a:ext cx="304832" cy="356512"/>
            </a:xfrm>
            <a:custGeom>
              <a:rect b="b" l="l" r="r" t="t"/>
              <a:pathLst>
                <a:path extrusionOk="0" h="11141" w="9526">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94"/>
            <p:cNvSpPr/>
            <p:nvPr/>
          </p:nvSpPr>
          <p:spPr>
            <a:xfrm>
              <a:off x="2283373" y="3553106"/>
              <a:ext cx="16416" cy="11072"/>
            </a:xfrm>
            <a:custGeom>
              <a:rect b="b" l="l" r="r" t="t"/>
              <a:pathLst>
                <a:path extrusionOk="0" h="346" w="513">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94"/>
            <p:cNvSpPr/>
            <p:nvPr/>
          </p:nvSpPr>
          <p:spPr>
            <a:xfrm>
              <a:off x="2449485" y="3488658"/>
              <a:ext cx="17184" cy="12288"/>
            </a:xfrm>
            <a:custGeom>
              <a:rect b="b" l="l" r="r" t="t"/>
              <a:pathLst>
                <a:path extrusionOk="0" h="384" w="537">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7" name="Google Shape;12437;p94"/>
          <p:cNvGrpSpPr/>
          <p:nvPr/>
        </p:nvGrpSpPr>
        <p:grpSpPr>
          <a:xfrm>
            <a:off x="3882768" y="3428890"/>
            <a:ext cx="256800" cy="357024"/>
            <a:chOff x="3910637" y="3352690"/>
            <a:chExt cx="256800" cy="357024"/>
          </a:xfrm>
        </p:grpSpPr>
        <p:sp>
          <p:nvSpPr>
            <p:cNvPr id="12438" name="Google Shape;12438;p94"/>
            <p:cNvSpPr/>
            <p:nvPr/>
          </p:nvSpPr>
          <p:spPr>
            <a:xfrm>
              <a:off x="3910637" y="3352690"/>
              <a:ext cx="256800" cy="357024"/>
            </a:xfrm>
            <a:custGeom>
              <a:rect b="b" l="l" r="r" t="t"/>
              <a:pathLst>
                <a:path extrusionOk="0" h="11157" w="8025">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94"/>
            <p:cNvSpPr/>
            <p:nvPr/>
          </p:nvSpPr>
          <p:spPr>
            <a:xfrm>
              <a:off x="3960909" y="3498226"/>
              <a:ext cx="60992" cy="60992"/>
            </a:xfrm>
            <a:custGeom>
              <a:rect b="b" l="l" r="r" t="t"/>
              <a:pathLst>
                <a:path extrusionOk="0" h="1906" w="1906">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94"/>
            <p:cNvSpPr/>
            <p:nvPr/>
          </p:nvSpPr>
          <p:spPr>
            <a:xfrm>
              <a:off x="4083981" y="3408690"/>
              <a:ext cx="44224" cy="43872"/>
            </a:xfrm>
            <a:custGeom>
              <a:rect b="b" l="l" r="r" t="t"/>
              <a:pathLst>
                <a:path extrusionOk="0" h="1371" w="1382">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1" name="Google Shape;12441;p94"/>
          <p:cNvGrpSpPr/>
          <p:nvPr/>
        </p:nvGrpSpPr>
        <p:grpSpPr>
          <a:xfrm>
            <a:off x="6028560" y="3428122"/>
            <a:ext cx="360064" cy="360096"/>
            <a:chOff x="6056429" y="3351922"/>
            <a:chExt cx="360064" cy="360096"/>
          </a:xfrm>
        </p:grpSpPr>
        <p:sp>
          <p:nvSpPr>
            <p:cNvPr id="12442" name="Google Shape;12442;p94"/>
            <p:cNvSpPr/>
            <p:nvPr/>
          </p:nvSpPr>
          <p:spPr>
            <a:xfrm>
              <a:off x="6056429" y="3351922"/>
              <a:ext cx="360064" cy="360096"/>
            </a:xfrm>
            <a:custGeom>
              <a:rect b="b" l="l" r="r" t="t"/>
              <a:pathLst>
                <a:path extrusionOk="0" h="11253" w="11252">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94"/>
            <p:cNvSpPr/>
            <p:nvPr/>
          </p:nvSpPr>
          <p:spPr>
            <a:xfrm>
              <a:off x="6311309" y="3392306"/>
              <a:ext cx="10688" cy="21760"/>
            </a:xfrm>
            <a:custGeom>
              <a:rect b="b" l="l" r="r" t="t"/>
              <a:pathLst>
                <a:path extrusionOk="0" h="680" w="334">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94"/>
            <p:cNvSpPr/>
            <p:nvPr/>
          </p:nvSpPr>
          <p:spPr>
            <a:xfrm>
              <a:off x="6153197" y="3649490"/>
              <a:ext cx="10688" cy="21760"/>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5" name="Google Shape;12445;p94"/>
          <p:cNvGrpSpPr/>
          <p:nvPr/>
        </p:nvGrpSpPr>
        <p:grpSpPr>
          <a:xfrm>
            <a:off x="6581008" y="3429274"/>
            <a:ext cx="357408" cy="357408"/>
            <a:chOff x="6608877" y="3353074"/>
            <a:chExt cx="357408" cy="357408"/>
          </a:xfrm>
        </p:grpSpPr>
        <p:sp>
          <p:nvSpPr>
            <p:cNvPr id="12446" name="Google Shape;12446;p94"/>
            <p:cNvSpPr/>
            <p:nvPr/>
          </p:nvSpPr>
          <p:spPr>
            <a:xfrm>
              <a:off x="6608877" y="3353074"/>
              <a:ext cx="357408" cy="357408"/>
            </a:xfrm>
            <a:custGeom>
              <a:rect b="b" l="l" r="r" t="t"/>
              <a:pathLst>
                <a:path extrusionOk="0" h="11169" w="11169">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94"/>
            <p:cNvSpPr/>
            <p:nvPr/>
          </p:nvSpPr>
          <p:spPr>
            <a:xfrm>
              <a:off x="6770029" y="3565170"/>
              <a:ext cx="44608" cy="27968"/>
            </a:xfrm>
            <a:custGeom>
              <a:rect b="b" l="l" r="r" t="t"/>
              <a:pathLst>
                <a:path extrusionOk="0" h="874" w="1394">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94"/>
            <p:cNvSpPr/>
            <p:nvPr/>
          </p:nvSpPr>
          <p:spPr>
            <a:xfrm>
              <a:off x="6859949" y="3437074"/>
              <a:ext cx="24416" cy="31840"/>
            </a:xfrm>
            <a:custGeom>
              <a:rect b="b" l="l" r="r" t="t"/>
              <a:pathLst>
                <a:path extrusionOk="0" h="995" w="763">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94"/>
            <p:cNvSpPr/>
            <p:nvPr/>
          </p:nvSpPr>
          <p:spPr>
            <a:xfrm>
              <a:off x="6824525" y="3509426"/>
              <a:ext cx="17920" cy="28448"/>
            </a:xfrm>
            <a:custGeom>
              <a:rect b="b" l="l" r="r" t="t"/>
              <a:pathLst>
                <a:path extrusionOk="0" h="889" w="56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94"/>
            <p:cNvSpPr/>
            <p:nvPr/>
          </p:nvSpPr>
          <p:spPr>
            <a:xfrm>
              <a:off x="6790989" y="3541906"/>
              <a:ext cx="42688" cy="34464"/>
            </a:xfrm>
            <a:custGeom>
              <a:rect b="b" l="l" r="r" t="t"/>
              <a:pathLst>
                <a:path extrusionOk="0" h="1077" w="1334">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94"/>
            <p:cNvSpPr/>
            <p:nvPr/>
          </p:nvSpPr>
          <p:spPr>
            <a:xfrm>
              <a:off x="6840525" y="3544914"/>
              <a:ext cx="54112" cy="32608"/>
            </a:xfrm>
            <a:custGeom>
              <a:rect b="b" l="l" r="r" t="t"/>
              <a:pathLst>
                <a:path extrusionOk="0" h="1019" w="1691">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94"/>
            <p:cNvSpPr/>
            <p:nvPr/>
          </p:nvSpPr>
          <p:spPr>
            <a:xfrm>
              <a:off x="6793645" y="3582770"/>
              <a:ext cx="102144" cy="75520"/>
            </a:xfrm>
            <a:custGeom>
              <a:rect b="b" l="l" r="r" t="t"/>
              <a:pathLst>
                <a:path extrusionOk="0" h="2360" w="3192">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53" name="Google Shape;12453;p94"/>
          <p:cNvSpPr/>
          <p:nvPr/>
        </p:nvSpPr>
        <p:spPr>
          <a:xfrm>
            <a:off x="7680176" y="3427738"/>
            <a:ext cx="357408" cy="357408"/>
          </a:xfrm>
          <a:custGeom>
            <a:rect b="b" l="l" r="r" t="t"/>
            <a:pathLst>
              <a:path extrusionOk="0" h="11169" w="11169">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94"/>
          <p:cNvSpPr/>
          <p:nvPr/>
        </p:nvSpPr>
        <p:spPr>
          <a:xfrm>
            <a:off x="4395216" y="3429274"/>
            <a:ext cx="331872" cy="357792"/>
          </a:xfrm>
          <a:custGeom>
            <a:rect b="b" l="l" r="r" t="t"/>
            <a:pathLst>
              <a:path extrusionOk="0" h="11181" w="10371">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55" name="Google Shape;12455;p94"/>
          <p:cNvGrpSpPr/>
          <p:nvPr/>
        </p:nvGrpSpPr>
        <p:grpSpPr>
          <a:xfrm>
            <a:off x="4931664" y="3446426"/>
            <a:ext cx="357408" cy="323488"/>
            <a:chOff x="4959533" y="3370226"/>
            <a:chExt cx="357408" cy="323488"/>
          </a:xfrm>
        </p:grpSpPr>
        <p:sp>
          <p:nvSpPr>
            <p:cNvPr id="12456" name="Google Shape;12456;p94"/>
            <p:cNvSpPr/>
            <p:nvPr/>
          </p:nvSpPr>
          <p:spPr>
            <a:xfrm>
              <a:off x="4959533" y="3370226"/>
              <a:ext cx="357408" cy="323488"/>
            </a:xfrm>
            <a:custGeom>
              <a:rect b="b" l="l" r="r" t="t"/>
              <a:pathLst>
                <a:path extrusionOk="0" h="10109" w="11169">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94"/>
            <p:cNvSpPr/>
            <p:nvPr/>
          </p:nvSpPr>
          <p:spPr>
            <a:xfrm>
              <a:off x="5055149" y="3409458"/>
              <a:ext cx="99840" cy="88416"/>
            </a:xfrm>
            <a:custGeom>
              <a:rect b="b" l="l" r="r" t="t"/>
              <a:pathLst>
                <a:path extrusionOk="0" h="2763" w="312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8" name="Google Shape;12458;p94"/>
          <p:cNvGrpSpPr/>
          <p:nvPr/>
        </p:nvGrpSpPr>
        <p:grpSpPr>
          <a:xfrm>
            <a:off x="7130768" y="3429274"/>
            <a:ext cx="357056" cy="357408"/>
            <a:chOff x="7158637" y="3353074"/>
            <a:chExt cx="357056" cy="357408"/>
          </a:xfrm>
        </p:grpSpPr>
        <p:sp>
          <p:nvSpPr>
            <p:cNvPr id="12459" name="Google Shape;12459;p94"/>
            <p:cNvSpPr/>
            <p:nvPr/>
          </p:nvSpPr>
          <p:spPr>
            <a:xfrm>
              <a:off x="7158637" y="3353074"/>
              <a:ext cx="357056" cy="357408"/>
            </a:xfrm>
            <a:custGeom>
              <a:rect b="b" l="l" r="r" t="t"/>
              <a:pathLst>
                <a:path extrusionOk="0" h="11169" w="11158">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94"/>
            <p:cNvSpPr/>
            <p:nvPr/>
          </p:nvSpPr>
          <p:spPr>
            <a:xfrm>
              <a:off x="7406669" y="3594898"/>
              <a:ext cx="26336" cy="27968"/>
            </a:xfrm>
            <a:custGeom>
              <a:rect b="b" l="l" r="r" t="t"/>
              <a:pathLst>
                <a:path extrusionOk="0" h="874" w="823">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94"/>
            <p:cNvSpPr/>
            <p:nvPr/>
          </p:nvSpPr>
          <p:spPr>
            <a:xfrm>
              <a:off x="7229133" y="3469074"/>
              <a:ext cx="254912" cy="180832"/>
            </a:xfrm>
            <a:custGeom>
              <a:rect b="b" l="l" r="r" t="t"/>
              <a:pathLst>
                <a:path extrusionOk="0" h="5651" w="7966">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94"/>
            <p:cNvSpPr/>
            <p:nvPr/>
          </p:nvSpPr>
          <p:spPr>
            <a:xfrm>
              <a:off x="7409741" y="3428370"/>
              <a:ext cx="22880" cy="27616"/>
            </a:xfrm>
            <a:custGeom>
              <a:rect b="b" l="l" r="r" t="t"/>
              <a:pathLst>
                <a:path extrusionOk="0" h="863" w="715">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3" name="Google Shape;12463;p94"/>
          <p:cNvGrpSpPr/>
          <p:nvPr/>
        </p:nvGrpSpPr>
        <p:grpSpPr>
          <a:xfrm>
            <a:off x="3288400" y="3428602"/>
            <a:ext cx="344832" cy="356544"/>
            <a:chOff x="3316269" y="3352402"/>
            <a:chExt cx="344832" cy="356544"/>
          </a:xfrm>
        </p:grpSpPr>
        <p:sp>
          <p:nvSpPr>
            <p:cNvPr id="12464" name="Google Shape;12464;p94"/>
            <p:cNvSpPr/>
            <p:nvPr/>
          </p:nvSpPr>
          <p:spPr>
            <a:xfrm>
              <a:off x="3546381" y="3557138"/>
              <a:ext cx="19840" cy="16576"/>
            </a:xfrm>
            <a:custGeom>
              <a:rect b="b" l="l" r="r" t="t"/>
              <a:pathLst>
                <a:path extrusionOk="0" h="518" w="62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94"/>
            <p:cNvSpPr/>
            <p:nvPr/>
          </p:nvSpPr>
          <p:spPr>
            <a:xfrm>
              <a:off x="3449997" y="3423730"/>
              <a:ext cx="14496" cy="18144"/>
            </a:xfrm>
            <a:custGeom>
              <a:rect b="b" l="l" r="r" t="t"/>
              <a:pathLst>
                <a:path extrusionOk="0" h="567" w="453">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94"/>
            <p:cNvSpPr/>
            <p:nvPr/>
          </p:nvSpPr>
          <p:spPr>
            <a:xfrm>
              <a:off x="3316269" y="3352402"/>
              <a:ext cx="344832" cy="356544"/>
            </a:xfrm>
            <a:custGeom>
              <a:rect b="b" l="l" r="r" t="t"/>
              <a:pathLst>
                <a:path extrusionOk="0" h="11142" w="10776">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7" name="Google Shape;12467;p94"/>
          <p:cNvGrpSpPr/>
          <p:nvPr/>
        </p:nvGrpSpPr>
        <p:grpSpPr>
          <a:xfrm>
            <a:off x="5481040" y="3447706"/>
            <a:ext cx="358560" cy="319552"/>
            <a:chOff x="5508909" y="3371506"/>
            <a:chExt cx="358560" cy="319552"/>
          </a:xfrm>
        </p:grpSpPr>
        <p:sp>
          <p:nvSpPr>
            <p:cNvPr id="12468" name="Google Shape;12468;p94"/>
            <p:cNvSpPr/>
            <p:nvPr/>
          </p:nvSpPr>
          <p:spPr>
            <a:xfrm>
              <a:off x="5545485" y="3384178"/>
              <a:ext cx="57184" cy="60736"/>
            </a:xfrm>
            <a:custGeom>
              <a:rect b="b" l="l" r="r" t="t"/>
              <a:pathLst>
                <a:path extrusionOk="0" h="1898" w="1787">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94"/>
            <p:cNvSpPr/>
            <p:nvPr/>
          </p:nvSpPr>
          <p:spPr>
            <a:xfrm>
              <a:off x="5508909" y="3429362"/>
              <a:ext cx="53760" cy="50624"/>
            </a:xfrm>
            <a:custGeom>
              <a:rect b="b" l="l" r="r" t="t"/>
              <a:pathLst>
                <a:path extrusionOk="0" h="1582" w="168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94"/>
            <p:cNvSpPr/>
            <p:nvPr/>
          </p:nvSpPr>
          <p:spPr>
            <a:xfrm>
              <a:off x="5606829" y="3371506"/>
              <a:ext cx="51104" cy="63520"/>
            </a:xfrm>
            <a:custGeom>
              <a:rect b="b" l="l" r="r" t="t"/>
              <a:pathLst>
                <a:path extrusionOk="0" h="1985" w="1597">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94"/>
            <p:cNvSpPr/>
            <p:nvPr/>
          </p:nvSpPr>
          <p:spPr>
            <a:xfrm>
              <a:off x="5659789" y="3396786"/>
              <a:ext cx="48032" cy="55392"/>
            </a:xfrm>
            <a:custGeom>
              <a:rect b="b" l="l" r="r" t="t"/>
              <a:pathLst>
                <a:path extrusionOk="0" h="1731" w="1501">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94"/>
            <p:cNvSpPr/>
            <p:nvPr/>
          </p:nvSpPr>
          <p:spPr>
            <a:xfrm>
              <a:off x="5556941" y="3444402"/>
              <a:ext cx="131840" cy="93856"/>
            </a:xfrm>
            <a:custGeom>
              <a:rect b="b" l="l" r="r" t="t"/>
              <a:pathLst>
                <a:path extrusionOk="0" h="2933" w="412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94"/>
            <p:cNvSpPr/>
            <p:nvPr/>
          </p:nvSpPr>
          <p:spPr>
            <a:xfrm>
              <a:off x="5730285" y="3518386"/>
              <a:ext cx="50336" cy="64832"/>
            </a:xfrm>
            <a:custGeom>
              <a:rect b="b" l="l" r="r" t="t"/>
              <a:pathLst>
                <a:path extrusionOk="0" h="2026" w="1573">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94"/>
            <p:cNvSpPr/>
            <p:nvPr/>
          </p:nvSpPr>
          <p:spPr>
            <a:xfrm>
              <a:off x="5674669" y="3533234"/>
              <a:ext cx="49920" cy="56480"/>
            </a:xfrm>
            <a:custGeom>
              <a:rect b="b" l="l" r="r" t="t"/>
              <a:pathLst>
                <a:path extrusionOk="0" h="1765" w="156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94"/>
            <p:cNvSpPr/>
            <p:nvPr/>
          </p:nvSpPr>
          <p:spPr>
            <a:xfrm>
              <a:off x="5777133" y="3542162"/>
              <a:ext cx="60608" cy="57440"/>
            </a:xfrm>
            <a:custGeom>
              <a:rect b="b" l="l" r="r" t="t"/>
              <a:pathLst>
                <a:path extrusionOk="0" h="1795" w="1894">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94"/>
            <p:cNvSpPr/>
            <p:nvPr/>
          </p:nvSpPr>
          <p:spPr>
            <a:xfrm>
              <a:off x="5811437" y="3593426"/>
              <a:ext cx="56032" cy="47328"/>
            </a:xfrm>
            <a:custGeom>
              <a:rect b="b" l="l" r="r" t="t"/>
              <a:pathLst>
                <a:path extrusionOk="0" h="1479" w="1751">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94"/>
            <p:cNvSpPr/>
            <p:nvPr/>
          </p:nvSpPr>
          <p:spPr>
            <a:xfrm>
              <a:off x="5679981" y="3591218"/>
              <a:ext cx="130720" cy="99840"/>
            </a:xfrm>
            <a:custGeom>
              <a:rect b="b" l="l" r="r" t="t"/>
              <a:pathLst>
                <a:path extrusionOk="0" h="3120" w="4085">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78" name="Google Shape;12478;p94"/>
          <p:cNvSpPr txBox="1"/>
          <p:nvPr>
            <p:ph type="title"/>
          </p:nvPr>
        </p:nvSpPr>
        <p:spPr>
          <a:xfrm>
            <a:off x="716775" y="510900"/>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Nature Icons</a:t>
            </a:r>
            <a:endParaRPr/>
          </a:p>
        </p:txBody>
      </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482" name="Shape 12482"/>
        <p:cNvGrpSpPr/>
        <p:nvPr/>
      </p:nvGrpSpPr>
      <p:grpSpPr>
        <a:xfrm>
          <a:off x="0" y="0"/>
          <a:ext cx="0" cy="0"/>
          <a:chOff x="0" y="0"/>
          <a:chExt cx="0" cy="0"/>
        </a:xfrm>
      </p:grpSpPr>
      <p:sp>
        <p:nvSpPr>
          <p:cNvPr id="12483" name="Google Shape;12483;p95"/>
          <p:cNvSpPr/>
          <p:nvPr/>
        </p:nvSpPr>
        <p:spPr>
          <a:xfrm>
            <a:off x="2576745" y="3893161"/>
            <a:ext cx="345674" cy="346056"/>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84" name="Google Shape;12484;p95"/>
          <p:cNvGrpSpPr/>
          <p:nvPr/>
        </p:nvGrpSpPr>
        <p:grpSpPr>
          <a:xfrm>
            <a:off x="3026217" y="3893352"/>
            <a:ext cx="346056" cy="345674"/>
            <a:chOff x="3303268" y="3817349"/>
            <a:chExt cx="346056" cy="345674"/>
          </a:xfrm>
        </p:grpSpPr>
        <p:sp>
          <p:nvSpPr>
            <p:cNvPr id="12485" name="Google Shape;12485;p95"/>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95"/>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95"/>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95"/>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9" name="Google Shape;12489;p95"/>
          <p:cNvGrpSpPr/>
          <p:nvPr/>
        </p:nvGrpSpPr>
        <p:grpSpPr>
          <a:xfrm>
            <a:off x="3475306" y="3893352"/>
            <a:ext cx="346056" cy="345674"/>
            <a:chOff x="3752358" y="3817349"/>
            <a:chExt cx="346056" cy="345674"/>
          </a:xfrm>
        </p:grpSpPr>
        <p:sp>
          <p:nvSpPr>
            <p:cNvPr id="12490" name="Google Shape;12490;p95"/>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95"/>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95"/>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95"/>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4" name="Google Shape;12494;p95"/>
          <p:cNvGrpSpPr/>
          <p:nvPr/>
        </p:nvGrpSpPr>
        <p:grpSpPr>
          <a:xfrm>
            <a:off x="4822956" y="3893352"/>
            <a:ext cx="346024" cy="345674"/>
            <a:chOff x="5100008" y="3817349"/>
            <a:chExt cx="346024" cy="345674"/>
          </a:xfrm>
        </p:grpSpPr>
        <p:sp>
          <p:nvSpPr>
            <p:cNvPr id="12495" name="Google Shape;12495;p95"/>
            <p:cNvSpPr/>
            <p:nvPr/>
          </p:nvSpPr>
          <p:spPr>
            <a:xfrm>
              <a:off x="5100008" y="3817349"/>
              <a:ext cx="346024" cy="345674"/>
            </a:xfrm>
            <a:custGeom>
              <a:rect b="b" l="l" r="r" t="t"/>
              <a:pathLst>
                <a:path extrusionOk="0" h="10860" w="10871">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95"/>
            <p:cNvSpPr/>
            <p:nvPr/>
          </p:nvSpPr>
          <p:spPr>
            <a:xfrm>
              <a:off x="5150777" y="3867767"/>
              <a:ext cx="244486" cy="243690"/>
            </a:xfrm>
            <a:custGeom>
              <a:rect b="b" l="l" r="r" t="t"/>
              <a:pathLst>
                <a:path extrusionOk="0" h="7656" w="7681">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95"/>
            <p:cNvSpPr/>
            <p:nvPr/>
          </p:nvSpPr>
          <p:spPr>
            <a:xfrm>
              <a:off x="5201960" y="3941167"/>
              <a:ext cx="135691" cy="91097"/>
            </a:xfrm>
            <a:custGeom>
              <a:rect b="b" l="l" r="r" t="t"/>
              <a:pathLst>
                <a:path extrusionOk="0" h="2862" w="4263">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8" name="Google Shape;12498;p95"/>
          <p:cNvGrpSpPr/>
          <p:nvPr/>
        </p:nvGrpSpPr>
        <p:grpSpPr>
          <a:xfrm>
            <a:off x="5721867" y="3893352"/>
            <a:ext cx="345674" cy="345674"/>
            <a:chOff x="5998919" y="3817349"/>
            <a:chExt cx="345674" cy="345674"/>
          </a:xfrm>
        </p:grpSpPr>
        <p:sp>
          <p:nvSpPr>
            <p:cNvPr id="12499" name="Google Shape;12499;p95"/>
            <p:cNvSpPr/>
            <p:nvPr/>
          </p:nvSpPr>
          <p:spPr>
            <a:xfrm>
              <a:off x="5998919" y="3817349"/>
              <a:ext cx="345674" cy="345674"/>
            </a:xfrm>
            <a:custGeom>
              <a:rect b="b" l="l" r="r" t="t"/>
              <a:pathLst>
                <a:path extrusionOk="0" h="10860" w="1086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95"/>
            <p:cNvSpPr/>
            <p:nvPr/>
          </p:nvSpPr>
          <p:spPr>
            <a:xfrm>
              <a:off x="6051980" y="3874579"/>
              <a:ext cx="240698" cy="231595"/>
            </a:xfrm>
            <a:custGeom>
              <a:rect b="b" l="l" r="r" t="t"/>
              <a:pathLst>
                <a:path extrusionOk="0" h="7276" w="7562">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95"/>
            <p:cNvSpPr/>
            <p:nvPr/>
          </p:nvSpPr>
          <p:spPr>
            <a:xfrm>
              <a:off x="6116786" y="3928404"/>
              <a:ext cx="109941" cy="123946"/>
            </a:xfrm>
            <a:custGeom>
              <a:rect b="b" l="l" r="r" t="t"/>
              <a:pathLst>
                <a:path extrusionOk="0" h="3894" w="3454">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2" name="Google Shape;12502;p95"/>
          <p:cNvGrpSpPr/>
          <p:nvPr/>
        </p:nvGrpSpPr>
        <p:grpSpPr>
          <a:xfrm>
            <a:off x="3924396" y="3893352"/>
            <a:ext cx="346024" cy="345674"/>
            <a:chOff x="4201447" y="3817349"/>
            <a:chExt cx="346024" cy="345674"/>
          </a:xfrm>
        </p:grpSpPr>
        <p:sp>
          <p:nvSpPr>
            <p:cNvPr id="12503" name="Google Shape;12503;p95"/>
            <p:cNvSpPr/>
            <p:nvPr/>
          </p:nvSpPr>
          <p:spPr>
            <a:xfrm>
              <a:off x="4201447" y="3817349"/>
              <a:ext cx="346024" cy="345674"/>
            </a:xfrm>
            <a:custGeom>
              <a:rect b="b" l="l" r="r" t="t"/>
              <a:pathLst>
                <a:path extrusionOk="0" h="10860" w="10871">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95"/>
            <p:cNvSpPr/>
            <p:nvPr/>
          </p:nvSpPr>
          <p:spPr>
            <a:xfrm>
              <a:off x="4271569" y="3904531"/>
              <a:ext cx="227394" cy="185728"/>
            </a:xfrm>
            <a:custGeom>
              <a:rect b="b" l="l" r="r" t="t"/>
              <a:pathLst>
                <a:path extrusionOk="0" h="5835" w="7144">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5" name="Google Shape;12505;p95"/>
          <p:cNvGrpSpPr/>
          <p:nvPr/>
        </p:nvGrpSpPr>
        <p:grpSpPr>
          <a:xfrm>
            <a:off x="4373867" y="3893352"/>
            <a:ext cx="346024" cy="345674"/>
            <a:chOff x="4650919" y="3817349"/>
            <a:chExt cx="346024" cy="345674"/>
          </a:xfrm>
        </p:grpSpPr>
        <p:sp>
          <p:nvSpPr>
            <p:cNvPr id="12506" name="Google Shape;12506;p95"/>
            <p:cNvSpPr/>
            <p:nvPr/>
          </p:nvSpPr>
          <p:spPr>
            <a:xfrm>
              <a:off x="4650919" y="3817349"/>
              <a:ext cx="346024" cy="345674"/>
            </a:xfrm>
            <a:custGeom>
              <a:rect b="b" l="l" r="r" t="t"/>
              <a:pathLst>
                <a:path extrusionOk="0" h="10860" w="10871">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95"/>
            <p:cNvSpPr/>
            <p:nvPr/>
          </p:nvSpPr>
          <p:spPr>
            <a:xfrm>
              <a:off x="4701305" y="3867386"/>
              <a:ext cx="244486" cy="242958"/>
            </a:xfrm>
            <a:custGeom>
              <a:rect b="b" l="l" r="r" t="t"/>
              <a:pathLst>
                <a:path extrusionOk="0" h="7633" w="7681">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95"/>
            <p:cNvSpPr/>
            <p:nvPr/>
          </p:nvSpPr>
          <p:spPr>
            <a:xfrm>
              <a:off x="4749464" y="3911534"/>
              <a:ext cx="153134" cy="151065"/>
            </a:xfrm>
            <a:custGeom>
              <a:rect b="b" l="l" r="r" t="t"/>
              <a:pathLst>
                <a:path extrusionOk="0" h="4746" w="4811">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9" name="Google Shape;12509;p95"/>
          <p:cNvGrpSpPr/>
          <p:nvPr/>
        </p:nvGrpSpPr>
        <p:grpSpPr>
          <a:xfrm>
            <a:off x="5272810" y="3893352"/>
            <a:ext cx="345642" cy="345674"/>
            <a:chOff x="5549861" y="3817349"/>
            <a:chExt cx="345642" cy="345674"/>
          </a:xfrm>
        </p:grpSpPr>
        <p:sp>
          <p:nvSpPr>
            <p:cNvPr id="12510" name="Google Shape;12510;p95"/>
            <p:cNvSpPr/>
            <p:nvPr/>
          </p:nvSpPr>
          <p:spPr>
            <a:xfrm>
              <a:off x="5549861" y="3817349"/>
              <a:ext cx="345642" cy="345674"/>
            </a:xfrm>
            <a:custGeom>
              <a:rect b="b" l="l" r="r" t="t"/>
              <a:pathLst>
                <a:path extrusionOk="0" h="10860" w="10859">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95"/>
            <p:cNvSpPr/>
            <p:nvPr/>
          </p:nvSpPr>
          <p:spPr>
            <a:xfrm>
              <a:off x="5590763" y="3890208"/>
              <a:ext cx="262661" cy="200052"/>
            </a:xfrm>
            <a:custGeom>
              <a:rect b="b" l="l" r="r" t="t"/>
              <a:pathLst>
                <a:path extrusionOk="0" h="6285" w="8252">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95"/>
            <p:cNvSpPr/>
            <p:nvPr/>
          </p:nvSpPr>
          <p:spPr>
            <a:xfrm>
              <a:off x="5680587" y="3935024"/>
              <a:ext cx="105389" cy="110514"/>
            </a:xfrm>
            <a:custGeom>
              <a:rect b="b" l="l" r="r" t="t"/>
              <a:pathLst>
                <a:path extrusionOk="0" h="3472" w="3311">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3" name="Google Shape;12513;p95"/>
          <p:cNvGrpSpPr/>
          <p:nvPr/>
        </p:nvGrpSpPr>
        <p:grpSpPr>
          <a:xfrm>
            <a:off x="1281335" y="3474029"/>
            <a:ext cx="367255" cy="269855"/>
            <a:chOff x="1306445" y="3397829"/>
            <a:chExt cx="367255" cy="269855"/>
          </a:xfrm>
        </p:grpSpPr>
        <p:sp>
          <p:nvSpPr>
            <p:cNvPr id="12514" name="Google Shape;12514;p95"/>
            <p:cNvSpPr/>
            <p:nvPr/>
          </p:nvSpPr>
          <p:spPr>
            <a:xfrm>
              <a:off x="1588395" y="3513054"/>
              <a:ext cx="45517" cy="16297"/>
            </a:xfrm>
            <a:custGeom>
              <a:rect b="b" l="l" r="r" t="t"/>
              <a:pathLst>
                <a:path extrusionOk="0" h="512" w="143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95"/>
            <p:cNvSpPr/>
            <p:nvPr/>
          </p:nvSpPr>
          <p:spPr>
            <a:xfrm>
              <a:off x="1306445" y="3397829"/>
              <a:ext cx="367255" cy="269091"/>
            </a:xfrm>
            <a:custGeom>
              <a:rect b="b" l="l" r="r" t="t"/>
              <a:pathLst>
                <a:path extrusionOk="0" h="8454" w="11538">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95"/>
            <p:cNvSpPr/>
            <p:nvPr/>
          </p:nvSpPr>
          <p:spPr>
            <a:xfrm>
              <a:off x="1639960" y="3622549"/>
              <a:ext cx="10631" cy="45135"/>
            </a:xfrm>
            <a:custGeom>
              <a:rect b="b" l="l" r="r" t="t"/>
              <a:pathLst>
                <a:path extrusionOk="0" h="1418" w="334">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95"/>
            <p:cNvSpPr/>
            <p:nvPr/>
          </p:nvSpPr>
          <p:spPr>
            <a:xfrm>
              <a:off x="1444014" y="3446466"/>
              <a:ext cx="91734" cy="30589"/>
            </a:xfrm>
            <a:custGeom>
              <a:rect b="b" l="l" r="r" t="t"/>
              <a:pathLst>
                <a:path extrusionOk="0" h="961" w="2882">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95"/>
            <p:cNvSpPr/>
            <p:nvPr/>
          </p:nvSpPr>
          <p:spPr>
            <a:xfrm>
              <a:off x="1420524" y="3633944"/>
              <a:ext cx="11013" cy="33740"/>
            </a:xfrm>
            <a:custGeom>
              <a:rect b="b" l="l" r="r" t="t"/>
              <a:pathLst>
                <a:path extrusionOk="0" h="1060" w="346">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95"/>
            <p:cNvSpPr/>
            <p:nvPr/>
          </p:nvSpPr>
          <p:spPr>
            <a:xfrm>
              <a:off x="1547494" y="3633944"/>
              <a:ext cx="11013" cy="33740"/>
            </a:xfrm>
            <a:custGeom>
              <a:rect b="b" l="l" r="r" t="t"/>
              <a:pathLst>
                <a:path extrusionOk="0" h="1060" w="346">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0" name="Google Shape;12520;p95"/>
          <p:cNvGrpSpPr/>
          <p:nvPr/>
        </p:nvGrpSpPr>
        <p:grpSpPr>
          <a:xfrm>
            <a:off x="1756207" y="3467600"/>
            <a:ext cx="367255" cy="282364"/>
            <a:chOff x="1781317" y="3391400"/>
            <a:chExt cx="367255" cy="282364"/>
          </a:xfrm>
        </p:grpSpPr>
        <p:sp>
          <p:nvSpPr>
            <p:cNvPr id="12521" name="Google Shape;12521;p95"/>
            <p:cNvSpPr/>
            <p:nvPr/>
          </p:nvSpPr>
          <p:spPr>
            <a:xfrm>
              <a:off x="1901061" y="3639610"/>
              <a:ext cx="11013" cy="33772"/>
            </a:xfrm>
            <a:custGeom>
              <a:rect b="b" l="l" r="r" t="t"/>
              <a:pathLst>
                <a:path extrusionOk="0" h="1061" w="346">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95"/>
            <p:cNvSpPr/>
            <p:nvPr/>
          </p:nvSpPr>
          <p:spPr>
            <a:xfrm>
              <a:off x="2016668" y="3639610"/>
              <a:ext cx="10631" cy="33772"/>
            </a:xfrm>
            <a:custGeom>
              <a:rect b="b" l="l" r="r" t="t"/>
              <a:pathLst>
                <a:path extrusionOk="0" h="1061" w="334">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95"/>
            <p:cNvSpPr/>
            <p:nvPr/>
          </p:nvSpPr>
          <p:spPr>
            <a:xfrm>
              <a:off x="1820340" y="3518720"/>
              <a:ext cx="46281" cy="16329"/>
            </a:xfrm>
            <a:custGeom>
              <a:rect b="b" l="l" r="r" t="t"/>
              <a:pathLst>
                <a:path extrusionOk="0" h="513" w="1454">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95"/>
            <p:cNvSpPr/>
            <p:nvPr/>
          </p:nvSpPr>
          <p:spPr>
            <a:xfrm>
              <a:off x="1802898" y="3628247"/>
              <a:ext cx="11045" cy="45135"/>
            </a:xfrm>
            <a:custGeom>
              <a:rect b="b" l="l" r="r" t="t"/>
              <a:pathLst>
                <a:path extrusionOk="0" h="1418" w="347">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95"/>
            <p:cNvSpPr/>
            <p:nvPr/>
          </p:nvSpPr>
          <p:spPr>
            <a:xfrm>
              <a:off x="1781317" y="3391400"/>
              <a:ext cx="367255" cy="282364"/>
            </a:xfrm>
            <a:custGeom>
              <a:rect b="b" l="l" r="r" t="t"/>
              <a:pathLst>
                <a:path extrusionOk="0" h="8871" w="11538">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95"/>
            <p:cNvSpPr/>
            <p:nvPr/>
          </p:nvSpPr>
          <p:spPr>
            <a:xfrm>
              <a:off x="2114800" y="3635440"/>
              <a:ext cx="11045" cy="37941"/>
            </a:xfrm>
            <a:custGeom>
              <a:rect b="b" l="l" r="r" t="t"/>
              <a:pathLst>
                <a:path extrusionOk="0" h="1192" w="347">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7" name="Google Shape;12527;p95"/>
          <p:cNvGrpSpPr/>
          <p:nvPr/>
        </p:nvGrpSpPr>
        <p:grpSpPr>
          <a:xfrm>
            <a:off x="3653720" y="3447133"/>
            <a:ext cx="369164" cy="323297"/>
            <a:chOff x="3678830" y="3370933"/>
            <a:chExt cx="369164" cy="323297"/>
          </a:xfrm>
        </p:grpSpPr>
        <p:sp>
          <p:nvSpPr>
            <p:cNvPr id="12528" name="Google Shape;12528;p95"/>
            <p:cNvSpPr/>
            <p:nvPr/>
          </p:nvSpPr>
          <p:spPr>
            <a:xfrm>
              <a:off x="3678830" y="3370933"/>
              <a:ext cx="369164" cy="323297"/>
            </a:xfrm>
            <a:custGeom>
              <a:rect b="b" l="l" r="r" t="t"/>
              <a:pathLst>
                <a:path extrusionOk="0" h="10157" w="11598">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95"/>
            <p:cNvSpPr/>
            <p:nvPr/>
          </p:nvSpPr>
          <p:spPr>
            <a:xfrm>
              <a:off x="3713716" y="3498253"/>
              <a:ext cx="126206" cy="161092"/>
            </a:xfrm>
            <a:custGeom>
              <a:rect b="b" l="l" r="r" t="t"/>
              <a:pathLst>
                <a:path extrusionOk="0" h="5061" w="3965">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95"/>
            <p:cNvSpPr/>
            <p:nvPr/>
          </p:nvSpPr>
          <p:spPr>
            <a:xfrm>
              <a:off x="3863795" y="3498253"/>
              <a:ext cx="149728" cy="34154"/>
            </a:xfrm>
            <a:custGeom>
              <a:rect b="b" l="l" r="r" t="t"/>
              <a:pathLst>
                <a:path extrusionOk="0" h="1073" w="4704">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95"/>
            <p:cNvSpPr/>
            <p:nvPr/>
          </p:nvSpPr>
          <p:spPr>
            <a:xfrm>
              <a:off x="3863413" y="3544502"/>
              <a:ext cx="114843" cy="33740"/>
            </a:xfrm>
            <a:custGeom>
              <a:rect b="b" l="l" r="r" t="t"/>
              <a:pathLst>
                <a:path extrusionOk="0" h="1060" w="3608">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95"/>
            <p:cNvSpPr/>
            <p:nvPr/>
          </p:nvSpPr>
          <p:spPr>
            <a:xfrm>
              <a:off x="3863795" y="3590719"/>
              <a:ext cx="68625" cy="10663"/>
            </a:xfrm>
            <a:custGeom>
              <a:rect b="b" l="l" r="r" t="t"/>
              <a:pathLst>
                <a:path extrusionOk="0" h="335" w="2156">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95"/>
            <p:cNvSpPr/>
            <p:nvPr/>
          </p:nvSpPr>
          <p:spPr>
            <a:xfrm>
              <a:off x="3944897" y="3590719"/>
              <a:ext cx="33358" cy="10663"/>
            </a:xfrm>
            <a:custGeom>
              <a:rect b="b" l="l" r="r" t="t"/>
              <a:pathLst>
                <a:path extrusionOk="0" h="335" w="1048">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95"/>
            <p:cNvSpPr/>
            <p:nvPr/>
          </p:nvSpPr>
          <p:spPr>
            <a:xfrm>
              <a:off x="3864176" y="3625223"/>
              <a:ext cx="21995" cy="10631"/>
            </a:xfrm>
            <a:custGeom>
              <a:rect b="b" l="l" r="r" t="t"/>
              <a:pathLst>
                <a:path extrusionOk="0" h="334" w="691">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95"/>
            <p:cNvSpPr/>
            <p:nvPr/>
          </p:nvSpPr>
          <p:spPr>
            <a:xfrm>
              <a:off x="3898648" y="3625223"/>
              <a:ext cx="56498" cy="10631"/>
            </a:xfrm>
            <a:custGeom>
              <a:rect b="b" l="l" r="r" t="t"/>
              <a:pathLst>
                <a:path extrusionOk="0" h="334" w="1775">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95"/>
            <p:cNvSpPr/>
            <p:nvPr/>
          </p:nvSpPr>
          <p:spPr>
            <a:xfrm>
              <a:off x="3864176" y="3648713"/>
              <a:ext cx="21995" cy="10249"/>
            </a:xfrm>
            <a:custGeom>
              <a:rect b="b" l="l" r="r" t="t"/>
              <a:pathLst>
                <a:path extrusionOk="0" h="322" w="691">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95"/>
            <p:cNvSpPr/>
            <p:nvPr/>
          </p:nvSpPr>
          <p:spPr>
            <a:xfrm>
              <a:off x="3898648" y="3648713"/>
              <a:ext cx="56498" cy="10249"/>
            </a:xfrm>
            <a:custGeom>
              <a:rect b="b" l="l" r="r" t="t"/>
              <a:pathLst>
                <a:path extrusionOk="0" h="322" w="1775">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95"/>
            <p:cNvSpPr/>
            <p:nvPr/>
          </p:nvSpPr>
          <p:spPr>
            <a:xfrm>
              <a:off x="3858097" y="3452036"/>
              <a:ext cx="11013" cy="10249"/>
            </a:xfrm>
            <a:custGeom>
              <a:rect b="b" l="l" r="r" t="t"/>
              <a:pathLst>
                <a:path extrusionOk="0" h="322" w="346">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9" name="Google Shape;12539;p95"/>
          <p:cNvGrpSpPr/>
          <p:nvPr/>
        </p:nvGrpSpPr>
        <p:grpSpPr>
          <a:xfrm>
            <a:off x="834155" y="3424375"/>
            <a:ext cx="312316" cy="368400"/>
            <a:chOff x="859265" y="3348175"/>
            <a:chExt cx="312316" cy="368400"/>
          </a:xfrm>
        </p:grpSpPr>
        <p:sp>
          <p:nvSpPr>
            <p:cNvPr id="12540" name="Google Shape;12540;p95"/>
            <p:cNvSpPr/>
            <p:nvPr/>
          </p:nvSpPr>
          <p:spPr>
            <a:xfrm>
              <a:off x="968792" y="3507102"/>
              <a:ext cx="92498" cy="30589"/>
            </a:xfrm>
            <a:custGeom>
              <a:rect b="b" l="l" r="r" t="t"/>
              <a:pathLst>
                <a:path extrusionOk="0" h="961" w="2906">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95"/>
            <p:cNvSpPr/>
            <p:nvPr/>
          </p:nvSpPr>
          <p:spPr>
            <a:xfrm>
              <a:off x="911562" y="3458466"/>
              <a:ext cx="206577" cy="258109"/>
            </a:xfrm>
            <a:custGeom>
              <a:rect b="b" l="l" r="r" t="t"/>
              <a:pathLst>
                <a:path extrusionOk="0" h="8109" w="649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95"/>
            <p:cNvSpPr/>
            <p:nvPr/>
          </p:nvSpPr>
          <p:spPr>
            <a:xfrm>
              <a:off x="946034" y="3694580"/>
              <a:ext cx="10663" cy="21613"/>
            </a:xfrm>
            <a:custGeom>
              <a:rect b="b" l="l" r="r" t="t"/>
              <a:pathLst>
                <a:path extrusionOk="0" h="679" w="335">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95"/>
            <p:cNvSpPr/>
            <p:nvPr/>
          </p:nvSpPr>
          <p:spPr>
            <a:xfrm>
              <a:off x="1073004" y="3694580"/>
              <a:ext cx="10631" cy="21613"/>
            </a:xfrm>
            <a:custGeom>
              <a:rect b="b" l="l" r="r" t="t"/>
              <a:pathLst>
                <a:path extrusionOk="0" h="679" w="334">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95"/>
            <p:cNvSpPr/>
            <p:nvPr/>
          </p:nvSpPr>
          <p:spPr>
            <a:xfrm>
              <a:off x="859265" y="3348175"/>
              <a:ext cx="312316" cy="293759"/>
            </a:xfrm>
            <a:custGeom>
              <a:rect b="b" l="l" r="r" t="t"/>
              <a:pathLst>
                <a:path extrusionOk="0" h="9229" w="9812">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45" name="Google Shape;12545;p95"/>
          <p:cNvSpPr/>
          <p:nvPr/>
        </p:nvSpPr>
        <p:spPr>
          <a:xfrm>
            <a:off x="2231811" y="3454327"/>
            <a:ext cx="372188" cy="309260"/>
          </a:xfrm>
          <a:custGeom>
            <a:rect b="b" l="l" r="r" t="t"/>
            <a:pathLst>
              <a:path extrusionOk="0" h="9716" w="11693">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46" name="Google Shape;12546;p95"/>
          <p:cNvGrpSpPr/>
          <p:nvPr/>
        </p:nvGrpSpPr>
        <p:grpSpPr>
          <a:xfrm>
            <a:off x="2741264" y="3437213"/>
            <a:ext cx="330110" cy="308908"/>
            <a:chOff x="2766264" y="3394042"/>
            <a:chExt cx="294873" cy="275934"/>
          </a:xfrm>
        </p:grpSpPr>
        <p:sp>
          <p:nvSpPr>
            <p:cNvPr id="12547" name="Google Shape;12547;p95"/>
            <p:cNvSpPr/>
            <p:nvPr/>
          </p:nvSpPr>
          <p:spPr>
            <a:xfrm>
              <a:off x="2766264" y="3394042"/>
              <a:ext cx="253176" cy="275934"/>
            </a:xfrm>
            <a:custGeom>
              <a:rect b="b" l="l" r="r" t="t"/>
              <a:pathLst>
                <a:path extrusionOk="0" h="8669" w="7954">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95"/>
            <p:cNvSpPr/>
            <p:nvPr/>
          </p:nvSpPr>
          <p:spPr>
            <a:xfrm>
              <a:off x="3039143" y="3528205"/>
              <a:ext cx="21995" cy="8753"/>
            </a:xfrm>
            <a:custGeom>
              <a:rect b="b" l="l" r="r" t="t"/>
              <a:pathLst>
                <a:path extrusionOk="0" h="275" w="691">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95"/>
            <p:cNvSpPr/>
            <p:nvPr/>
          </p:nvSpPr>
          <p:spPr>
            <a:xfrm>
              <a:off x="3019408" y="3475622"/>
              <a:ext cx="20499" cy="18875"/>
            </a:xfrm>
            <a:custGeom>
              <a:rect b="b" l="l" r="r" t="t"/>
              <a:pathLst>
                <a:path extrusionOk="0" h="593" w="644">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95"/>
            <p:cNvSpPr/>
            <p:nvPr/>
          </p:nvSpPr>
          <p:spPr>
            <a:xfrm>
              <a:off x="3020554" y="3570348"/>
              <a:ext cx="19353" cy="18621"/>
            </a:xfrm>
            <a:custGeom>
              <a:rect b="b" l="l" r="r" t="t"/>
              <a:pathLst>
                <a:path extrusionOk="0" h="585" w="608">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1" name="Google Shape;12551;p95"/>
          <p:cNvGrpSpPr/>
          <p:nvPr/>
        </p:nvGrpSpPr>
        <p:grpSpPr>
          <a:xfrm>
            <a:off x="3189862" y="3435388"/>
            <a:ext cx="346406" cy="347552"/>
            <a:chOff x="3214972" y="3359188"/>
            <a:chExt cx="346406" cy="347552"/>
          </a:xfrm>
        </p:grpSpPr>
        <p:sp>
          <p:nvSpPr>
            <p:cNvPr id="12552" name="Google Shape;12552;p95"/>
            <p:cNvSpPr/>
            <p:nvPr/>
          </p:nvSpPr>
          <p:spPr>
            <a:xfrm>
              <a:off x="3301772" y="3386084"/>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95"/>
            <p:cNvSpPr/>
            <p:nvPr/>
          </p:nvSpPr>
          <p:spPr>
            <a:xfrm>
              <a:off x="3301772" y="3410339"/>
              <a:ext cx="131904" cy="11395"/>
            </a:xfrm>
            <a:custGeom>
              <a:rect b="b" l="l" r="r" t="t"/>
              <a:pathLst>
                <a:path extrusionOk="0" h="358" w="4144">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95"/>
            <p:cNvSpPr/>
            <p:nvPr/>
          </p:nvSpPr>
          <p:spPr>
            <a:xfrm>
              <a:off x="3301772" y="3484980"/>
              <a:ext cx="71649" cy="11427"/>
            </a:xfrm>
            <a:custGeom>
              <a:rect b="b" l="l" r="r" t="t"/>
              <a:pathLst>
                <a:path extrusionOk="0" h="359" w="2251">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95"/>
            <p:cNvSpPr/>
            <p:nvPr/>
          </p:nvSpPr>
          <p:spPr>
            <a:xfrm>
              <a:off x="3301772" y="3509234"/>
              <a:ext cx="130758" cy="11427"/>
            </a:xfrm>
            <a:custGeom>
              <a:rect b="b" l="l" r="r" t="t"/>
              <a:pathLst>
                <a:path extrusionOk="0" h="359" w="4108">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95"/>
            <p:cNvSpPr/>
            <p:nvPr/>
          </p:nvSpPr>
          <p:spPr>
            <a:xfrm>
              <a:off x="3301772" y="3584671"/>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95"/>
            <p:cNvSpPr/>
            <p:nvPr/>
          </p:nvSpPr>
          <p:spPr>
            <a:xfrm>
              <a:off x="3301772" y="3609308"/>
              <a:ext cx="129994" cy="11395"/>
            </a:xfrm>
            <a:custGeom>
              <a:rect b="b" l="l" r="r" t="t"/>
              <a:pathLst>
                <a:path extrusionOk="0" h="358" w="4084">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95"/>
            <p:cNvSpPr/>
            <p:nvPr/>
          </p:nvSpPr>
          <p:spPr>
            <a:xfrm>
              <a:off x="3214972" y="3458466"/>
              <a:ext cx="346406" cy="248274"/>
            </a:xfrm>
            <a:custGeom>
              <a:rect b="b" l="l" r="r" t="t"/>
              <a:pathLst>
                <a:path extrusionOk="0" h="7800" w="10883">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95"/>
            <p:cNvSpPr/>
            <p:nvPr/>
          </p:nvSpPr>
          <p:spPr>
            <a:xfrm>
              <a:off x="3238462" y="3380005"/>
              <a:ext cx="49305" cy="47427"/>
            </a:xfrm>
            <a:custGeom>
              <a:rect b="b" l="l" r="r" t="t"/>
              <a:pathLst>
                <a:path extrusionOk="0" h="1490" w="1549">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95"/>
            <p:cNvSpPr/>
            <p:nvPr/>
          </p:nvSpPr>
          <p:spPr>
            <a:xfrm>
              <a:off x="3251353" y="3380482"/>
              <a:ext cx="43607" cy="34058"/>
            </a:xfrm>
            <a:custGeom>
              <a:rect b="b" l="l" r="r" t="t"/>
              <a:pathLst>
                <a:path extrusionOk="0" h="1070" w="137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95"/>
            <p:cNvSpPr/>
            <p:nvPr/>
          </p:nvSpPr>
          <p:spPr>
            <a:xfrm>
              <a:off x="3238462" y="3479314"/>
              <a:ext cx="49305" cy="47395"/>
            </a:xfrm>
            <a:custGeom>
              <a:rect b="b" l="l" r="r" t="t"/>
              <a:pathLst>
                <a:path extrusionOk="0" h="1489" w="1549">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95"/>
            <p:cNvSpPr/>
            <p:nvPr/>
          </p:nvSpPr>
          <p:spPr>
            <a:xfrm>
              <a:off x="3251353" y="3479792"/>
              <a:ext cx="43607" cy="34408"/>
            </a:xfrm>
            <a:custGeom>
              <a:rect b="b" l="l" r="r" t="t"/>
              <a:pathLst>
                <a:path extrusionOk="0" h="1081" w="137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95"/>
            <p:cNvSpPr/>
            <p:nvPr/>
          </p:nvSpPr>
          <p:spPr>
            <a:xfrm>
              <a:off x="3238462" y="3578210"/>
              <a:ext cx="49305" cy="47809"/>
            </a:xfrm>
            <a:custGeom>
              <a:rect b="b" l="l" r="r" t="t"/>
              <a:pathLst>
                <a:path extrusionOk="0" h="1502" w="1549">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95"/>
            <p:cNvSpPr/>
            <p:nvPr/>
          </p:nvSpPr>
          <p:spPr>
            <a:xfrm>
              <a:off x="3251353" y="3579133"/>
              <a:ext cx="42843" cy="34376"/>
            </a:xfrm>
            <a:custGeom>
              <a:rect b="b" l="l" r="r" t="t"/>
              <a:pathLst>
                <a:path extrusionOk="0" h="1080" w="1346">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95"/>
            <p:cNvSpPr/>
            <p:nvPr/>
          </p:nvSpPr>
          <p:spPr>
            <a:xfrm>
              <a:off x="3215736" y="3359188"/>
              <a:ext cx="253558" cy="89442"/>
            </a:xfrm>
            <a:custGeom>
              <a:rect b="b" l="l" r="r" t="t"/>
              <a:pathLst>
                <a:path extrusionOk="0" h="2810" w="7966">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66" name="Google Shape;12566;p95"/>
          <p:cNvGrpSpPr/>
          <p:nvPr/>
        </p:nvGrpSpPr>
        <p:grpSpPr>
          <a:xfrm>
            <a:off x="4604196" y="3485393"/>
            <a:ext cx="367255" cy="244486"/>
            <a:chOff x="4629306" y="3409193"/>
            <a:chExt cx="367255" cy="244486"/>
          </a:xfrm>
        </p:grpSpPr>
        <p:sp>
          <p:nvSpPr>
            <p:cNvPr id="12567" name="Google Shape;12567;p95"/>
            <p:cNvSpPr/>
            <p:nvPr/>
          </p:nvSpPr>
          <p:spPr>
            <a:xfrm>
              <a:off x="4629306" y="3409193"/>
              <a:ext cx="367255" cy="244486"/>
            </a:xfrm>
            <a:custGeom>
              <a:rect b="b" l="l" r="r" t="t"/>
              <a:pathLst>
                <a:path extrusionOk="0" h="7681" w="11538">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95"/>
            <p:cNvSpPr/>
            <p:nvPr/>
          </p:nvSpPr>
          <p:spPr>
            <a:xfrm>
              <a:off x="4665688" y="3433447"/>
              <a:ext cx="294109" cy="195595"/>
            </a:xfrm>
            <a:custGeom>
              <a:rect b="b" l="l" r="r" t="t"/>
              <a:pathLst>
                <a:path extrusionOk="0" h="6145" w="924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95"/>
            <p:cNvSpPr/>
            <p:nvPr/>
          </p:nvSpPr>
          <p:spPr>
            <a:xfrm>
              <a:off x="4647895" y="3519866"/>
              <a:ext cx="11395" cy="23522"/>
            </a:xfrm>
            <a:custGeom>
              <a:rect b="b" l="l" r="r" t="t"/>
              <a:pathLst>
                <a:path extrusionOk="0" h="739" w="358">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95"/>
            <p:cNvSpPr/>
            <p:nvPr/>
          </p:nvSpPr>
          <p:spPr>
            <a:xfrm>
              <a:off x="4966609" y="3513404"/>
              <a:ext cx="11395" cy="36063"/>
            </a:xfrm>
            <a:custGeom>
              <a:rect b="b" l="l" r="r" t="t"/>
              <a:pathLst>
                <a:path extrusionOk="0" h="1133" w="358">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95"/>
            <p:cNvSpPr/>
            <p:nvPr/>
          </p:nvSpPr>
          <p:spPr>
            <a:xfrm>
              <a:off x="4966609" y="3433447"/>
              <a:ext cx="11777" cy="11395"/>
            </a:xfrm>
            <a:custGeom>
              <a:rect b="b" l="l" r="r" t="t"/>
              <a:pathLst>
                <a:path extrusionOk="0" h="358" w="37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95"/>
            <p:cNvSpPr/>
            <p:nvPr/>
          </p:nvSpPr>
          <p:spPr>
            <a:xfrm>
              <a:off x="4647895" y="3488799"/>
              <a:ext cx="11395" cy="17825"/>
            </a:xfrm>
            <a:custGeom>
              <a:rect b="b" l="l" r="r" t="t"/>
              <a:pathLst>
                <a:path extrusionOk="0" h="560" w="358">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95"/>
            <p:cNvSpPr/>
            <p:nvPr/>
          </p:nvSpPr>
          <p:spPr>
            <a:xfrm>
              <a:off x="4647895" y="3556247"/>
              <a:ext cx="11395" cy="17475"/>
            </a:xfrm>
            <a:custGeom>
              <a:rect b="b" l="l" r="r" t="t"/>
              <a:pathLst>
                <a:path extrusionOk="0" h="549" w="358">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95"/>
            <p:cNvSpPr/>
            <p:nvPr/>
          </p:nvSpPr>
          <p:spPr>
            <a:xfrm>
              <a:off x="4690324" y="3574804"/>
              <a:ext cx="244486" cy="36032"/>
            </a:xfrm>
            <a:custGeom>
              <a:rect b="b" l="l" r="r" t="t"/>
              <a:pathLst>
                <a:path extrusionOk="0" h="1132" w="7681">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95"/>
            <p:cNvSpPr/>
            <p:nvPr/>
          </p:nvSpPr>
          <p:spPr>
            <a:xfrm>
              <a:off x="4788870" y="3486635"/>
              <a:ext cx="53092" cy="52965"/>
            </a:xfrm>
            <a:custGeom>
              <a:rect b="b" l="l" r="r" t="t"/>
              <a:pathLst>
                <a:path extrusionOk="0" h="1664" w="1668">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95"/>
            <p:cNvSpPr/>
            <p:nvPr/>
          </p:nvSpPr>
          <p:spPr>
            <a:xfrm>
              <a:off x="4745645" y="3458084"/>
              <a:ext cx="134195" cy="109941"/>
            </a:xfrm>
            <a:custGeom>
              <a:rect b="b" l="l" r="r" t="t"/>
              <a:pathLst>
                <a:path extrusionOk="0" h="3454" w="4216">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7" name="Google Shape;12577;p95"/>
          <p:cNvGrpSpPr/>
          <p:nvPr/>
        </p:nvGrpSpPr>
        <p:grpSpPr>
          <a:xfrm>
            <a:off x="4168380" y="3426284"/>
            <a:ext cx="289939" cy="334661"/>
            <a:chOff x="4193490" y="3350084"/>
            <a:chExt cx="289939" cy="334661"/>
          </a:xfrm>
        </p:grpSpPr>
        <p:sp>
          <p:nvSpPr>
            <p:cNvPr id="12578" name="Google Shape;12578;p95"/>
            <p:cNvSpPr/>
            <p:nvPr/>
          </p:nvSpPr>
          <p:spPr>
            <a:xfrm>
              <a:off x="4193490" y="3350084"/>
              <a:ext cx="246364" cy="150110"/>
            </a:xfrm>
            <a:custGeom>
              <a:rect b="b" l="l" r="r" t="t"/>
              <a:pathLst>
                <a:path extrusionOk="0" h="4716" w="774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95"/>
            <p:cNvSpPr/>
            <p:nvPr/>
          </p:nvSpPr>
          <p:spPr>
            <a:xfrm>
              <a:off x="4193872" y="3405023"/>
              <a:ext cx="9517" cy="44753"/>
            </a:xfrm>
            <a:custGeom>
              <a:rect b="b" l="l" r="r" t="t"/>
              <a:pathLst>
                <a:path extrusionOk="0" h="1406" w="299">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95"/>
            <p:cNvSpPr/>
            <p:nvPr/>
          </p:nvSpPr>
          <p:spPr>
            <a:xfrm>
              <a:off x="4275356" y="3444460"/>
              <a:ext cx="128116" cy="9485"/>
            </a:xfrm>
            <a:custGeom>
              <a:rect b="b" l="l" r="r" t="t"/>
              <a:pathLst>
                <a:path extrusionOk="0" h="298" w="4025">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95"/>
            <p:cNvSpPr/>
            <p:nvPr/>
          </p:nvSpPr>
          <p:spPr>
            <a:xfrm>
              <a:off x="4275356" y="3463781"/>
              <a:ext cx="128116" cy="9485"/>
            </a:xfrm>
            <a:custGeom>
              <a:rect b="b" l="l" r="r" t="t"/>
              <a:pathLst>
                <a:path extrusionOk="0" h="298" w="4025">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95"/>
            <p:cNvSpPr/>
            <p:nvPr/>
          </p:nvSpPr>
          <p:spPr>
            <a:xfrm>
              <a:off x="4223442" y="3439527"/>
              <a:ext cx="38673" cy="38673"/>
            </a:xfrm>
            <a:custGeom>
              <a:rect b="b" l="l" r="r" t="t"/>
              <a:pathLst>
                <a:path extrusionOk="0" h="1215" w="1215">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95"/>
            <p:cNvSpPr/>
            <p:nvPr/>
          </p:nvSpPr>
          <p:spPr>
            <a:xfrm>
              <a:off x="4275356" y="3525913"/>
              <a:ext cx="128116" cy="9517"/>
            </a:xfrm>
            <a:custGeom>
              <a:rect b="b" l="l" r="r" t="t"/>
              <a:pathLst>
                <a:path extrusionOk="0" h="299" w="4025">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95"/>
            <p:cNvSpPr/>
            <p:nvPr/>
          </p:nvSpPr>
          <p:spPr>
            <a:xfrm>
              <a:off x="4275356" y="3544884"/>
              <a:ext cx="128116" cy="9485"/>
            </a:xfrm>
            <a:custGeom>
              <a:rect b="b" l="l" r="r" t="t"/>
              <a:pathLst>
                <a:path extrusionOk="0" h="298" w="4025">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95"/>
            <p:cNvSpPr/>
            <p:nvPr/>
          </p:nvSpPr>
          <p:spPr>
            <a:xfrm>
              <a:off x="4223442" y="3521011"/>
              <a:ext cx="38673" cy="38673"/>
            </a:xfrm>
            <a:custGeom>
              <a:rect b="b" l="l" r="r" t="t"/>
              <a:pathLst>
                <a:path extrusionOk="0" h="1215" w="1215">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95"/>
            <p:cNvSpPr/>
            <p:nvPr/>
          </p:nvSpPr>
          <p:spPr>
            <a:xfrm>
              <a:off x="4223442" y="3602464"/>
              <a:ext cx="38673" cy="38705"/>
            </a:xfrm>
            <a:custGeom>
              <a:rect b="b" l="l" r="r" t="t"/>
              <a:pathLst>
                <a:path extrusionOk="0" h="1216" w="1215">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95"/>
            <p:cNvSpPr/>
            <p:nvPr/>
          </p:nvSpPr>
          <p:spPr>
            <a:xfrm>
              <a:off x="4193872" y="3460375"/>
              <a:ext cx="289558" cy="224370"/>
            </a:xfrm>
            <a:custGeom>
              <a:rect b="b" l="l" r="r" t="t"/>
              <a:pathLst>
                <a:path extrusionOk="0" h="7049" w="9097">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8" name="Google Shape;12588;p95"/>
          <p:cNvGrpSpPr/>
          <p:nvPr/>
        </p:nvGrpSpPr>
        <p:grpSpPr>
          <a:xfrm>
            <a:off x="6508171" y="3427430"/>
            <a:ext cx="357037" cy="357005"/>
            <a:chOff x="6533281" y="3351230"/>
            <a:chExt cx="357037" cy="357005"/>
          </a:xfrm>
        </p:grpSpPr>
        <p:sp>
          <p:nvSpPr>
            <p:cNvPr id="12589" name="Google Shape;12589;p95"/>
            <p:cNvSpPr/>
            <p:nvPr/>
          </p:nvSpPr>
          <p:spPr>
            <a:xfrm>
              <a:off x="6533281" y="3351230"/>
              <a:ext cx="357037" cy="357005"/>
            </a:xfrm>
            <a:custGeom>
              <a:rect b="b" l="l" r="r" t="t"/>
              <a:pathLst>
                <a:path extrusionOk="0" h="11216" w="11217">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95"/>
            <p:cNvSpPr/>
            <p:nvPr/>
          </p:nvSpPr>
          <p:spPr>
            <a:xfrm>
              <a:off x="6570427" y="3388344"/>
              <a:ext cx="282364" cy="282396"/>
            </a:xfrm>
            <a:custGeom>
              <a:rect b="b" l="l" r="r" t="t"/>
              <a:pathLst>
                <a:path extrusionOk="0" h="8872" w="8871">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95"/>
            <p:cNvSpPr/>
            <p:nvPr/>
          </p:nvSpPr>
          <p:spPr>
            <a:xfrm>
              <a:off x="6676166" y="3494083"/>
              <a:ext cx="71267" cy="71299"/>
            </a:xfrm>
            <a:custGeom>
              <a:rect b="b" l="l" r="r" t="t"/>
              <a:pathLst>
                <a:path extrusionOk="0" h="2240" w="2239">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2" name="Google Shape;12592;p95"/>
          <p:cNvGrpSpPr/>
          <p:nvPr/>
        </p:nvGrpSpPr>
        <p:grpSpPr>
          <a:xfrm>
            <a:off x="6033331" y="3427430"/>
            <a:ext cx="357387" cy="357005"/>
            <a:chOff x="6058441" y="3351230"/>
            <a:chExt cx="357387" cy="357005"/>
          </a:xfrm>
        </p:grpSpPr>
        <p:sp>
          <p:nvSpPr>
            <p:cNvPr id="12593" name="Google Shape;12593;p95"/>
            <p:cNvSpPr/>
            <p:nvPr/>
          </p:nvSpPr>
          <p:spPr>
            <a:xfrm>
              <a:off x="6058441" y="3351230"/>
              <a:ext cx="357387" cy="357005"/>
            </a:xfrm>
            <a:custGeom>
              <a:rect b="b" l="l" r="r" t="t"/>
              <a:pathLst>
                <a:path extrusionOk="0" h="11216" w="11228">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95"/>
            <p:cNvSpPr/>
            <p:nvPr/>
          </p:nvSpPr>
          <p:spPr>
            <a:xfrm>
              <a:off x="6111120" y="3403527"/>
              <a:ext cx="252030" cy="252030"/>
            </a:xfrm>
            <a:custGeom>
              <a:rect b="b" l="l" r="r" t="t"/>
              <a:pathLst>
                <a:path extrusionOk="0" h="7918" w="7918">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5" name="Google Shape;12595;p95"/>
          <p:cNvGrpSpPr/>
          <p:nvPr/>
        </p:nvGrpSpPr>
        <p:grpSpPr>
          <a:xfrm>
            <a:off x="7932373" y="3427048"/>
            <a:ext cx="357387" cy="357387"/>
            <a:chOff x="7957483" y="3350848"/>
            <a:chExt cx="357387" cy="357387"/>
          </a:xfrm>
        </p:grpSpPr>
        <p:sp>
          <p:nvSpPr>
            <p:cNvPr id="12596" name="Google Shape;12596;p95"/>
            <p:cNvSpPr/>
            <p:nvPr/>
          </p:nvSpPr>
          <p:spPr>
            <a:xfrm>
              <a:off x="8025312" y="3410721"/>
              <a:ext cx="71649" cy="71267"/>
            </a:xfrm>
            <a:custGeom>
              <a:rect b="b" l="l" r="r" t="t"/>
              <a:pathLst>
                <a:path extrusionOk="0" h="2239" w="2251">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95"/>
            <p:cNvSpPr/>
            <p:nvPr/>
          </p:nvSpPr>
          <p:spPr>
            <a:xfrm>
              <a:off x="8191306" y="3380768"/>
              <a:ext cx="70917" cy="71299"/>
            </a:xfrm>
            <a:custGeom>
              <a:rect b="b" l="l" r="r" t="t"/>
              <a:pathLst>
                <a:path extrusionOk="0" h="2240" w="2228">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95"/>
            <p:cNvSpPr/>
            <p:nvPr/>
          </p:nvSpPr>
          <p:spPr>
            <a:xfrm>
              <a:off x="7957483" y="3350848"/>
              <a:ext cx="357387" cy="357387"/>
            </a:xfrm>
            <a:custGeom>
              <a:rect b="b" l="l" r="r" t="t"/>
              <a:pathLst>
                <a:path extrusionOk="0" h="11228" w="11228">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9" name="Google Shape;12599;p95"/>
          <p:cNvGrpSpPr/>
          <p:nvPr/>
        </p:nvGrpSpPr>
        <p:grpSpPr>
          <a:xfrm>
            <a:off x="6982661" y="3427430"/>
            <a:ext cx="357387" cy="357005"/>
            <a:chOff x="7007771" y="3351230"/>
            <a:chExt cx="357387" cy="357005"/>
          </a:xfrm>
        </p:grpSpPr>
        <p:sp>
          <p:nvSpPr>
            <p:cNvPr id="12600" name="Google Shape;12600;p95"/>
            <p:cNvSpPr/>
            <p:nvPr/>
          </p:nvSpPr>
          <p:spPr>
            <a:xfrm>
              <a:off x="7007771" y="3351230"/>
              <a:ext cx="357387" cy="357005"/>
            </a:xfrm>
            <a:custGeom>
              <a:rect b="b" l="l" r="r" t="t"/>
              <a:pathLst>
                <a:path extrusionOk="0" h="11216" w="11228">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95"/>
            <p:cNvSpPr/>
            <p:nvPr/>
          </p:nvSpPr>
          <p:spPr>
            <a:xfrm>
              <a:off x="7060450" y="3456206"/>
              <a:ext cx="80371" cy="124710"/>
            </a:xfrm>
            <a:custGeom>
              <a:rect b="b" l="l" r="r" t="t"/>
              <a:pathLst>
                <a:path extrusionOk="0" h="3918" w="2525">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95"/>
            <p:cNvSpPr/>
            <p:nvPr/>
          </p:nvSpPr>
          <p:spPr>
            <a:xfrm>
              <a:off x="7203303" y="3456206"/>
              <a:ext cx="80753" cy="124710"/>
            </a:xfrm>
            <a:custGeom>
              <a:rect b="b" l="l" r="r" t="t"/>
              <a:pathLst>
                <a:path extrusionOk="0" h="3918" w="2537">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95"/>
            <p:cNvSpPr/>
            <p:nvPr/>
          </p:nvSpPr>
          <p:spPr>
            <a:xfrm>
              <a:off x="7151388" y="3478518"/>
              <a:ext cx="33772" cy="102015"/>
            </a:xfrm>
            <a:custGeom>
              <a:rect b="b" l="l" r="r" t="t"/>
              <a:pathLst>
                <a:path extrusionOk="0" h="3205" w="1061">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95"/>
            <p:cNvSpPr/>
            <p:nvPr/>
          </p:nvSpPr>
          <p:spPr>
            <a:xfrm>
              <a:off x="7293891" y="3508884"/>
              <a:ext cx="41729" cy="41697"/>
            </a:xfrm>
            <a:custGeom>
              <a:rect b="b" l="l" r="r" t="t"/>
              <a:pathLst>
                <a:path extrusionOk="0" h="1310" w="1311">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5" name="Google Shape;12605;p95"/>
          <p:cNvGrpSpPr/>
          <p:nvPr/>
        </p:nvGrpSpPr>
        <p:grpSpPr>
          <a:xfrm>
            <a:off x="5083620" y="3427430"/>
            <a:ext cx="357005" cy="357005"/>
            <a:chOff x="5108729" y="3351230"/>
            <a:chExt cx="357005" cy="357005"/>
          </a:xfrm>
        </p:grpSpPr>
        <p:sp>
          <p:nvSpPr>
            <p:cNvPr id="12606" name="Google Shape;12606;p95"/>
            <p:cNvSpPr/>
            <p:nvPr/>
          </p:nvSpPr>
          <p:spPr>
            <a:xfrm>
              <a:off x="5108729" y="3351230"/>
              <a:ext cx="357005" cy="357005"/>
            </a:xfrm>
            <a:custGeom>
              <a:rect b="b" l="l" r="r" t="t"/>
              <a:pathLst>
                <a:path extrusionOk="0" h="11216" w="11216">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95"/>
            <p:cNvSpPr/>
            <p:nvPr/>
          </p:nvSpPr>
          <p:spPr>
            <a:xfrm>
              <a:off x="5163668" y="3402381"/>
              <a:ext cx="244104" cy="233473"/>
            </a:xfrm>
            <a:custGeom>
              <a:rect b="b" l="l" r="r" t="t"/>
              <a:pathLst>
                <a:path extrusionOk="0" h="7335" w="7669">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8" name="Google Shape;12608;p95"/>
          <p:cNvGrpSpPr/>
          <p:nvPr/>
        </p:nvGrpSpPr>
        <p:grpSpPr>
          <a:xfrm>
            <a:off x="5558459" y="3427430"/>
            <a:ext cx="357419" cy="357005"/>
            <a:chOff x="5583569" y="3351230"/>
            <a:chExt cx="357419" cy="357005"/>
          </a:xfrm>
        </p:grpSpPr>
        <p:sp>
          <p:nvSpPr>
            <p:cNvPr id="12609" name="Google Shape;12609;p95"/>
            <p:cNvSpPr/>
            <p:nvPr/>
          </p:nvSpPr>
          <p:spPr>
            <a:xfrm>
              <a:off x="5583569" y="3351230"/>
              <a:ext cx="357419" cy="357005"/>
            </a:xfrm>
            <a:custGeom>
              <a:rect b="b" l="l" r="r" t="t"/>
              <a:pathLst>
                <a:path extrusionOk="0" h="11216" w="11229">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95"/>
            <p:cNvSpPr/>
            <p:nvPr/>
          </p:nvSpPr>
          <p:spPr>
            <a:xfrm>
              <a:off x="5658625" y="3403527"/>
              <a:ext cx="172073" cy="243690"/>
            </a:xfrm>
            <a:custGeom>
              <a:rect b="b" l="l" r="r" t="t"/>
              <a:pathLst>
                <a:path extrusionOk="0" h="7656" w="5406">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1" name="Google Shape;12611;p95"/>
          <p:cNvGrpSpPr/>
          <p:nvPr/>
        </p:nvGrpSpPr>
        <p:grpSpPr>
          <a:xfrm>
            <a:off x="7457119" y="3427430"/>
            <a:ext cx="357419" cy="357005"/>
            <a:chOff x="7482229" y="3351230"/>
            <a:chExt cx="357419" cy="357005"/>
          </a:xfrm>
        </p:grpSpPr>
        <p:sp>
          <p:nvSpPr>
            <p:cNvPr id="12612" name="Google Shape;12612;p95"/>
            <p:cNvSpPr/>
            <p:nvPr/>
          </p:nvSpPr>
          <p:spPr>
            <a:xfrm>
              <a:off x="7482229" y="3351230"/>
              <a:ext cx="357419" cy="357005"/>
            </a:xfrm>
            <a:custGeom>
              <a:rect b="b" l="l" r="r" t="t"/>
              <a:pathLst>
                <a:path extrusionOk="0" h="11216" w="11229">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95"/>
            <p:cNvSpPr/>
            <p:nvPr/>
          </p:nvSpPr>
          <p:spPr>
            <a:xfrm>
              <a:off x="7592138" y="3605616"/>
              <a:ext cx="137983" cy="32530"/>
            </a:xfrm>
            <a:custGeom>
              <a:rect b="b" l="l" r="r" t="t"/>
              <a:pathLst>
                <a:path extrusionOk="0" h="1022" w="4335">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95"/>
            <p:cNvSpPr/>
            <p:nvPr/>
          </p:nvSpPr>
          <p:spPr>
            <a:xfrm>
              <a:off x="7513709" y="3387962"/>
              <a:ext cx="295987" cy="282014"/>
            </a:xfrm>
            <a:custGeom>
              <a:rect b="b" l="l" r="r" t="t"/>
              <a:pathLst>
                <a:path extrusionOk="0" h="8860" w="9299">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95"/>
            <p:cNvSpPr/>
            <p:nvPr/>
          </p:nvSpPr>
          <p:spPr>
            <a:xfrm>
              <a:off x="7580393" y="3516460"/>
              <a:ext cx="56880" cy="56880"/>
            </a:xfrm>
            <a:custGeom>
              <a:rect b="b" l="l" r="r" t="t"/>
              <a:pathLst>
                <a:path extrusionOk="0" h="1787" w="1787">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95"/>
            <p:cNvSpPr/>
            <p:nvPr/>
          </p:nvSpPr>
          <p:spPr>
            <a:xfrm>
              <a:off x="7685750" y="3516460"/>
              <a:ext cx="56880" cy="56880"/>
            </a:xfrm>
            <a:custGeom>
              <a:rect b="b" l="l" r="r" t="t"/>
              <a:pathLst>
                <a:path extrusionOk="0" h="1787" w="1787">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7" name="Google Shape;12617;p95"/>
          <p:cNvGrpSpPr/>
          <p:nvPr/>
        </p:nvGrpSpPr>
        <p:grpSpPr>
          <a:xfrm>
            <a:off x="3739375" y="2966882"/>
            <a:ext cx="222874" cy="345737"/>
            <a:chOff x="3764485" y="2890682"/>
            <a:chExt cx="222874" cy="345737"/>
          </a:xfrm>
        </p:grpSpPr>
        <p:sp>
          <p:nvSpPr>
            <p:cNvPr id="12618" name="Google Shape;12618;p95"/>
            <p:cNvSpPr/>
            <p:nvPr/>
          </p:nvSpPr>
          <p:spPr>
            <a:xfrm>
              <a:off x="3764485" y="2890682"/>
              <a:ext cx="222874" cy="345737"/>
            </a:xfrm>
            <a:custGeom>
              <a:rect b="b" l="l" r="r" t="t"/>
              <a:pathLst>
                <a:path extrusionOk="0" h="10862" w="7002">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95"/>
            <p:cNvSpPr/>
            <p:nvPr/>
          </p:nvSpPr>
          <p:spPr>
            <a:xfrm>
              <a:off x="3913799" y="2948231"/>
              <a:ext cx="20499" cy="14960"/>
            </a:xfrm>
            <a:custGeom>
              <a:rect b="b" l="l" r="r" t="t"/>
              <a:pathLst>
                <a:path extrusionOk="0" h="470" w="644">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95"/>
            <p:cNvSpPr/>
            <p:nvPr/>
          </p:nvSpPr>
          <p:spPr>
            <a:xfrm>
              <a:off x="3841418" y="2956315"/>
              <a:ext cx="10631" cy="15947"/>
            </a:xfrm>
            <a:custGeom>
              <a:rect b="b" l="l" r="r" t="t"/>
              <a:pathLst>
                <a:path extrusionOk="0" h="501" w="334">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1" name="Google Shape;12621;p95"/>
          <p:cNvGrpSpPr/>
          <p:nvPr/>
        </p:nvGrpSpPr>
        <p:grpSpPr>
          <a:xfrm>
            <a:off x="2213507" y="2984331"/>
            <a:ext cx="422596" cy="310382"/>
            <a:chOff x="2278533" y="2937377"/>
            <a:chExt cx="346788" cy="254704"/>
          </a:xfrm>
        </p:grpSpPr>
        <p:sp>
          <p:nvSpPr>
            <p:cNvPr id="12622" name="Google Shape;12622;p95"/>
            <p:cNvSpPr/>
            <p:nvPr/>
          </p:nvSpPr>
          <p:spPr>
            <a:xfrm>
              <a:off x="2317557" y="2958607"/>
              <a:ext cx="270619" cy="184200"/>
            </a:xfrm>
            <a:custGeom>
              <a:rect b="b" l="l" r="r" t="t"/>
              <a:pathLst>
                <a:path extrusionOk="0" h="5787" w="8502">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95"/>
            <p:cNvSpPr/>
            <p:nvPr/>
          </p:nvSpPr>
          <p:spPr>
            <a:xfrm>
              <a:off x="2278533" y="2937377"/>
              <a:ext cx="346788" cy="254704"/>
            </a:xfrm>
            <a:custGeom>
              <a:rect b="b" l="l" r="r" t="t"/>
              <a:pathLst>
                <a:path extrusionOk="0" h="8002" w="10895">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24" name="Google Shape;12624;p95"/>
          <p:cNvSpPr/>
          <p:nvPr/>
        </p:nvSpPr>
        <p:spPr>
          <a:xfrm>
            <a:off x="3202753" y="2967328"/>
            <a:ext cx="347552" cy="346438"/>
          </a:xfrm>
          <a:custGeom>
            <a:rect b="b" l="l" r="r" t="t"/>
            <a:pathLst>
              <a:path extrusionOk="0" h="10884" w="10919">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25" name="Google Shape;12625;p95"/>
          <p:cNvGrpSpPr/>
          <p:nvPr/>
        </p:nvGrpSpPr>
        <p:grpSpPr>
          <a:xfrm>
            <a:off x="1811527" y="2967710"/>
            <a:ext cx="286152" cy="346438"/>
            <a:chOff x="1836637" y="2891510"/>
            <a:chExt cx="286152" cy="346438"/>
          </a:xfrm>
        </p:grpSpPr>
        <p:sp>
          <p:nvSpPr>
            <p:cNvPr id="12626" name="Google Shape;12626;p95"/>
            <p:cNvSpPr/>
            <p:nvPr/>
          </p:nvSpPr>
          <p:spPr>
            <a:xfrm>
              <a:off x="1836637" y="3059413"/>
              <a:ext cx="286152" cy="178534"/>
            </a:xfrm>
            <a:custGeom>
              <a:rect b="b" l="l" r="r" t="t"/>
              <a:pathLst>
                <a:path extrusionOk="0" h="5609" w="899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95"/>
            <p:cNvSpPr/>
            <p:nvPr/>
          </p:nvSpPr>
          <p:spPr>
            <a:xfrm>
              <a:off x="1917740" y="2891510"/>
              <a:ext cx="119394" cy="161474"/>
            </a:xfrm>
            <a:custGeom>
              <a:rect b="b" l="l" r="r" t="t"/>
              <a:pathLst>
                <a:path extrusionOk="0" h="5073" w="3751">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95"/>
            <p:cNvSpPr/>
            <p:nvPr/>
          </p:nvSpPr>
          <p:spPr>
            <a:xfrm>
              <a:off x="1960933" y="3027201"/>
              <a:ext cx="32244" cy="10249"/>
            </a:xfrm>
            <a:custGeom>
              <a:rect b="b" l="l" r="r" t="t"/>
              <a:pathLst>
                <a:path extrusionOk="0" h="322" w="1013">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9" name="Google Shape;12629;p95"/>
          <p:cNvGrpSpPr/>
          <p:nvPr/>
        </p:nvGrpSpPr>
        <p:grpSpPr>
          <a:xfrm>
            <a:off x="5560751" y="2982129"/>
            <a:ext cx="379764" cy="337684"/>
            <a:chOff x="5585861" y="2905929"/>
            <a:chExt cx="379764" cy="337684"/>
          </a:xfrm>
        </p:grpSpPr>
        <p:sp>
          <p:nvSpPr>
            <p:cNvPr id="12630" name="Google Shape;12630;p95"/>
            <p:cNvSpPr/>
            <p:nvPr/>
          </p:nvSpPr>
          <p:spPr>
            <a:xfrm>
              <a:off x="5609734" y="3198096"/>
              <a:ext cx="11395" cy="45517"/>
            </a:xfrm>
            <a:custGeom>
              <a:rect b="b" l="l" r="r" t="t"/>
              <a:pathLst>
                <a:path extrusionOk="0" h="1430" w="358">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95"/>
            <p:cNvSpPr/>
            <p:nvPr/>
          </p:nvSpPr>
          <p:spPr>
            <a:xfrm>
              <a:off x="5585861" y="3048431"/>
              <a:ext cx="205431" cy="195182"/>
            </a:xfrm>
            <a:custGeom>
              <a:rect b="b" l="l" r="r" t="t"/>
              <a:pathLst>
                <a:path extrusionOk="0" h="6132" w="6454">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95"/>
            <p:cNvSpPr/>
            <p:nvPr/>
          </p:nvSpPr>
          <p:spPr>
            <a:xfrm>
              <a:off x="5740078" y="2905929"/>
              <a:ext cx="225547" cy="189516"/>
            </a:xfrm>
            <a:custGeom>
              <a:rect b="b" l="l" r="r" t="t"/>
              <a:pathLst>
                <a:path extrusionOk="0" h="5954" w="7086">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95"/>
            <p:cNvSpPr/>
            <p:nvPr/>
          </p:nvSpPr>
          <p:spPr>
            <a:xfrm>
              <a:off x="5793902" y="2928464"/>
              <a:ext cx="131553" cy="130598"/>
            </a:xfrm>
            <a:custGeom>
              <a:rect b="b" l="l" r="r" t="t"/>
              <a:pathLst>
                <a:path extrusionOk="0" h="4103" w="4133">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4" name="Google Shape;12634;p95"/>
          <p:cNvGrpSpPr/>
          <p:nvPr/>
        </p:nvGrpSpPr>
        <p:grpSpPr>
          <a:xfrm>
            <a:off x="1302566" y="2986680"/>
            <a:ext cx="347934" cy="310024"/>
            <a:chOff x="1327676" y="2910480"/>
            <a:chExt cx="347934" cy="310024"/>
          </a:xfrm>
        </p:grpSpPr>
        <p:sp>
          <p:nvSpPr>
            <p:cNvPr id="12635" name="Google Shape;12635;p95"/>
            <p:cNvSpPr/>
            <p:nvPr/>
          </p:nvSpPr>
          <p:spPr>
            <a:xfrm>
              <a:off x="1367081" y="3067370"/>
              <a:ext cx="43257" cy="15565"/>
            </a:xfrm>
            <a:custGeom>
              <a:rect b="b" l="l" r="r" t="t"/>
              <a:pathLst>
                <a:path extrusionOk="0" h="489" w="1359">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95"/>
            <p:cNvSpPr/>
            <p:nvPr/>
          </p:nvSpPr>
          <p:spPr>
            <a:xfrm>
              <a:off x="1350402" y="3170436"/>
              <a:ext cx="10663" cy="48541"/>
            </a:xfrm>
            <a:custGeom>
              <a:rect b="b" l="l" r="r" t="t"/>
              <a:pathLst>
                <a:path extrusionOk="0" h="1525" w="335">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95"/>
            <p:cNvSpPr/>
            <p:nvPr/>
          </p:nvSpPr>
          <p:spPr>
            <a:xfrm>
              <a:off x="1327676" y="3040187"/>
              <a:ext cx="201643" cy="180317"/>
            </a:xfrm>
            <a:custGeom>
              <a:rect b="b" l="l" r="r" t="t"/>
              <a:pathLst>
                <a:path extrusionOk="0" h="5665" w="6335">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95"/>
            <p:cNvSpPr/>
            <p:nvPr/>
          </p:nvSpPr>
          <p:spPr>
            <a:xfrm>
              <a:off x="1470179" y="2910480"/>
              <a:ext cx="205431" cy="173601"/>
            </a:xfrm>
            <a:custGeom>
              <a:rect b="b" l="l" r="r" t="t"/>
              <a:pathLst>
                <a:path extrusionOk="0" h="5454" w="6454">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95"/>
            <p:cNvSpPr/>
            <p:nvPr/>
          </p:nvSpPr>
          <p:spPr>
            <a:xfrm>
              <a:off x="1497075" y="2942692"/>
              <a:ext cx="152370" cy="96668"/>
            </a:xfrm>
            <a:custGeom>
              <a:rect b="b" l="l" r="r" t="t"/>
              <a:pathLst>
                <a:path extrusionOk="0" h="3037" w="4787">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40" name="Google Shape;12640;p95"/>
          <p:cNvSpPr/>
          <p:nvPr/>
        </p:nvSpPr>
        <p:spPr>
          <a:xfrm>
            <a:off x="2760857" y="3271272"/>
            <a:ext cx="10663" cy="32244"/>
          </a:xfrm>
          <a:custGeom>
            <a:rect b="b" l="l" r="r" t="t"/>
            <a:pathLst>
              <a:path extrusionOk="0" h="1013" w="335">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41" name="Google Shape;12641;p95"/>
          <p:cNvGrpSpPr/>
          <p:nvPr/>
        </p:nvGrpSpPr>
        <p:grpSpPr>
          <a:xfrm>
            <a:off x="2728291" y="2945764"/>
            <a:ext cx="382828" cy="358601"/>
            <a:chOff x="2753373" y="2902523"/>
            <a:chExt cx="347552" cy="325557"/>
          </a:xfrm>
        </p:grpSpPr>
        <p:sp>
          <p:nvSpPr>
            <p:cNvPr id="12642" name="Google Shape;12642;p95"/>
            <p:cNvSpPr/>
            <p:nvPr/>
          </p:nvSpPr>
          <p:spPr>
            <a:xfrm>
              <a:off x="2807962" y="3018575"/>
              <a:ext cx="86418" cy="29506"/>
            </a:xfrm>
            <a:custGeom>
              <a:rect b="b" l="l" r="r" t="t"/>
              <a:pathLst>
                <a:path extrusionOk="0" h="927" w="2715">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95"/>
            <p:cNvSpPr/>
            <p:nvPr/>
          </p:nvSpPr>
          <p:spPr>
            <a:xfrm>
              <a:off x="2753373" y="2973376"/>
              <a:ext cx="195213" cy="254704"/>
            </a:xfrm>
            <a:custGeom>
              <a:rect b="b" l="l" r="r" t="t"/>
              <a:pathLst>
                <a:path extrusionOk="0" h="8002" w="6133">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95"/>
            <p:cNvSpPr/>
            <p:nvPr/>
          </p:nvSpPr>
          <p:spPr>
            <a:xfrm>
              <a:off x="2905361" y="3195072"/>
              <a:ext cx="10631" cy="32244"/>
            </a:xfrm>
            <a:custGeom>
              <a:rect b="b" l="l" r="r" t="t"/>
              <a:pathLst>
                <a:path extrusionOk="0" h="1013" w="334">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95"/>
            <p:cNvSpPr/>
            <p:nvPr/>
          </p:nvSpPr>
          <p:spPr>
            <a:xfrm>
              <a:off x="2939069" y="2934735"/>
              <a:ext cx="161856" cy="169049"/>
            </a:xfrm>
            <a:custGeom>
              <a:rect b="b" l="l" r="r" t="t"/>
              <a:pathLst>
                <a:path extrusionOk="0" h="5311" w="5085">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95"/>
            <p:cNvSpPr/>
            <p:nvPr/>
          </p:nvSpPr>
          <p:spPr>
            <a:xfrm>
              <a:off x="3002379" y="2902523"/>
              <a:ext cx="32244" cy="96668"/>
            </a:xfrm>
            <a:custGeom>
              <a:rect b="b" l="l" r="r" t="t"/>
              <a:pathLst>
                <a:path extrusionOk="0" h="3037" w="1013">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95"/>
            <p:cNvSpPr/>
            <p:nvPr/>
          </p:nvSpPr>
          <p:spPr>
            <a:xfrm>
              <a:off x="3003143" y="3005206"/>
              <a:ext cx="32244" cy="32244"/>
            </a:xfrm>
            <a:custGeom>
              <a:rect b="b" l="l" r="r" t="t"/>
              <a:pathLst>
                <a:path extrusionOk="0" h="1013" w="1013">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8" name="Google Shape;12648;p95"/>
          <p:cNvGrpSpPr/>
          <p:nvPr/>
        </p:nvGrpSpPr>
        <p:grpSpPr>
          <a:xfrm>
            <a:off x="823906" y="2979455"/>
            <a:ext cx="356655" cy="335425"/>
            <a:chOff x="849016" y="2903255"/>
            <a:chExt cx="356655" cy="335425"/>
          </a:xfrm>
        </p:grpSpPr>
        <p:sp>
          <p:nvSpPr>
            <p:cNvPr id="12649" name="Google Shape;12649;p95"/>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95"/>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95"/>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95"/>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95"/>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95"/>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95"/>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95"/>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95"/>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95"/>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95"/>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0" name="Google Shape;12660;p95"/>
          <p:cNvGrpSpPr/>
          <p:nvPr/>
        </p:nvGrpSpPr>
        <p:grpSpPr>
          <a:xfrm>
            <a:off x="4185823" y="3002977"/>
            <a:ext cx="280072" cy="275520"/>
            <a:chOff x="4210933" y="2926777"/>
            <a:chExt cx="280072" cy="275520"/>
          </a:xfrm>
        </p:grpSpPr>
        <p:sp>
          <p:nvSpPr>
            <p:cNvPr id="12661" name="Google Shape;12661;p95"/>
            <p:cNvSpPr/>
            <p:nvPr/>
          </p:nvSpPr>
          <p:spPr>
            <a:xfrm>
              <a:off x="4490623" y="2970352"/>
              <a:ext cx="32" cy="414"/>
            </a:xfrm>
            <a:custGeom>
              <a:rect b="b" l="l" r="r" t="t"/>
              <a:pathLst>
                <a:path extrusionOk="0" h="13" w="1">
                  <a:moveTo>
                    <a:pt x="0" y="0"/>
                  </a:moveTo>
                  <a:cubicBezTo>
                    <a:pt x="0" y="12"/>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95"/>
            <p:cNvSpPr/>
            <p:nvPr/>
          </p:nvSpPr>
          <p:spPr>
            <a:xfrm>
              <a:off x="4489859" y="2969589"/>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95"/>
            <p:cNvSpPr/>
            <p:nvPr/>
          </p:nvSpPr>
          <p:spPr>
            <a:xfrm>
              <a:off x="4210933" y="2944952"/>
              <a:ext cx="280072" cy="257346"/>
            </a:xfrm>
            <a:custGeom>
              <a:rect b="b" l="l" r="r" t="t"/>
              <a:pathLst>
                <a:path extrusionOk="0" h="8085" w="8799">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95"/>
            <p:cNvSpPr/>
            <p:nvPr/>
          </p:nvSpPr>
          <p:spPr>
            <a:xfrm>
              <a:off x="4212047" y="2926777"/>
              <a:ext cx="144826" cy="234619"/>
            </a:xfrm>
            <a:custGeom>
              <a:rect b="b" l="l" r="r" t="t"/>
              <a:pathLst>
                <a:path extrusionOk="0" h="7371" w="455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95"/>
            <p:cNvSpPr/>
            <p:nvPr/>
          </p:nvSpPr>
          <p:spPr>
            <a:xfrm>
              <a:off x="4246550" y="2996103"/>
              <a:ext cx="28074" cy="28106"/>
            </a:xfrm>
            <a:custGeom>
              <a:rect b="b" l="l" r="r" t="t"/>
              <a:pathLst>
                <a:path extrusionOk="0" h="883" w="882">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95"/>
            <p:cNvSpPr/>
            <p:nvPr/>
          </p:nvSpPr>
          <p:spPr>
            <a:xfrm>
              <a:off x="4285956" y="3015456"/>
              <a:ext cx="97814" cy="8753"/>
            </a:xfrm>
            <a:custGeom>
              <a:rect b="b" l="l" r="r" t="t"/>
              <a:pathLst>
                <a:path extrusionOk="0" h="275" w="3073">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95"/>
            <p:cNvSpPr/>
            <p:nvPr/>
          </p:nvSpPr>
          <p:spPr>
            <a:xfrm>
              <a:off x="4285956" y="3001800"/>
              <a:ext cx="30366" cy="8753"/>
            </a:xfrm>
            <a:custGeom>
              <a:rect b="b" l="l" r="r" t="t"/>
              <a:pathLst>
                <a:path extrusionOk="0" h="275" w="954">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95"/>
            <p:cNvSpPr/>
            <p:nvPr/>
          </p:nvSpPr>
          <p:spPr>
            <a:xfrm>
              <a:off x="4246550" y="3060177"/>
              <a:ext cx="28074" cy="28074"/>
            </a:xfrm>
            <a:custGeom>
              <a:rect b="b" l="l" r="r" t="t"/>
              <a:pathLst>
                <a:path extrusionOk="0" h="882" w="882">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95"/>
            <p:cNvSpPr/>
            <p:nvPr/>
          </p:nvSpPr>
          <p:spPr>
            <a:xfrm>
              <a:off x="4285956" y="3080261"/>
              <a:ext cx="97814" cy="8371"/>
            </a:xfrm>
            <a:custGeom>
              <a:rect b="b" l="l" r="r" t="t"/>
              <a:pathLst>
                <a:path extrusionOk="0" h="263" w="3073">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95"/>
            <p:cNvSpPr/>
            <p:nvPr/>
          </p:nvSpPr>
          <p:spPr>
            <a:xfrm>
              <a:off x="4285956" y="3066224"/>
              <a:ext cx="30366" cy="8753"/>
            </a:xfrm>
            <a:custGeom>
              <a:rect b="b" l="l" r="r" t="t"/>
              <a:pathLst>
                <a:path extrusionOk="0" h="275" w="954">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95"/>
            <p:cNvSpPr/>
            <p:nvPr/>
          </p:nvSpPr>
          <p:spPr>
            <a:xfrm>
              <a:off x="4246550" y="3124601"/>
              <a:ext cx="28074" cy="28074"/>
            </a:xfrm>
            <a:custGeom>
              <a:rect b="b" l="l" r="r" t="t"/>
              <a:pathLst>
                <a:path extrusionOk="0" h="882" w="882">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95"/>
            <p:cNvSpPr/>
            <p:nvPr/>
          </p:nvSpPr>
          <p:spPr>
            <a:xfrm>
              <a:off x="4285956" y="3143921"/>
              <a:ext cx="97814" cy="8753"/>
            </a:xfrm>
            <a:custGeom>
              <a:rect b="b" l="l" r="r" t="t"/>
              <a:pathLst>
                <a:path extrusionOk="0" h="275" w="3073">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95"/>
            <p:cNvSpPr/>
            <p:nvPr/>
          </p:nvSpPr>
          <p:spPr>
            <a:xfrm>
              <a:off x="4285956" y="3130266"/>
              <a:ext cx="30366" cy="8371"/>
            </a:xfrm>
            <a:custGeom>
              <a:rect b="b" l="l" r="r" t="t"/>
              <a:pathLst>
                <a:path extrusionOk="0" h="263" w="954">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4" name="Google Shape;12674;p95"/>
          <p:cNvGrpSpPr/>
          <p:nvPr/>
        </p:nvGrpSpPr>
        <p:grpSpPr>
          <a:xfrm>
            <a:off x="4642106" y="2991582"/>
            <a:ext cx="320273" cy="318395"/>
            <a:chOff x="4667216" y="2915382"/>
            <a:chExt cx="320273" cy="318395"/>
          </a:xfrm>
        </p:grpSpPr>
        <p:sp>
          <p:nvSpPr>
            <p:cNvPr id="12675" name="Google Shape;12675;p95"/>
            <p:cNvSpPr/>
            <p:nvPr/>
          </p:nvSpPr>
          <p:spPr>
            <a:xfrm>
              <a:off x="4686154" y="2938140"/>
              <a:ext cx="166789" cy="163734"/>
            </a:xfrm>
            <a:custGeom>
              <a:rect b="b" l="l" r="r" t="t"/>
              <a:pathLst>
                <a:path extrusionOk="0" h="5144" w="524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95"/>
            <p:cNvSpPr/>
            <p:nvPr/>
          </p:nvSpPr>
          <p:spPr>
            <a:xfrm>
              <a:off x="4667216" y="2915382"/>
              <a:ext cx="320273" cy="318395"/>
            </a:xfrm>
            <a:custGeom>
              <a:rect b="b" l="l" r="r" t="t"/>
              <a:pathLst>
                <a:path extrusionOk="0" h="10003" w="10062">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95"/>
            <p:cNvSpPr/>
            <p:nvPr/>
          </p:nvSpPr>
          <p:spPr>
            <a:xfrm>
              <a:off x="4733899" y="2960772"/>
              <a:ext cx="75469" cy="86546"/>
            </a:xfrm>
            <a:custGeom>
              <a:rect b="b" l="l" r="r" t="t"/>
              <a:pathLst>
                <a:path extrusionOk="0" h="2719" w="2371">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95"/>
            <p:cNvSpPr/>
            <p:nvPr/>
          </p:nvSpPr>
          <p:spPr>
            <a:xfrm>
              <a:off x="4755894" y="3048431"/>
              <a:ext cx="31098" cy="32244"/>
            </a:xfrm>
            <a:custGeom>
              <a:rect b="b" l="l" r="r" t="t"/>
              <a:pathLst>
                <a:path extrusionOk="0" h="1013" w="977">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9" name="Google Shape;12679;p95"/>
          <p:cNvGrpSpPr/>
          <p:nvPr/>
        </p:nvGrpSpPr>
        <p:grpSpPr>
          <a:xfrm>
            <a:off x="5145370" y="3010839"/>
            <a:ext cx="261929" cy="280550"/>
            <a:chOff x="5170480" y="2934639"/>
            <a:chExt cx="261929" cy="280550"/>
          </a:xfrm>
        </p:grpSpPr>
        <p:sp>
          <p:nvSpPr>
            <p:cNvPr id="12680" name="Google Shape;12680;p95"/>
            <p:cNvSpPr/>
            <p:nvPr/>
          </p:nvSpPr>
          <p:spPr>
            <a:xfrm>
              <a:off x="5170480" y="2934639"/>
              <a:ext cx="243340" cy="280550"/>
            </a:xfrm>
            <a:custGeom>
              <a:rect b="b" l="l" r="r" t="t"/>
              <a:pathLst>
                <a:path extrusionOk="0" h="8814" w="7645">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95"/>
            <p:cNvSpPr/>
            <p:nvPr/>
          </p:nvSpPr>
          <p:spPr>
            <a:xfrm>
              <a:off x="5217493" y="3007116"/>
              <a:ext cx="34122" cy="34122"/>
            </a:xfrm>
            <a:custGeom>
              <a:rect b="b" l="l" r="r" t="t"/>
              <a:pathLst>
                <a:path extrusionOk="0" h="1072" w="1072">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95"/>
            <p:cNvSpPr/>
            <p:nvPr/>
          </p:nvSpPr>
          <p:spPr>
            <a:xfrm>
              <a:off x="5264474" y="3007116"/>
              <a:ext cx="26196" cy="8371"/>
            </a:xfrm>
            <a:custGeom>
              <a:rect b="b" l="l" r="r" t="t"/>
              <a:pathLst>
                <a:path extrusionOk="0" h="263" w="823">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95"/>
            <p:cNvSpPr/>
            <p:nvPr/>
          </p:nvSpPr>
          <p:spPr>
            <a:xfrm>
              <a:off x="5264856" y="3029079"/>
              <a:ext cx="86068" cy="8371"/>
            </a:xfrm>
            <a:custGeom>
              <a:rect b="b" l="l" r="r" t="t"/>
              <a:pathLst>
                <a:path extrusionOk="0" h="263" w="2704">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95"/>
            <p:cNvSpPr/>
            <p:nvPr/>
          </p:nvSpPr>
          <p:spPr>
            <a:xfrm>
              <a:off x="5227710" y="3062819"/>
              <a:ext cx="51565" cy="8753"/>
            </a:xfrm>
            <a:custGeom>
              <a:rect b="b" l="l" r="r" t="t"/>
              <a:pathLst>
                <a:path extrusionOk="0" h="275" w="162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95"/>
            <p:cNvSpPr/>
            <p:nvPr/>
          </p:nvSpPr>
          <p:spPr>
            <a:xfrm>
              <a:off x="5196644" y="3182945"/>
              <a:ext cx="42461" cy="8371"/>
            </a:xfrm>
            <a:custGeom>
              <a:rect b="b" l="l" r="r" t="t"/>
              <a:pathLst>
                <a:path extrusionOk="0" h="263" w="1334">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95"/>
            <p:cNvSpPr/>
            <p:nvPr/>
          </p:nvSpPr>
          <p:spPr>
            <a:xfrm>
              <a:off x="5210299" y="3013928"/>
              <a:ext cx="222110" cy="201261"/>
            </a:xfrm>
            <a:custGeom>
              <a:rect b="b" l="l" r="r" t="t"/>
              <a:pathLst>
                <a:path extrusionOk="0" h="6323" w="6978">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7" name="Google Shape;12687;p95"/>
          <p:cNvGrpSpPr/>
          <p:nvPr/>
        </p:nvGrpSpPr>
        <p:grpSpPr>
          <a:xfrm>
            <a:off x="6044313" y="2968091"/>
            <a:ext cx="362321" cy="364231"/>
            <a:chOff x="6069423" y="2891892"/>
            <a:chExt cx="362321" cy="364231"/>
          </a:xfrm>
        </p:grpSpPr>
        <p:sp>
          <p:nvSpPr>
            <p:cNvPr id="12688" name="Google Shape;12688;p95"/>
            <p:cNvSpPr/>
            <p:nvPr/>
          </p:nvSpPr>
          <p:spPr>
            <a:xfrm>
              <a:off x="6069423" y="2891892"/>
              <a:ext cx="278958" cy="278958"/>
            </a:xfrm>
            <a:custGeom>
              <a:rect b="b" l="l" r="r" t="t"/>
              <a:pathLst>
                <a:path extrusionOk="0" h="8764" w="8764">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95"/>
            <p:cNvSpPr/>
            <p:nvPr/>
          </p:nvSpPr>
          <p:spPr>
            <a:xfrm>
              <a:off x="6161507" y="2967679"/>
              <a:ext cx="111851" cy="97432"/>
            </a:xfrm>
            <a:custGeom>
              <a:rect b="b" l="l" r="r" t="t"/>
              <a:pathLst>
                <a:path extrusionOk="0" h="3061" w="3514">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95"/>
            <p:cNvSpPr/>
            <p:nvPr/>
          </p:nvSpPr>
          <p:spPr>
            <a:xfrm>
              <a:off x="6144828" y="3007848"/>
              <a:ext cx="105389" cy="88742"/>
            </a:xfrm>
            <a:custGeom>
              <a:rect b="b" l="l" r="r" t="t"/>
              <a:pathLst>
                <a:path extrusionOk="0" h="2788" w="3311">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95"/>
            <p:cNvSpPr/>
            <p:nvPr/>
          </p:nvSpPr>
          <p:spPr>
            <a:xfrm>
              <a:off x="6245633" y="3069248"/>
              <a:ext cx="186110" cy="186874"/>
            </a:xfrm>
            <a:custGeom>
              <a:rect b="b" l="l" r="r" t="t"/>
              <a:pathLst>
                <a:path extrusionOk="0" h="5871" w="5847">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95"/>
            <p:cNvSpPr/>
            <p:nvPr/>
          </p:nvSpPr>
          <p:spPr>
            <a:xfrm>
              <a:off x="6305888" y="3129884"/>
              <a:ext cx="64488" cy="64456"/>
            </a:xfrm>
            <a:custGeom>
              <a:rect b="b" l="l" r="r" t="t"/>
              <a:pathLst>
                <a:path extrusionOk="0" h="2025" w="2026">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95"/>
            <p:cNvSpPr/>
            <p:nvPr/>
          </p:nvSpPr>
          <p:spPr>
            <a:xfrm>
              <a:off x="6173634" y="2997631"/>
              <a:ext cx="70153" cy="70153"/>
            </a:xfrm>
            <a:custGeom>
              <a:rect b="b" l="l" r="r" t="t"/>
              <a:pathLst>
                <a:path extrusionOk="0" h="2204" w="2204">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4" name="Google Shape;12694;p95"/>
          <p:cNvGrpSpPr/>
          <p:nvPr/>
        </p:nvGrpSpPr>
        <p:grpSpPr>
          <a:xfrm>
            <a:off x="6546845" y="2995370"/>
            <a:ext cx="308878" cy="311170"/>
            <a:chOff x="6571955" y="2919170"/>
            <a:chExt cx="308878" cy="311170"/>
          </a:xfrm>
        </p:grpSpPr>
        <p:sp>
          <p:nvSpPr>
            <p:cNvPr id="12695" name="Google Shape;12695;p95"/>
            <p:cNvSpPr/>
            <p:nvPr/>
          </p:nvSpPr>
          <p:spPr>
            <a:xfrm>
              <a:off x="6571955" y="2919170"/>
              <a:ext cx="245982" cy="237675"/>
            </a:xfrm>
            <a:custGeom>
              <a:rect b="b" l="l" r="r" t="t"/>
              <a:pathLst>
                <a:path extrusionOk="0" h="7467" w="7728">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95"/>
            <p:cNvSpPr/>
            <p:nvPr/>
          </p:nvSpPr>
          <p:spPr>
            <a:xfrm>
              <a:off x="6708760" y="3206436"/>
              <a:ext cx="33740" cy="9517"/>
            </a:xfrm>
            <a:custGeom>
              <a:rect b="b" l="l" r="r" t="t"/>
              <a:pathLst>
                <a:path extrusionOk="0" h="299" w="106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95"/>
            <p:cNvSpPr/>
            <p:nvPr/>
          </p:nvSpPr>
          <p:spPr>
            <a:xfrm>
              <a:off x="6604549" y="2993079"/>
              <a:ext cx="59904" cy="51565"/>
            </a:xfrm>
            <a:custGeom>
              <a:rect b="b" l="l" r="r" t="t"/>
              <a:pathLst>
                <a:path extrusionOk="0" h="1620" w="1882">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95"/>
            <p:cNvSpPr/>
            <p:nvPr/>
          </p:nvSpPr>
          <p:spPr>
            <a:xfrm>
              <a:off x="6634469" y="2991933"/>
              <a:ext cx="246364" cy="238407"/>
            </a:xfrm>
            <a:custGeom>
              <a:rect b="b" l="l" r="r" t="t"/>
              <a:pathLst>
                <a:path extrusionOk="0" h="7490" w="774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95"/>
            <p:cNvSpPr/>
            <p:nvPr/>
          </p:nvSpPr>
          <p:spPr>
            <a:xfrm>
              <a:off x="6790627" y="3057885"/>
              <a:ext cx="52329" cy="60668"/>
            </a:xfrm>
            <a:custGeom>
              <a:rect b="b" l="l" r="r" t="t"/>
              <a:pathLst>
                <a:path extrusionOk="0" h="1906" w="1644">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95"/>
            <p:cNvSpPr/>
            <p:nvPr/>
          </p:nvSpPr>
          <p:spPr>
            <a:xfrm>
              <a:off x="6712166" y="2975286"/>
              <a:ext cx="73941" cy="9485"/>
            </a:xfrm>
            <a:custGeom>
              <a:rect b="b" l="l" r="r" t="t"/>
              <a:pathLst>
                <a:path extrusionOk="0" h="298" w="2323">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95"/>
            <p:cNvSpPr/>
            <p:nvPr/>
          </p:nvSpPr>
          <p:spPr>
            <a:xfrm>
              <a:off x="6712166" y="2993461"/>
              <a:ext cx="73941" cy="9517"/>
            </a:xfrm>
            <a:custGeom>
              <a:rect b="b" l="l" r="r" t="t"/>
              <a:pathLst>
                <a:path extrusionOk="0" h="299" w="2323">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95"/>
            <p:cNvSpPr/>
            <p:nvPr/>
          </p:nvSpPr>
          <p:spPr>
            <a:xfrm>
              <a:off x="6712166" y="3012050"/>
              <a:ext cx="73941" cy="9485"/>
            </a:xfrm>
            <a:custGeom>
              <a:rect b="b" l="l" r="r" t="t"/>
              <a:pathLst>
                <a:path extrusionOk="0" h="298" w="2323">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95"/>
            <p:cNvSpPr/>
            <p:nvPr/>
          </p:nvSpPr>
          <p:spPr>
            <a:xfrm>
              <a:off x="6662511" y="3103752"/>
              <a:ext cx="73941" cy="27310"/>
            </a:xfrm>
            <a:custGeom>
              <a:rect b="b" l="l" r="r" t="t"/>
              <a:pathLst>
                <a:path extrusionOk="0" h="858" w="2323">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95"/>
            <p:cNvSpPr/>
            <p:nvPr/>
          </p:nvSpPr>
          <p:spPr>
            <a:xfrm>
              <a:off x="6662893" y="3140134"/>
              <a:ext cx="73941" cy="9485"/>
            </a:xfrm>
            <a:custGeom>
              <a:rect b="b" l="l" r="r" t="t"/>
              <a:pathLst>
                <a:path extrusionOk="0" h="298" w="2323">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5" name="Google Shape;12705;p95"/>
          <p:cNvGrpSpPr/>
          <p:nvPr/>
        </p:nvGrpSpPr>
        <p:grpSpPr>
          <a:xfrm>
            <a:off x="7474944" y="3010935"/>
            <a:ext cx="350576" cy="280454"/>
            <a:chOff x="7500054" y="2934735"/>
            <a:chExt cx="350576" cy="280454"/>
          </a:xfrm>
        </p:grpSpPr>
        <p:sp>
          <p:nvSpPr>
            <p:cNvPr id="12706" name="Google Shape;12706;p95"/>
            <p:cNvSpPr/>
            <p:nvPr/>
          </p:nvSpPr>
          <p:spPr>
            <a:xfrm>
              <a:off x="7571671" y="2959371"/>
              <a:ext cx="191426" cy="10249"/>
            </a:xfrm>
            <a:custGeom>
              <a:rect b="b" l="l" r="r" t="t"/>
              <a:pathLst>
                <a:path extrusionOk="0" h="322" w="6014">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95"/>
            <p:cNvSpPr/>
            <p:nvPr/>
          </p:nvSpPr>
          <p:spPr>
            <a:xfrm>
              <a:off x="7500054" y="2934735"/>
              <a:ext cx="350576" cy="280454"/>
            </a:xfrm>
            <a:custGeom>
              <a:rect b="b" l="l" r="r" t="t"/>
              <a:pathLst>
                <a:path extrusionOk="0" h="8811" w="11014">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95"/>
            <p:cNvSpPr/>
            <p:nvPr/>
          </p:nvSpPr>
          <p:spPr>
            <a:xfrm>
              <a:off x="7539459" y="3074564"/>
              <a:ext cx="82663" cy="10249"/>
            </a:xfrm>
            <a:custGeom>
              <a:rect b="b" l="l" r="r" t="t"/>
              <a:pathLst>
                <a:path extrusionOk="0" h="322"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95"/>
            <p:cNvSpPr/>
            <p:nvPr/>
          </p:nvSpPr>
          <p:spPr>
            <a:xfrm>
              <a:off x="7539459" y="3099582"/>
              <a:ext cx="82663" cy="10249"/>
            </a:xfrm>
            <a:custGeom>
              <a:rect b="b" l="l" r="r" t="t"/>
              <a:pathLst>
                <a:path extrusionOk="0" h="322" w="2597">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95"/>
            <p:cNvSpPr/>
            <p:nvPr/>
          </p:nvSpPr>
          <p:spPr>
            <a:xfrm>
              <a:off x="7539459" y="3124601"/>
              <a:ext cx="82663" cy="10631"/>
            </a:xfrm>
            <a:custGeom>
              <a:rect b="b" l="l" r="r" t="t"/>
              <a:pathLst>
                <a:path extrusionOk="0" h="334" w="2597">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95"/>
            <p:cNvSpPr/>
            <p:nvPr/>
          </p:nvSpPr>
          <p:spPr>
            <a:xfrm>
              <a:off x="7539459" y="3149587"/>
              <a:ext cx="82663" cy="10663"/>
            </a:xfrm>
            <a:custGeom>
              <a:rect b="b" l="l" r="r" t="t"/>
              <a:pathLst>
                <a:path extrusionOk="0" h="335" w="2597">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95"/>
            <p:cNvSpPr/>
            <p:nvPr/>
          </p:nvSpPr>
          <p:spPr>
            <a:xfrm>
              <a:off x="7539459" y="3174988"/>
              <a:ext cx="82663" cy="10281"/>
            </a:xfrm>
            <a:custGeom>
              <a:rect b="b" l="l" r="r" t="t"/>
              <a:pathLst>
                <a:path extrusionOk="0" h="323"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95"/>
            <p:cNvSpPr/>
            <p:nvPr/>
          </p:nvSpPr>
          <p:spPr>
            <a:xfrm>
              <a:off x="7539459" y="3011286"/>
              <a:ext cx="220614" cy="47395"/>
            </a:xfrm>
            <a:custGeom>
              <a:rect b="b" l="l" r="r" t="t"/>
              <a:pathLst>
                <a:path extrusionOk="0" h="1489" w="6931">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4" name="Google Shape;12714;p95"/>
          <p:cNvGrpSpPr/>
          <p:nvPr/>
        </p:nvGrpSpPr>
        <p:grpSpPr>
          <a:xfrm>
            <a:off x="6987570" y="2950862"/>
            <a:ext cx="332012" cy="355454"/>
            <a:chOff x="7055134" y="2919170"/>
            <a:chExt cx="290321" cy="310820"/>
          </a:xfrm>
        </p:grpSpPr>
        <p:sp>
          <p:nvSpPr>
            <p:cNvPr id="12715" name="Google Shape;12715;p95"/>
            <p:cNvSpPr/>
            <p:nvPr/>
          </p:nvSpPr>
          <p:spPr>
            <a:xfrm>
              <a:off x="7102497" y="2970989"/>
              <a:ext cx="191044" cy="259001"/>
            </a:xfrm>
            <a:custGeom>
              <a:rect b="b" l="l" r="r" t="t"/>
              <a:pathLst>
                <a:path extrusionOk="0" h="8137" w="6002">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95"/>
            <p:cNvSpPr/>
            <p:nvPr/>
          </p:nvSpPr>
          <p:spPr>
            <a:xfrm>
              <a:off x="7304872" y="3059413"/>
              <a:ext cx="40583" cy="9485"/>
            </a:xfrm>
            <a:custGeom>
              <a:rect b="b" l="l" r="r" t="t"/>
              <a:pathLst>
                <a:path extrusionOk="0" h="298" w="1275">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95"/>
            <p:cNvSpPr/>
            <p:nvPr/>
          </p:nvSpPr>
          <p:spPr>
            <a:xfrm>
              <a:off x="7055134" y="3059413"/>
              <a:ext cx="41347" cy="9485"/>
            </a:xfrm>
            <a:custGeom>
              <a:rect b="b" l="l" r="r" t="t"/>
              <a:pathLst>
                <a:path extrusionOk="0" h="298" w="1299">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95"/>
            <p:cNvSpPr/>
            <p:nvPr/>
          </p:nvSpPr>
          <p:spPr>
            <a:xfrm>
              <a:off x="7195727" y="2919170"/>
              <a:ext cx="9517" cy="40583"/>
            </a:xfrm>
            <a:custGeom>
              <a:rect b="b" l="l" r="r" t="t"/>
              <a:pathLst>
                <a:path extrusionOk="0" h="1275" w="299">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95"/>
            <p:cNvSpPr/>
            <p:nvPr/>
          </p:nvSpPr>
          <p:spPr>
            <a:xfrm>
              <a:off x="7185128" y="3007116"/>
              <a:ext cx="30334" cy="92880"/>
            </a:xfrm>
            <a:custGeom>
              <a:rect b="b" l="l" r="r" t="t"/>
              <a:pathLst>
                <a:path extrusionOk="0" h="2918" w="953">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95"/>
            <p:cNvSpPr/>
            <p:nvPr/>
          </p:nvSpPr>
          <p:spPr>
            <a:xfrm>
              <a:off x="7187770" y="3111328"/>
              <a:ext cx="25814" cy="25814"/>
            </a:xfrm>
            <a:custGeom>
              <a:rect b="b" l="l" r="r" t="t"/>
              <a:pathLst>
                <a:path extrusionOk="0" h="811" w="811">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95"/>
            <p:cNvSpPr/>
            <p:nvPr/>
          </p:nvSpPr>
          <p:spPr>
            <a:xfrm>
              <a:off x="7249552" y="2951477"/>
              <a:ext cx="18971" cy="23077"/>
            </a:xfrm>
            <a:custGeom>
              <a:rect b="b" l="l" r="r" t="t"/>
              <a:pathLst>
                <a:path extrusionOk="0" h="725" w="596">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95"/>
            <p:cNvSpPr/>
            <p:nvPr/>
          </p:nvSpPr>
          <p:spPr>
            <a:xfrm>
              <a:off x="7132831" y="3153852"/>
              <a:ext cx="18589" cy="22695"/>
            </a:xfrm>
            <a:custGeom>
              <a:rect b="b" l="l" r="r" t="t"/>
              <a:pathLst>
                <a:path extrusionOk="0" h="713" w="584">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95"/>
            <p:cNvSpPr/>
            <p:nvPr/>
          </p:nvSpPr>
          <p:spPr>
            <a:xfrm>
              <a:off x="7132449" y="2951477"/>
              <a:ext cx="18971" cy="23077"/>
            </a:xfrm>
            <a:custGeom>
              <a:rect b="b" l="l" r="r" t="t"/>
              <a:pathLst>
                <a:path extrusionOk="0" h="725" w="596">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95"/>
            <p:cNvSpPr/>
            <p:nvPr/>
          </p:nvSpPr>
          <p:spPr>
            <a:xfrm>
              <a:off x="7249552" y="3153852"/>
              <a:ext cx="18971" cy="22695"/>
            </a:xfrm>
            <a:custGeom>
              <a:rect b="b" l="l" r="r" t="t"/>
              <a:pathLst>
                <a:path extrusionOk="0" h="713" w="596">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95"/>
            <p:cNvSpPr/>
            <p:nvPr/>
          </p:nvSpPr>
          <p:spPr>
            <a:xfrm>
              <a:off x="7289721" y="3113969"/>
              <a:ext cx="24286" cy="17093"/>
            </a:xfrm>
            <a:custGeom>
              <a:rect b="b" l="l" r="r" t="t"/>
              <a:pathLst>
                <a:path extrusionOk="0" h="537" w="763">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95"/>
            <p:cNvSpPr/>
            <p:nvPr/>
          </p:nvSpPr>
          <p:spPr>
            <a:xfrm>
              <a:off x="7086964" y="2996931"/>
              <a:ext cx="24668" cy="17411"/>
            </a:xfrm>
            <a:custGeom>
              <a:rect b="b" l="l" r="r" t="t"/>
              <a:pathLst>
                <a:path extrusionOk="0" h="547" w="775">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95"/>
            <p:cNvSpPr/>
            <p:nvPr/>
          </p:nvSpPr>
          <p:spPr>
            <a:xfrm>
              <a:off x="7289339" y="2996931"/>
              <a:ext cx="24668" cy="17411"/>
            </a:xfrm>
            <a:custGeom>
              <a:rect b="b" l="l" r="r" t="t"/>
              <a:pathLst>
                <a:path extrusionOk="0" h="547" w="775">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95"/>
            <p:cNvSpPr/>
            <p:nvPr/>
          </p:nvSpPr>
          <p:spPr>
            <a:xfrm>
              <a:off x="7086964" y="3113587"/>
              <a:ext cx="24668" cy="17093"/>
            </a:xfrm>
            <a:custGeom>
              <a:rect b="b" l="l" r="r" t="t"/>
              <a:pathLst>
                <a:path extrusionOk="0" h="537" w="775">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9" name="Google Shape;12729;p95"/>
          <p:cNvGrpSpPr/>
          <p:nvPr/>
        </p:nvGrpSpPr>
        <p:grpSpPr>
          <a:xfrm>
            <a:off x="7960033" y="2976813"/>
            <a:ext cx="330109" cy="347552"/>
            <a:chOff x="7985143" y="2900613"/>
            <a:chExt cx="330109" cy="347552"/>
          </a:xfrm>
        </p:grpSpPr>
        <p:sp>
          <p:nvSpPr>
            <p:cNvPr id="12730" name="Google Shape;12730;p95"/>
            <p:cNvSpPr/>
            <p:nvPr/>
          </p:nvSpPr>
          <p:spPr>
            <a:xfrm>
              <a:off x="8143943" y="3145449"/>
              <a:ext cx="13273" cy="10631"/>
            </a:xfrm>
            <a:custGeom>
              <a:rect b="b" l="l" r="r" t="t"/>
              <a:pathLst>
                <a:path extrusionOk="0" h="334" w="417">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95"/>
            <p:cNvSpPr/>
            <p:nvPr/>
          </p:nvSpPr>
          <p:spPr>
            <a:xfrm>
              <a:off x="8163264" y="3005970"/>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95"/>
            <p:cNvSpPr/>
            <p:nvPr/>
          </p:nvSpPr>
          <p:spPr>
            <a:xfrm>
              <a:off x="8163264" y="3005970"/>
              <a:ext cx="5347" cy="11013"/>
            </a:xfrm>
            <a:custGeom>
              <a:rect b="b" l="l" r="r" t="t"/>
              <a:pathLst>
                <a:path extrusionOk="0" h="346" w="168">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95"/>
            <p:cNvSpPr/>
            <p:nvPr/>
          </p:nvSpPr>
          <p:spPr>
            <a:xfrm>
              <a:off x="8163264" y="3005588"/>
              <a:ext cx="32" cy="414"/>
            </a:xfrm>
            <a:custGeom>
              <a:rect b="b" l="l" r="r" t="t"/>
              <a:pathLst>
                <a:path extrusionOk="0" h="13" w="1">
                  <a:moveTo>
                    <a:pt x="1" y="1"/>
                  </a:moveTo>
                  <a:cubicBezTo>
                    <a:pt x="1" y="13"/>
                    <a:pt x="1" y="13"/>
                    <a:pt x="1" y="1"/>
                  </a:cubicBezTo>
                  <a:cubicBezTo>
                    <a:pt x="1" y="13"/>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95"/>
            <p:cNvSpPr/>
            <p:nvPr/>
          </p:nvSpPr>
          <p:spPr>
            <a:xfrm>
              <a:off x="8168579" y="3016952"/>
              <a:ext cx="32" cy="796"/>
            </a:xfrm>
            <a:custGeom>
              <a:rect b="b" l="l" r="r" t="t"/>
              <a:pathLst>
                <a:path extrusionOk="0" h="25" w="1">
                  <a:moveTo>
                    <a:pt x="0" y="1"/>
                  </a:moveTo>
                  <a:cubicBezTo>
                    <a:pt x="0" y="25"/>
                    <a:pt x="0" y="25"/>
                    <a:pt x="0" y="1"/>
                  </a:cubicBezTo>
                  <a:cubicBezTo>
                    <a:pt x="0" y="25"/>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95"/>
            <p:cNvSpPr/>
            <p:nvPr/>
          </p:nvSpPr>
          <p:spPr>
            <a:xfrm>
              <a:off x="7985143" y="2900613"/>
              <a:ext cx="330109" cy="347552"/>
            </a:xfrm>
            <a:custGeom>
              <a:rect b="b" l="l" r="r" t="t"/>
              <a:pathLst>
                <a:path extrusionOk="0" h="10919" w="10371">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95"/>
            <p:cNvSpPr/>
            <p:nvPr/>
          </p:nvSpPr>
          <p:spPr>
            <a:xfrm>
              <a:off x="8168579" y="3016952"/>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95"/>
            <p:cNvSpPr/>
            <p:nvPr/>
          </p:nvSpPr>
          <p:spPr>
            <a:xfrm>
              <a:off x="8168579" y="3017715"/>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8" name="Google Shape;12738;p95"/>
          <p:cNvGrpSpPr/>
          <p:nvPr/>
        </p:nvGrpSpPr>
        <p:grpSpPr>
          <a:xfrm>
            <a:off x="7965731" y="2511426"/>
            <a:ext cx="354363" cy="353631"/>
            <a:chOff x="7990840" y="2435226"/>
            <a:chExt cx="354363" cy="353631"/>
          </a:xfrm>
        </p:grpSpPr>
        <p:sp>
          <p:nvSpPr>
            <p:cNvPr id="12739" name="Google Shape;12739;p95"/>
            <p:cNvSpPr/>
            <p:nvPr/>
          </p:nvSpPr>
          <p:spPr>
            <a:xfrm>
              <a:off x="7990840" y="2435226"/>
              <a:ext cx="354363" cy="353631"/>
            </a:xfrm>
            <a:custGeom>
              <a:rect b="b" l="l" r="r" t="t"/>
              <a:pathLst>
                <a:path extrusionOk="0" h="11110" w="11133">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95"/>
            <p:cNvSpPr/>
            <p:nvPr/>
          </p:nvSpPr>
          <p:spPr>
            <a:xfrm>
              <a:off x="8190160" y="2704158"/>
              <a:ext cx="61814" cy="45644"/>
            </a:xfrm>
            <a:custGeom>
              <a:rect b="b" l="l" r="r" t="t"/>
              <a:pathLst>
                <a:path extrusionOk="0" h="1434" w="1942">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95"/>
            <p:cNvSpPr/>
            <p:nvPr/>
          </p:nvSpPr>
          <p:spPr>
            <a:xfrm>
              <a:off x="8162882" y="2684201"/>
              <a:ext cx="22026" cy="18239"/>
            </a:xfrm>
            <a:custGeom>
              <a:rect b="b" l="l" r="r" t="t"/>
              <a:pathLst>
                <a:path extrusionOk="0" h="573" w="692">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2" name="Google Shape;12742;p95"/>
          <p:cNvGrpSpPr/>
          <p:nvPr/>
        </p:nvGrpSpPr>
        <p:grpSpPr>
          <a:xfrm>
            <a:off x="1792207" y="2556530"/>
            <a:ext cx="350958" cy="263043"/>
            <a:chOff x="1817317" y="2480330"/>
            <a:chExt cx="350958" cy="263043"/>
          </a:xfrm>
        </p:grpSpPr>
        <p:sp>
          <p:nvSpPr>
            <p:cNvPr id="12743" name="Google Shape;12743;p95"/>
            <p:cNvSpPr/>
            <p:nvPr/>
          </p:nvSpPr>
          <p:spPr>
            <a:xfrm>
              <a:off x="1817317" y="2480330"/>
              <a:ext cx="350958" cy="191426"/>
            </a:xfrm>
            <a:custGeom>
              <a:rect b="b" l="l" r="r" t="t"/>
              <a:pathLst>
                <a:path extrusionOk="0" h="6014" w="11026">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95"/>
            <p:cNvSpPr/>
            <p:nvPr/>
          </p:nvSpPr>
          <p:spPr>
            <a:xfrm>
              <a:off x="1926844" y="2568626"/>
              <a:ext cx="131140" cy="174747"/>
            </a:xfrm>
            <a:custGeom>
              <a:rect b="b" l="l" r="r" t="t"/>
              <a:pathLst>
                <a:path extrusionOk="0" h="5490" w="412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95"/>
            <p:cNvSpPr/>
            <p:nvPr/>
          </p:nvSpPr>
          <p:spPr>
            <a:xfrm>
              <a:off x="1965485" y="2639893"/>
              <a:ext cx="55002" cy="70885"/>
            </a:xfrm>
            <a:custGeom>
              <a:rect b="b" l="l" r="r" t="t"/>
              <a:pathLst>
                <a:path extrusionOk="0" h="2227" w="1728">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95"/>
            <p:cNvSpPr/>
            <p:nvPr/>
          </p:nvSpPr>
          <p:spPr>
            <a:xfrm>
              <a:off x="1965103" y="2503406"/>
              <a:ext cx="43989" cy="31162"/>
            </a:xfrm>
            <a:custGeom>
              <a:rect b="b" l="l" r="r" t="t"/>
              <a:pathLst>
                <a:path extrusionOk="0" h="979" w="1382">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95"/>
            <p:cNvSpPr/>
            <p:nvPr/>
          </p:nvSpPr>
          <p:spPr>
            <a:xfrm>
              <a:off x="2052668" y="2537369"/>
              <a:ext cx="34504" cy="30175"/>
            </a:xfrm>
            <a:custGeom>
              <a:rect b="b" l="l" r="r" t="t"/>
              <a:pathLst>
                <a:path extrusionOk="0" h="948" w="1084">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8" name="Google Shape;12748;p95"/>
          <p:cNvGrpSpPr/>
          <p:nvPr/>
        </p:nvGrpSpPr>
        <p:grpSpPr>
          <a:xfrm>
            <a:off x="1316617" y="2559549"/>
            <a:ext cx="419913" cy="308109"/>
            <a:chOff x="1341727" y="2483349"/>
            <a:chExt cx="419913" cy="308109"/>
          </a:xfrm>
        </p:grpSpPr>
        <p:sp>
          <p:nvSpPr>
            <p:cNvPr id="12749" name="Google Shape;12749;p95"/>
            <p:cNvSpPr/>
            <p:nvPr/>
          </p:nvSpPr>
          <p:spPr>
            <a:xfrm>
              <a:off x="1623896" y="2522310"/>
              <a:ext cx="53488" cy="18605"/>
            </a:xfrm>
            <a:custGeom>
              <a:rect b="b" l="l" r="r" t="t"/>
              <a:pathLst>
                <a:path extrusionOk="0" h="489" w="1406">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95"/>
            <p:cNvSpPr/>
            <p:nvPr/>
          </p:nvSpPr>
          <p:spPr>
            <a:xfrm>
              <a:off x="1341727" y="2483349"/>
              <a:ext cx="419913" cy="308109"/>
            </a:xfrm>
            <a:custGeom>
              <a:rect b="b" l="l" r="r" t="t"/>
              <a:pathLst>
                <a:path extrusionOk="0" h="8098" w="11038">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95"/>
            <p:cNvSpPr/>
            <p:nvPr/>
          </p:nvSpPr>
          <p:spPr>
            <a:xfrm>
              <a:off x="1611228" y="2679979"/>
              <a:ext cx="12250" cy="12708"/>
            </a:xfrm>
            <a:custGeom>
              <a:rect b="b" l="l" r="r" t="t"/>
              <a:pathLst>
                <a:path extrusionOk="0" h="334" w="322">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2" name="Google Shape;12752;p95"/>
          <p:cNvGrpSpPr/>
          <p:nvPr/>
        </p:nvGrpSpPr>
        <p:grpSpPr>
          <a:xfrm>
            <a:off x="829222" y="2523936"/>
            <a:ext cx="376358" cy="330109"/>
            <a:chOff x="854332" y="2447736"/>
            <a:chExt cx="376358" cy="330109"/>
          </a:xfrm>
        </p:grpSpPr>
        <p:sp>
          <p:nvSpPr>
            <p:cNvPr id="12753" name="Google Shape;12753;p95"/>
            <p:cNvSpPr/>
            <p:nvPr/>
          </p:nvSpPr>
          <p:spPr>
            <a:xfrm>
              <a:off x="854332" y="2483353"/>
              <a:ext cx="376358" cy="294491"/>
            </a:xfrm>
            <a:custGeom>
              <a:rect b="b" l="l" r="r" t="t"/>
              <a:pathLst>
                <a:path extrusionOk="0" h="9252" w="11824">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95"/>
            <p:cNvSpPr/>
            <p:nvPr/>
          </p:nvSpPr>
          <p:spPr>
            <a:xfrm>
              <a:off x="983561" y="2677389"/>
              <a:ext cx="23140" cy="11395"/>
            </a:xfrm>
            <a:custGeom>
              <a:rect b="b" l="l" r="r" t="t"/>
              <a:pathLst>
                <a:path extrusionOk="0" h="358" w="727">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95"/>
            <p:cNvSpPr/>
            <p:nvPr/>
          </p:nvSpPr>
          <p:spPr>
            <a:xfrm>
              <a:off x="1030925" y="2447736"/>
              <a:ext cx="187638" cy="183086"/>
            </a:xfrm>
            <a:custGeom>
              <a:rect b="b" l="l" r="r" t="t"/>
              <a:pathLst>
                <a:path extrusionOk="0" h="5752" w="5895">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95"/>
            <p:cNvSpPr/>
            <p:nvPr/>
          </p:nvSpPr>
          <p:spPr>
            <a:xfrm>
              <a:off x="1066574" y="2483353"/>
              <a:ext cx="28806" cy="11045"/>
            </a:xfrm>
            <a:custGeom>
              <a:rect b="b" l="l" r="r" t="t"/>
              <a:pathLst>
                <a:path extrusionOk="0" h="347" w="905">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95"/>
            <p:cNvSpPr/>
            <p:nvPr/>
          </p:nvSpPr>
          <p:spPr>
            <a:xfrm>
              <a:off x="1107126" y="2483353"/>
              <a:ext cx="76201" cy="11045"/>
            </a:xfrm>
            <a:custGeom>
              <a:rect b="b" l="l" r="r" t="t"/>
              <a:pathLst>
                <a:path extrusionOk="0" h="347" w="2394">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95"/>
            <p:cNvSpPr/>
            <p:nvPr/>
          </p:nvSpPr>
          <p:spPr>
            <a:xfrm>
              <a:off x="1065810" y="2512542"/>
              <a:ext cx="117516" cy="11395"/>
            </a:xfrm>
            <a:custGeom>
              <a:rect b="b" l="l" r="r" t="t"/>
              <a:pathLst>
                <a:path extrusionOk="0" h="358" w="3692">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95"/>
            <p:cNvSpPr/>
            <p:nvPr/>
          </p:nvSpPr>
          <p:spPr>
            <a:xfrm>
              <a:off x="1065810" y="2542112"/>
              <a:ext cx="76583" cy="11395"/>
            </a:xfrm>
            <a:custGeom>
              <a:rect b="b" l="l" r="r" t="t"/>
              <a:pathLst>
                <a:path extrusionOk="0" h="358" w="2406">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95"/>
            <p:cNvSpPr/>
            <p:nvPr/>
          </p:nvSpPr>
          <p:spPr>
            <a:xfrm>
              <a:off x="1154489" y="2542112"/>
              <a:ext cx="28838" cy="11395"/>
            </a:xfrm>
            <a:custGeom>
              <a:rect b="b" l="l" r="r" t="t"/>
              <a:pathLst>
                <a:path extrusionOk="0" h="358" w="906">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1" name="Google Shape;12761;p95"/>
          <p:cNvGrpSpPr/>
          <p:nvPr/>
        </p:nvGrpSpPr>
        <p:grpSpPr>
          <a:xfrm>
            <a:off x="4181653" y="2527151"/>
            <a:ext cx="322151" cy="322374"/>
            <a:chOff x="4206763" y="2450951"/>
            <a:chExt cx="322151" cy="322374"/>
          </a:xfrm>
        </p:grpSpPr>
        <p:sp>
          <p:nvSpPr>
            <p:cNvPr id="12762" name="Google Shape;12762;p95"/>
            <p:cNvSpPr/>
            <p:nvPr/>
          </p:nvSpPr>
          <p:spPr>
            <a:xfrm>
              <a:off x="4206763" y="2571650"/>
              <a:ext cx="322151" cy="201675"/>
            </a:xfrm>
            <a:custGeom>
              <a:rect b="b" l="l" r="r" t="t"/>
              <a:pathLst>
                <a:path extrusionOk="0" h="6336" w="10121">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95"/>
            <p:cNvSpPr/>
            <p:nvPr/>
          </p:nvSpPr>
          <p:spPr>
            <a:xfrm>
              <a:off x="4210933" y="2450951"/>
              <a:ext cx="308878" cy="185537"/>
            </a:xfrm>
            <a:custGeom>
              <a:rect b="b" l="l" r="r" t="t"/>
              <a:pathLst>
                <a:path extrusionOk="0" h="5829" w="9704">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4" name="Google Shape;12764;p95"/>
          <p:cNvGrpSpPr/>
          <p:nvPr/>
        </p:nvGrpSpPr>
        <p:grpSpPr>
          <a:xfrm>
            <a:off x="7491236" y="2526259"/>
            <a:ext cx="327976" cy="324316"/>
            <a:chOff x="7528096" y="2450059"/>
            <a:chExt cx="327976" cy="324316"/>
          </a:xfrm>
        </p:grpSpPr>
        <p:sp>
          <p:nvSpPr>
            <p:cNvPr id="12765" name="Google Shape;12765;p95"/>
            <p:cNvSpPr/>
            <p:nvPr/>
          </p:nvSpPr>
          <p:spPr>
            <a:xfrm>
              <a:off x="7569411" y="2697187"/>
              <a:ext cx="26928" cy="25623"/>
            </a:xfrm>
            <a:custGeom>
              <a:rect b="b" l="l" r="r" t="t"/>
              <a:pathLst>
                <a:path extrusionOk="0" h="805" w="846">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95"/>
            <p:cNvSpPr/>
            <p:nvPr/>
          </p:nvSpPr>
          <p:spPr>
            <a:xfrm>
              <a:off x="7600859" y="2728667"/>
              <a:ext cx="26578" cy="25591"/>
            </a:xfrm>
            <a:custGeom>
              <a:rect b="b" l="l" r="r" t="t"/>
              <a:pathLst>
                <a:path extrusionOk="0" h="804" w="835">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95"/>
            <p:cNvSpPr/>
            <p:nvPr/>
          </p:nvSpPr>
          <p:spPr>
            <a:xfrm>
              <a:off x="7585326" y="2713102"/>
              <a:ext cx="26546" cy="25241"/>
            </a:xfrm>
            <a:custGeom>
              <a:rect b="b" l="l" r="r" t="t"/>
              <a:pathLst>
                <a:path extrusionOk="0" h="793" w="834">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95"/>
            <p:cNvSpPr/>
            <p:nvPr/>
          </p:nvSpPr>
          <p:spPr>
            <a:xfrm>
              <a:off x="7528096" y="2450059"/>
              <a:ext cx="327976" cy="324316"/>
            </a:xfrm>
            <a:custGeom>
              <a:rect b="b" l="l" r="r" t="t"/>
              <a:pathLst>
                <a:path extrusionOk="0" h="10189" w="10304">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95"/>
            <p:cNvSpPr/>
            <p:nvPr/>
          </p:nvSpPr>
          <p:spPr>
            <a:xfrm>
              <a:off x="7712296" y="2525528"/>
              <a:ext cx="79989" cy="60954"/>
            </a:xfrm>
            <a:custGeom>
              <a:rect b="b" l="l" r="r" t="t"/>
              <a:pathLst>
                <a:path extrusionOk="0" h="1915" w="2513">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0" name="Google Shape;12770;p95"/>
          <p:cNvGrpSpPr/>
          <p:nvPr/>
        </p:nvGrpSpPr>
        <p:grpSpPr>
          <a:xfrm>
            <a:off x="7052019" y="2588742"/>
            <a:ext cx="282364" cy="198619"/>
            <a:chOff x="7077129" y="2512542"/>
            <a:chExt cx="282364" cy="198619"/>
          </a:xfrm>
        </p:grpSpPr>
        <p:sp>
          <p:nvSpPr>
            <p:cNvPr id="12771" name="Google Shape;12771;p95"/>
            <p:cNvSpPr/>
            <p:nvPr/>
          </p:nvSpPr>
          <p:spPr>
            <a:xfrm>
              <a:off x="7304872" y="2551533"/>
              <a:ext cx="25050" cy="19416"/>
            </a:xfrm>
            <a:custGeom>
              <a:rect b="b" l="l" r="r" t="t"/>
              <a:pathLst>
                <a:path extrusionOk="0" h="610" w="787">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95"/>
            <p:cNvSpPr/>
            <p:nvPr/>
          </p:nvSpPr>
          <p:spPr>
            <a:xfrm>
              <a:off x="7129043" y="2512542"/>
              <a:ext cx="164879" cy="42875"/>
            </a:xfrm>
            <a:custGeom>
              <a:rect b="b" l="l" r="r" t="t"/>
              <a:pathLst>
                <a:path extrusionOk="0" h="1347" w="518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95"/>
            <p:cNvSpPr/>
            <p:nvPr/>
          </p:nvSpPr>
          <p:spPr>
            <a:xfrm>
              <a:off x="7077129" y="2536796"/>
              <a:ext cx="282364" cy="174365"/>
            </a:xfrm>
            <a:custGeom>
              <a:rect b="b" l="l" r="r" t="t"/>
              <a:pathLst>
                <a:path extrusionOk="0" h="5478" w="8871">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95"/>
            <p:cNvSpPr/>
            <p:nvPr/>
          </p:nvSpPr>
          <p:spPr>
            <a:xfrm>
              <a:off x="7153680" y="2560255"/>
              <a:ext cx="129230" cy="127129"/>
            </a:xfrm>
            <a:custGeom>
              <a:rect b="b" l="l" r="r" t="t"/>
              <a:pathLst>
                <a:path extrusionOk="0" h="3994" w="406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95"/>
            <p:cNvSpPr/>
            <p:nvPr/>
          </p:nvSpPr>
          <p:spPr>
            <a:xfrm>
              <a:off x="7183982" y="2590239"/>
              <a:ext cx="68244" cy="6824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95"/>
            <p:cNvSpPr/>
            <p:nvPr/>
          </p:nvSpPr>
          <p:spPr>
            <a:xfrm>
              <a:off x="7225297" y="2595904"/>
              <a:ext cx="20880" cy="20880"/>
            </a:xfrm>
            <a:custGeom>
              <a:rect b="b" l="l" r="r" t="t"/>
              <a:pathLst>
                <a:path extrusionOk="0" h="656" w="656">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7" name="Google Shape;12777;p95"/>
          <p:cNvGrpSpPr/>
          <p:nvPr/>
        </p:nvGrpSpPr>
        <p:grpSpPr>
          <a:xfrm>
            <a:off x="3700351" y="2520912"/>
            <a:ext cx="334279" cy="334661"/>
            <a:chOff x="3725461" y="2444712"/>
            <a:chExt cx="334279" cy="334661"/>
          </a:xfrm>
        </p:grpSpPr>
        <p:sp>
          <p:nvSpPr>
            <p:cNvPr id="12778" name="Google Shape;12778;p95"/>
            <p:cNvSpPr/>
            <p:nvPr/>
          </p:nvSpPr>
          <p:spPr>
            <a:xfrm>
              <a:off x="3939200"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95"/>
            <p:cNvSpPr/>
            <p:nvPr/>
          </p:nvSpPr>
          <p:spPr>
            <a:xfrm>
              <a:off x="3941078" y="2618281"/>
              <a:ext cx="68625" cy="49305"/>
            </a:xfrm>
            <a:custGeom>
              <a:rect b="b" l="l" r="r" t="t"/>
              <a:pathLst>
                <a:path extrusionOk="0" h="1549" w="2156">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95"/>
            <p:cNvSpPr/>
            <p:nvPr/>
          </p:nvSpPr>
          <p:spPr>
            <a:xfrm>
              <a:off x="3775116" y="2618281"/>
              <a:ext cx="68625" cy="49305"/>
            </a:xfrm>
            <a:custGeom>
              <a:rect b="b" l="l" r="r" t="t"/>
              <a:pathLst>
                <a:path extrusionOk="0" h="1549" w="2156">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95"/>
            <p:cNvSpPr/>
            <p:nvPr/>
          </p:nvSpPr>
          <p:spPr>
            <a:xfrm>
              <a:off x="3793291"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95"/>
            <p:cNvSpPr/>
            <p:nvPr/>
          </p:nvSpPr>
          <p:spPr>
            <a:xfrm>
              <a:off x="3858097" y="2540584"/>
              <a:ext cx="69007" cy="69007"/>
            </a:xfrm>
            <a:custGeom>
              <a:rect b="b" l="l" r="r" t="t"/>
              <a:pathLst>
                <a:path extrusionOk="0" h="2168" w="2168">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95"/>
            <p:cNvSpPr/>
            <p:nvPr/>
          </p:nvSpPr>
          <p:spPr>
            <a:xfrm>
              <a:off x="3834224" y="2620159"/>
              <a:ext cx="116752" cy="63342"/>
            </a:xfrm>
            <a:custGeom>
              <a:rect b="b" l="l" r="r" t="t"/>
              <a:pathLst>
                <a:path extrusionOk="0" h="1990" w="3668">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95"/>
            <p:cNvSpPr/>
            <p:nvPr/>
          </p:nvSpPr>
          <p:spPr>
            <a:xfrm>
              <a:off x="3725461" y="2444712"/>
              <a:ext cx="334279" cy="334661"/>
            </a:xfrm>
            <a:custGeom>
              <a:rect b="b" l="l" r="r" t="t"/>
              <a:pathLst>
                <a:path extrusionOk="0" h="10514" w="10502">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5" name="Google Shape;12785;p95"/>
          <p:cNvGrpSpPr/>
          <p:nvPr/>
        </p:nvGrpSpPr>
        <p:grpSpPr>
          <a:xfrm>
            <a:off x="6552128" y="2533421"/>
            <a:ext cx="332019" cy="310788"/>
            <a:chOff x="6577238" y="2457221"/>
            <a:chExt cx="332019" cy="310788"/>
          </a:xfrm>
        </p:grpSpPr>
        <p:sp>
          <p:nvSpPr>
            <p:cNvPr id="12786" name="Google Shape;12786;p95"/>
            <p:cNvSpPr/>
            <p:nvPr/>
          </p:nvSpPr>
          <p:spPr>
            <a:xfrm>
              <a:off x="6577238" y="2457221"/>
              <a:ext cx="332019" cy="310788"/>
            </a:xfrm>
            <a:custGeom>
              <a:rect b="b" l="l" r="r" t="t"/>
              <a:pathLst>
                <a:path extrusionOk="0" h="9764" w="10431">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95"/>
            <p:cNvSpPr/>
            <p:nvPr/>
          </p:nvSpPr>
          <p:spPr>
            <a:xfrm>
              <a:off x="6723529" y="2512542"/>
              <a:ext cx="38705" cy="39055"/>
            </a:xfrm>
            <a:custGeom>
              <a:rect b="b" l="l" r="r" t="t"/>
              <a:pathLst>
                <a:path extrusionOk="0" h="1227" w="1216">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95"/>
            <p:cNvSpPr/>
            <p:nvPr/>
          </p:nvSpPr>
          <p:spPr>
            <a:xfrm>
              <a:off x="6662893" y="2597050"/>
              <a:ext cx="169813" cy="108031"/>
            </a:xfrm>
            <a:custGeom>
              <a:rect b="b" l="l" r="r" t="t"/>
              <a:pathLst>
                <a:path extrusionOk="0" h="3394" w="5335">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95"/>
            <p:cNvSpPr/>
            <p:nvPr/>
          </p:nvSpPr>
          <p:spPr>
            <a:xfrm>
              <a:off x="6639402" y="2589188"/>
              <a:ext cx="32244" cy="31384"/>
            </a:xfrm>
            <a:custGeom>
              <a:rect b="b" l="l" r="r" t="t"/>
              <a:pathLst>
                <a:path extrusionOk="0" h="986" w="1013">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95"/>
            <p:cNvSpPr/>
            <p:nvPr/>
          </p:nvSpPr>
          <p:spPr>
            <a:xfrm>
              <a:off x="6820547" y="2673315"/>
              <a:ext cx="32244" cy="31034"/>
            </a:xfrm>
            <a:custGeom>
              <a:rect b="b" l="l" r="r" t="t"/>
              <a:pathLst>
                <a:path extrusionOk="0" h="975" w="1013">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95"/>
            <p:cNvSpPr/>
            <p:nvPr/>
          </p:nvSpPr>
          <p:spPr>
            <a:xfrm>
              <a:off x="6730341" y="2603607"/>
              <a:ext cx="32244" cy="31384"/>
            </a:xfrm>
            <a:custGeom>
              <a:rect b="b" l="l" r="r" t="t"/>
              <a:pathLst>
                <a:path extrusionOk="0" h="986" w="1013">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2" name="Google Shape;12792;p95"/>
          <p:cNvGrpSpPr/>
          <p:nvPr/>
        </p:nvGrpSpPr>
        <p:grpSpPr>
          <a:xfrm>
            <a:off x="2793451" y="2515978"/>
            <a:ext cx="247892" cy="346024"/>
            <a:chOff x="2818561" y="2439778"/>
            <a:chExt cx="247892" cy="346024"/>
          </a:xfrm>
        </p:grpSpPr>
        <p:sp>
          <p:nvSpPr>
            <p:cNvPr id="12793" name="Google Shape;12793;p95"/>
            <p:cNvSpPr/>
            <p:nvPr/>
          </p:nvSpPr>
          <p:spPr>
            <a:xfrm>
              <a:off x="2818561" y="2439778"/>
              <a:ext cx="247892" cy="346024"/>
            </a:xfrm>
            <a:custGeom>
              <a:rect b="b" l="l" r="r" t="t"/>
              <a:pathLst>
                <a:path extrusionOk="0" h="10871" w="7788">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95"/>
            <p:cNvSpPr/>
            <p:nvPr/>
          </p:nvSpPr>
          <p:spPr>
            <a:xfrm>
              <a:off x="2939833" y="2603066"/>
              <a:ext cx="11395" cy="18652"/>
            </a:xfrm>
            <a:custGeom>
              <a:rect b="b" l="l" r="r" t="t"/>
              <a:pathLst>
                <a:path extrusionOk="0" h="586" w="358">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95"/>
            <p:cNvSpPr/>
            <p:nvPr/>
          </p:nvSpPr>
          <p:spPr>
            <a:xfrm>
              <a:off x="2963706" y="2653103"/>
              <a:ext cx="19735" cy="14101"/>
            </a:xfrm>
            <a:custGeom>
              <a:rect b="b" l="l" r="r" t="t"/>
              <a:pathLst>
                <a:path extrusionOk="0" h="443" w="62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95"/>
            <p:cNvSpPr/>
            <p:nvPr/>
          </p:nvSpPr>
          <p:spPr>
            <a:xfrm>
              <a:off x="2948555" y="2577443"/>
              <a:ext cx="17093" cy="16615"/>
            </a:xfrm>
            <a:custGeom>
              <a:rect b="b" l="l" r="r" t="t"/>
              <a:pathLst>
                <a:path extrusionOk="0" h="522" w="537">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95"/>
            <p:cNvSpPr/>
            <p:nvPr/>
          </p:nvSpPr>
          <p:spPr>
            <a:xfrm>
              <a:off x="2943621" y="2631299"/>
              <a:ext cx="16329" cy="17697"/>
            </a:xfrm>
            <a:custGeom>
              <a:rect b="b" l="l" r="r" t="t"/>
              <a:pathLst>
                <a:path extrusionOk="0" h="556" w="513">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95"/>
            <p:cNvSpPr/>
            <p:nvPr/>
          </p:nvSpPr>
          <p:spPr>
            <a:xfrm>
              <a:off x="3019408" y="2638907"/>
              <a:ext cx="16711" cy="16170"/>
            </a:xfrm>
            <a:custGeom>
              <a:rect b="b" l="l" r="r" t="t"/>
              <a:pathLst>
                <a:path extrusionOk="0" h="508" w="525">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95"/>
            <p:cNvSpPr/>
            <p:nvPr/>
          </p:nvSpPr>
          <p:spPr>
            <a:xfrm>
              <a:off x="3033063" y="2611087"/>
              <a:ext cx="12159" cy="18971"/>
            </a:xfrm>
            <a:custGeom>
              <a:rect b="b" l="l" r="r" t="t"/>
              <a:pathLst>
                <a:path extrusionOk="0" h="596" w="382">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95"/>
            <p:cNvSpPr/>
            <p:nvPr/>
          </p:nvSpPr>
          <p:spPr>
            <a:xfrm>
              <a:off x="3024342" y="2583363"/>
              <a:ext cx="15947" cy="17888"/>
            </a:xfrm>
            <a:custGeom>
              <a:rect b="b" l="l" r="r" t="t"/>
              <a:pathLst>
                <a:path extrusionOk="0" h="562" w="501">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95"/>
            <p:cNvSpPr/>
            <p:nvPr/>
          </p:nvSpPr>
          <p:spPr>
            <a:xfrm>
              <a:off x="2992894" y="2655808"/>
              <a:ext cx="19735" cy="12159"/>
            </a:xfrm>
            <a:custGeom>
              <a:rect b="b" l="l" r="r" t="t"/>
              <a:pathLst>
                <a:path extrusionOk="0" h="382" w="62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95"/>
            <p:cNvSpPr/>
            <p:nvPr/>
          </p:nvSpPr>
          <p:spPr>
            <a:xfrm>
              <a:off x="3000469" y="2566366"/>
              <a:ext cx="20117" cy="13655"/>
            </a:xfrm>
            <a:custGeom>
              <a:rect b="b" l="l" r="r" t="t"/>
              <a:pathLst>
                <a:path extrusionOk="0" h="429" w="632">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95"/>
            <p:cNvSpPr/>
            <p:nvPr/>
          </p:nvSpPr>
          <p:spPr>
            <a:xfrm>
              <a:off x="2972045" y="2565188"/>
              <a:ext cx="18971" cy="12191"/>
            </a:xfrm>
            <a:custGeom>
              <a:rect b="b" l="l" r="r" t="t"/>
              <a:pathLst>
                <a:path extrusionOk="0" h="383" w="596">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95"/>
            <p:cNvSpPr/>
            <p:nvPr/>
          </p:nvSpPr>
          <p:spPr>
            <a:xfrm>
              <a:off x="2976597" y="2586451"/>
              <a:ext cx="32244" cy="61814"/>
            </a:xfrm>
            <a:custGeom>
              <a:rect b="b" l="l" r="r" t="t"/>
              <a:pathLst>
                <a:path extrusionOk="0" h="1942" w="1013">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5" name="Google Shape;12805;p95"/>
          <p:cNvGrpSpPr/>
          <p:nvPr/>
        </p:nvGrpSpPr>
        <p:grpSpPr>
          <a:xfrm>
            <a:off x="3182668" y="2550832"/>
            <a:ext cx="419933" cy="275170"/>
            <a:chOff x="3207778" y="2474632"/>
            <a:chExt cx="419933" cy="275170"/>
          </a:xfrm>
        </p:grpSpPr>
        <p:sp>
          <p:nvSpPr>
            <p:cNvPr id="12806" name="Google Shape;12806;p95"/>
            <p:cNvSpPr/>
            <p:nvPr/>
          </p:nvSpPr>
          <p:spPr>
            <a:xfrm>
              <a:off x="3207778" y="2474632"/>
              <a:ext cx="419933" cy="275170"/>
            </a:xfrm>
            <a:custGeom>
              <a:rect b="b" l="l" r="r" t="t"/>
              <a:pathLst>
                <a:path extrusionOk="0" h="8645" w="13193">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95"/>
            <p:cNvSpPr/>
            <p:nvPr/>
          </p:nvSpPr>
          <p:spPr>
            <a:xfrm>
              <a:off x="3449559" y="2493985"/>
              <a:ext cx="46663" cy="98546"/>
            </a:xfrm>
            <a:custGeom>
              <a:rect b="b" l="l" r="r" t="t"/>
              <a:pathLst>
                <a:path extrusionOk="0" h="3096" w="1466">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95"/>
            <p:cNvSpPr/>
            <p:nvPr/>
          </p:nvSpPr>
          <p:spPr>
            <a:xfrm>
              <a:off x="3247566" y="2507226"/>
              <a:ext cx="51565" cy="71681"/>
            </a:xfrm>
            <a:custGeom>
              <a:rect b="b" l="l" r="r" t="t"/>
              <a:pathLst>
                <a:path extrusionOk="0" h="2252" w="162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95"/>
            <p:cNvSpPr/>
            <p:nvPr/>
          </p:nvSpPr>
          <p:spPr>
            <a:xfrm>
              <a:off x="3312754" y="2507990"/>
              <a:ext cx="45135" cy="71299"/>
            </a:xfrm>
            <a:custGeom>
              <a:rect b="b" l="l" r="r" t="t"/>
              <a:pathLst>
                <a:path extrusionOk="0" h="2240" w="1418">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95"/>
            <p:cNvSpPr/>
            <p:nvPr/>
          </p:nvSpPr>
          <p:spPr>
            <a:xfrm>
              <a:off x="3372626" y="2507194"/>
              <a:ext cx="65602" cy="71395"/>
            </a:xfrm>
            <a:custGeom>
              <a:rect b="b" l="l" r="r" t="t"/>
              <a:pathLst>
                <a:path extrusionOk="0" h="2243" w="2061">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95"/>
            <p:cNvSpPr/>
            <p:nvPr/>
          </p:nvSpPr>
          <p:spPr>
            <a:xfrm>
              <a:off x="3247566" y="2632286"/>
              <a:ext cx="97432" cy="12541"/>
            </a:xfrm>
            <a:custGeom>
              <a:rect b="b" l="l" r="r" t="t"/>
              <a:pathLst>
                <a:path extrusionOk="0" h="394" w="3061">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95"/>
            <p:cNvSpPr/>
            <p:nvPr/>
          </p:nvSpPr>
          <p:spPr>
            <a:xfrm>
              <a:off x="3371862" y="2632286"/>
              <a:ext cx="124360" cy="12541"/>
            </a:xfrm>
            <a:custGeom>
              <a:rect b="b" l="l" r="r" t="t"/>
              <a:pathLst>
                <a:path extrusionOk="0" h="394" w="3907">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95"/>
            <p:cNvSpPr/>
            <p:nvPr/>
          </p:nvSpPr>
          <p:spPr>
            <a:xfrm>
              <a:off x="3247566" y="2665262"/>
              <a:ext cx="51565" cy="12159"/>
            </a:xfrm>
            <a:custGeom>
              <a:rect b="b" l="l" r="r" t="t"/>
              <a:pathLst>
                <a:path extrusionOk="0" h="382" w="162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95"/>
            <p:cNvSpPr/>
            <p:nvPr/>
          </p:nvSpPr>
          <p:spPr>
            <a:xfrm>
              <a:off x="3247566" y="2697856"/>
              <a:ext cx="97432" cy="12159"/>
            </a:xfrm>
            <a:custGeom>
              <a:rect b="b" l="l" r="r" t="t"/>
              <a:pathLst>
                <a:path extrusionOk="0" h="382" w="3061">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95"/>
            <p:cNvSpPr/>
            <p:nvPr/>
          </p:nvSpPr>
          <p:spPr>
            <a:xfrm>
              <a:off x="3312754" y="2665262"/>
              <a:ext cx="32244" cy="12159"/>
            </a:xfrm>
            <a:custGeom>
              <a:rect b="b" l="l" r="r" t="t"/>
              <a:pathLst>
                <a:path extrusionOk="0" h="382" w="1013">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95"/>
            <p:cNvSpPr/>
            <p:nvPr/>
          </p:nvSpPr>
          <p:spPr>
            <a:xfrm>
              <a:off x="3371862" y="2665262"/>
              <a:ext cx="58408" cy="12159"/>
            </a:xfrm>
            <a:custGeom>
              <a:rect b="b" l="l" r="r" t="t"/>
              <a:pathLst>
                <a:path extrusionOk="0" h="382" w="1835">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95"/>
            <p:cNvSpPr/>
            <p:nvPr/>
          </p:nvSpPr>
          <p:spPr>
            <a:xfrm>
              <a:off x="3444625" y="2665262"/>
              <a:ext cx="51596" cy="12159"/>
            </a:xfrm>
            <a:custGeom>
              <a:rect b="b" l="l" r="r" t="t"/>
              <a:pathLst>
                <a:path extrusionOk="0" h="382" w="1621">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95"/>
            <p:cNvSpPr/>
            <p:nvPr/>
          </p:nvSpPr>
          <p:spPr>
            <a:xfrm>
              <a:off x="3371862" y="2697856"/>
              <a:ext cx="84922" cy="12159"/>
            </a:xfrm>
            <a:custGeom>
              <a:rect b="b" l="l" r="r" t="t"/>
              <a:pathLst>
                <a:path extrusionOk="0" h="382" w="2668">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95"/>
            <p:cNvSpPr/>
            <p:nvPr/>
          </p:nvSpPr>
          <p:spPr>
            <a:xfrm>
              <a:off x="3470408" y="2697856"/>
              <a:ext cx="25814" cy="12159"/>
            </a:xfrm>
            <a:custGeom>
              <a:rect b="b" l="l" r="r" t="t"/>
              <a:pathLst>
                <a:path extrusionOk="0" h="382" w="811">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0" name="Google Shape;12820;p95"/>
          <p:cNvGrpSpPr/>
          <p:nvPr/>
        </p:nvGrpSpPr>
        <p:grpSpPr>
          <a:xfrm>
            <a:off x="6074265" y="2532275"/>
            <a:ext cx="337684" cy="314194"/>
            <a:chOff x="6099375" y="2456075"/>
            <a:chExt cx="337684" cy="314194"/>
          </a:xfrm>
        </p:grpSpPr>
        <p:sp>
          <p:nvSpPr>
            <p:cNvPr id="12821" name="Google Shape;12821;p95"/>
            <p:cNvSpPr/>
            <p:nvPr/>
          </p:nvSpPr>
          <p:spPr>
            <a:xfrm>
              <a:off x="6099375" y="2456075"/>
              <a:ext cx="337684" cy="314194"/>
            </a:xfrm>
            <a:custGeom>
              <a:rect b="b" l="l" r="r" t="t"/>
              <a:pathLst>
                <a:path extrusionOk="0" h="9871" w="10609">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95"/>
            <p:cNvSpPr/>
            <p:nvPr/>
          </p:nvSpPr>
          <p:spPr>
            <a:xfrm>
              <a:off x="6306652" y="2638748"/>
              <a:ext cx="59904" cy="59522"/>
            </a:xfrm>
            <a:custGeom>
              <a:rect b="b" l="l" r="r" t="t"/>
              <a:pathLst>
                <a:path extrusionOk="0" h="1870" w="1882">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3" name="Google Shape;12823;p95"/>
          <p:cNvGrpSpPr/>
          <p:nvPr/>
        </p:nvGrpSpPr>
        <p:grpSpPr>
          <a:xfrm>
            <a:off x="2287513" y="2544784"/>
            <a:ext cx="312698" cy="286534"/>
            <a:chOff x="2312623" y="2468584"/>
            <a:chExt cx="312698" cy="286534"/>
          </a:xfrm>
        </p:grpSpPr>
        <p:sp>
          <p:nvSpPr>
            <p:cNvPr id="12824" name="Google Shape;12824;p95"/>
            <p:cNvSpPr/>
            <p:nvPr/>
          </p:nvSpPr>
          <p:spPr>
            <a:xfrm>
              <a:off x="2416866" y="2706195"/>
              <a:ext cx="34122" cy="34154"/>
            </a:xfrm>
            <a:custGeom>
              <a:rect b="b" l="l" r="r" t="t"/>
              <a:pathLst>
                <a:path extrusionOk="0" h="1073" w="1072">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95"/>
            <p:cNvSpPr/>
            <p:nvPr/>
          </p:nvSpPr>
          <p:spPr>
            <a:xfrm>
              <a:off x="2527126" y="2706195"/>
              <a:ext cx="34536" cy="34154"/>
            </a:xfrm>
            <a:custGeom>
              <a:rect b="b" l="l" r="r" t="t"/>
              <a:pathLst>
                <a:path extrusionOk="0" h="1073" w="1085">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95"/>
            <p:cNvSpPr/>
            <p:nvPr/>
          </p:nvSpPr>
          <p:spPr>
            <a:xfrm>
              <a:off x="2312623" y="2468584"/>
              <a:ext cx="312698" cy="286534"/>
            </a:xfrm>
            <a:custGeom>
              <a:rect b="b" l="l" r="r" t="t"/>
              <a:pathLst>
                <a:path extrusionOk="0" h="9002" w="9824">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7" name="Google Shape;12827;p95"/>
          <p:cNvGrpSpPr/>
          <p:nvPr/>
        </p:nvGrpSpPr>
        <p:grpSpPr>
          <a:xfrm>
            <a:off x="5593695" y="2517124"/>
            <a:ext cx="345292" cy="342618"/>
            <a:chOff x="5618805" y="2440924"/>
            <a:chExt cx="345292" cy="342618"/>
          </a:xfrm>
        </p:grpSpPr>
        <p:sp>
          <p:nvSpPr>
            <p:cNvPr id="12828" name="Google Shape;12828;p95"/>
            <p:cNvSpPr/>
            <p:nvPr/>
          </p:nvSpPr>
          <p:spPr>
            <a:xfrm>
              <a:off x="5742751" y="2440924"/>
              <a:ext cx="221346" cy="222110"/>
            </a:xfrm>
            <a:custGeom>
              <a:rect b="b" l="l" r="r" t="t"/>
              <a:pathLst>
                <a:path extrusionOk="0" h="6978" w="6954">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95"/>
            <p:cNvSpPr/>
            <p:nvPr/>
          </p:nvSpPr>
          <p:spPr>
            <a:xfrm>
              <a:off x="5810581" y="2523905"/>
              <a:ext cx="11395" cy="11395"/>
            </a:xfrm>
            <a:custGeom>
              <a:rect b="b" l="l" r="r" t="t"/>
              <a:pathLst>
                <a:path extrusionOk="0" h="358" w="358">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95"/>
            <p:cNvSpPr/>
            <p:nvPr/>
          </p:nvSpPr>
          <p:spPr>
            <a:xfrm>
              <a:off x="5884490" y="2523905"/>
              <a:ext cx="11395" cy="11395"/>
            </a:xfrm>
            <a:custGeom>
              <a:rect b="b" l="l" r="r" t="t"/>
              <a:pathLst>
                <a:path extrusionOk="0" h="358" w="358">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95"/>
            <p:cNvSpPr/>
            <p:nvPr/>
          </p:nvSpPr>
          <p:spPr>
            <a:xfrm>
              <a:off x="5847727" y="2523905"/>
              <a:ext cx="11395" cy="11395"/>
            </a:xfrm>
            <a:custGeom>
              <a:rect b="b" l="l" r="r" t="t"/>
              <a:pathLst>
                <a:path extrusionOk="0" h="358" w="358">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95"/>
            <p:cNvSpPr/>
            <p:nvPr/>
          </p:nvSpPr>
          <p:spPr>
            <a:xfrm>
              <a:off x="5618805" y="2516616"/>
              <a:ext cx="270269" cy="266926"/>
            </a:xfrm>
            <a:custGeom>
              <a:rect b="b" l="l" r="r" t="t"/>
              <a:pathLst>
                <a:path extrusionOk="0" h="8386" w="8491">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3" name="Google Shape;12833;p95"/>
          <p:cNvGrpSpPr/>
          <p:nvPr/>
        </p:nvGrpSpPr>
        <p:grpSpPr>
          <a:xfrm>
            <a:off x="4628069" y="2522790"/>
            <a:ext cx="377886" cy="331255"/>
            <a:chOff x="4653179" y="2446590"/>
            <a:chExt cx="377886" cy="331255"/>
          </a:xfrm>
        </p:grpSpPr>
        <p:sp>
          <p:nvSpPr>
            <p:cNvPr id="12834" name="Google Shape;12834;p95"/>
            <p:cNvSpPr/>
            <p:nvPr/>
          </p:nvSpPr>
          <p:spPr>
            <a:xfrm>
              <a:off x="4767639" y="2584541"/>
              <a:ext cx="145941" cy="109177"/>
            </a:xfrm>
            <a:custGeom>
              <a:rect b="b" l="l" r="r" t="t"/>
              <a:pathLst>
                <a:path extrusionOk="0" h="3430" w="4585">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95"/>
            <p:cNvSpPr/>
            <p:nvPr/>
          </p:nvSpPr>
          <p:spPr>
            <a:xfrm>
              <a:off x="4794918" y="2446590"/>
              <a:ext cx="96286" cy="53856"/>
            </a:xfrm>
            <a:custGeom>
              <a:rect b="b" l="l" r="r" t="t"/>
              <a:pathLst>
                <a:path extrusionOk="0" h="1692" w="3025">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95"/>
            <p:cNvSpPr/>
            <p:nvPr/>
          </p:nvSpPr>
          <p:spPr>
            <a:xfrm>
              <a:off x="4816530" y="2465179"/>
              <a:ext cx="53856" cy="32244"/>
            </a:xfrm>
            <a:custGeom>
              <a:rect b="b" l="l" r="r" t="t"/>
              <a:pathLst>
                <a:path extrusionOk="0" h="1013" w="1692">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95"/>
            <p:cNvSpPr/>
            <p:nvPr/>
          </p:nvSpPr>
          <p:spPr>
            <a:xfrm>
              <a:off x="4653179" y="2522409"/>
              <a:ext cx="377886" cy="255436"/>
            </a:xfrm>
            <a:custGeom>
              <a:rect b="b" l="l" r="r" t="t"/>
              <a:pathLst>
                <a:path extrusionOk="0" h="8025" w="11872">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8" name="Google Shape;12838;p95"/>
          <p:cNvGrpSpPr/>
          <p:nvPr/>
        </p:nvGrpSpPr>
        <p:grpSpPr>
          <a:xfrm>
            <a:off x="5159407" y="2535681"/>
            <a:ext cx="252062" cy="305122"/>
            <a:chOff x="5184517" y="2459481"/>
            <a:chExt cx="252062" cy="305122"/>
          </a:xfrm>
        </p:grpSpPr>
        <p:sp>
          <p:nvSpPr>
            <p:cNvPr id="12839" name="Google Shape;12839;p95"/>
            <p:cNvSpPr/>
            <p:nvPr/>
          </p:nvSpPr>
          <p:spPr>
            <a:xfrm>
              <a:off x="5383486" y="2674747"/>
              <a:ext cx="13273" cy="13305"/>
            </a:xfrm>
            <a:custGeom>
              <a:rect b="b" l="l" r="r" t="t"/>
              <a:pathLst>
                <a:path extrusionOk="0" h="418" w="417">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95"/>
            <p:cNvSpPr/>
            <p:nvPr/>
          </p:nvSpPr>
          <p:spPr>
            <a:xfrm>
              <a:off x="5350128" y="2724402"/>
              <a:ext cx="11395" cy="11395"/>
            </a:xfrm>
            <a:custGeom>
              <a:rect b="b" l="l" r="r" t="t"/>
              <a:pathLst>
                <a:path extrusionOk="0" h="358" w="358">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95"/>
            <p:cNvSpPr/>
            <p:nvPr/>
          </p:nvSpPr>
          <p:spPr>
            <a:xfrm>
              <a:off x="5254638" y="2666376"/>
              <a:ext cx="11395" cy="11427"/>
            </a:xfrm>
            <a:custGeom>
              <a:rect b="b" l="l" r="r" t="t"/>
              <a:pathLst>
                <a:path extrusionOk="0" h="359" w="358">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95"/>
            <p:cNvSpPr/>
            <p:nvPr/>
          </p:nvSpPr>
          <p:spPr>
            <a:xfrm>
              <a:off x="5273959" y="2724402"/>
              <a:ext cx="11395" cy="11395"/>
            </a:xfrm>
            <a:custGeom>
              <a:rect b="b" l="l" r="r" t="t"/>
              <a:pathLst>
                <a:path extrusionOk="0" h="358" w="358">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95"/>
            <p:cNvSpPr/>
            <p:nvPr/>
          </p:nvSpPr>
          <p:spPr>
            <a:xfrm>
              <a:off x="5308049" y="2678917"/>
              <a:ext cx="14451" cy="14037"/>
            </a:xfrm>
            <a:custGeom>
              <a:rect b="b" l="l" r="r" t="t"/>
              <a:pathLst>
                <a:path extrusionOk="0" h="441" w="454">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95"/>
            <p:cNvSpPr/>
            <p:nvPr/>
          </p:nvSpPr>
          <p:spPr>
            <a:xfrm>
              <a:off x="5184517" y="2459481"/>
              <a:ext cx="252062" cy="305122"/>
            </a:xfrm>
            <a:custGeom>
              <a:rect b="b" l="l" r="r" t="t"/>
              <a:pathLst>
                <a:path extrusionOk="0" h="9586" w="7919">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45" name="Google Shape;12845;p95"/>
          <p:cNvSpPr/>
          <p:nvPr/>
        </p:nvSpPr>
        <p:spPr>
          <a:xfrm>
            <a:off x="1775910" y="2046804"/>
            <a:ext cx="354363" cy="354395"/>
          </a:xfrm>
          <a:custGeom>
            <a:rect b="b" l="l" r="r" t="t"/>
            <a:pathLst>
              <a:path extrusionOk="0" h="11134" w="11133">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46" name="Google Shape;12846;p95"/>
          <p:cNvGrpSpPr/>
          <p:nvPr/>
        </p:nvGrpSpPr>
        <p:grpSpPr>
          <a:xfrm>
            <a:off x="6130349" y="2045308"/>
            <a:ext cx="249770" cy="363849"/>
            <a:chOff x="6155459" y="1969108"/>
            <a:chExt cx="249770" cy="363849"/>
          </a:xfrm>
        </p:grpSpPr>
        <p:sp>
          <p:nvSpPr>
            <p:cNvPr id="12847" name="Google Shape;12847;p95"/>
            <p:cNvSpPr/>
            <p:nvPr/>
          </p:nvSpPr>
          <p:spPr>
            <a:xfrm>
              <a:off x="6195628" y="1969108"/>
              <a:ext cx="169813" cy="227012"/>
            </a:xfrm>
            <a:custGeom>
              <a:rect b="b" l="l" r="r" t="t"/>
              <a:pathLst>
                <a:path extrusionOk="0" h="7132" w="5335">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95"/>
            <p:cNvSpPr/>
            <p:nvPr/>
          </p:nvSpPr>
          <p:spPr>
            <a:xfrm>
              <a:off x="6275585" y="2146083"/>
              <a:ext cx="10249" cy="50037"/>
            </a:xfrm>
            <a:custGeom>
              <a:rect b="b" l="l" r="r" t="t"/>
              <a:pathLst>
                <a:path extrusionOk="0" h="1572" w="322">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95"/>
            <p:cNvSpPr/>
            <p:nvPr/>
          </p:nvSpPr>
          <p:spPr>
            <a:xfrm>
              <a:off x="6223671" y="2157446"/>
              <a:ext cx="10631" cy="38673"/>
            </a:xfrm>
            <a:custGeom>
              <a:rect b="b" l="l" r="r" t="t"/>
              <a:pathLst>
                <a:path extrusionOk="0" h="1215" w="334">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95"/>
            <p:cNvSpPr/>
            <p:nvPr/>
          </p:nvSpPr>
          <p:spPr>
            <a:xfrm>
              <a:off x="6326736" y="2157446"/>
              <a:ext cx="10281" cy="38673"/>
            </a:xfrm>
            <a:custGeom>
              <a:rect b="b" l="l" r="r" t="t"/>
              <a:pathLst>
                <a:path extrusionOk="0" h="1215" w="323">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95"/>
            <p:cNvSpPr/>
            <p:nvPr/>
          </p:nvSpPr>
          <p:spPr>
            <a:xfrm>
              <a:off x="6264222" y="2299949"/>
              <a:ext cx="33008" cy="33008"/>
            </a:xfrm>
            <a:custGeom>
              <a:rect b="b" l="l" r="r" t="t"/>
              <a:pathLst>
                <a:path extrusionOk="0" h="1037" w="1037">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95"/>
            <p:cNvSpPr/>
            <p:nvPr/>
          </p:nvSpPr>
          <p:spPr>
            <a:xfrm>
              <a:off x="6155459" y="2299949"/>
              <a:ext cx="33358" cy="33008"/>
            </a:xfrm>
            <a:custGeom>
              <a:rect b="b" l="l" r="r" t="t"/>
              <a:pathLst>
                <a:path extrusionOk="0" h="1037" w="1048">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95"/>
            <p:cNvSpPr/>
            <p:nvPr/>
          </p:nvSpPr>
          <p:spPr>
            <a:xfrm>
              <a:off x="6372221"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95"/>
            <p:cNvSpPr/>
            <p:nvPr/>
          </p:nvSpPr>
          <p:spPr>
            <a:xfrm>
              <a:off x="6185379" y="2208597"/>
              <a:ext cx="189134" cy="84763"/>
            </a:xfrm>
            <a:custGeom>
              <a:rect b="b" l="l" r="r" t="t"/>
              <a:pathLst>
                <a:path extrusionOk="0" h="2663" w="5942">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95"/>
            <p:cNvSpPr/>
            <p:nvPr/>
          </p:nvSpPr>
          <p:spPr>
            <a:xfrm>
              <a:off x="6246397" y="2010773"/>
              <a:ext cx="69007" cy="25814"/>
            </a:xfrm>
            <a:custGeom>
              <a:rect b="b" l="l" r="r" t="t"/>
              <a:pathLst>
                <a:path extrusionOk="0" h="811" w="2168">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6" name="Google Shape;12856;p95"/>
          <p:cNvGrpSpPr/>
          <p:nvPr/>
        </p:nvGrpSpPr>
        <p:grpSpPr>
          <a:xfrm>
            <a:off x="2254919" y="2046804"/>
            <a:ext cx="353631" cy="354395"/>
            <a:chOff x="2280029" y="1970604"/>
            <a:chExt cx="353631" cy="354395"/>
          </a:xfrm>
        </p:grpSpPr>
        <p:sp>
          <p:nvSpPr>
            <p:cNvPr id="12857" name="Google Shape;12857;p95"/>
            <p:cNvSpPr/>
            <p:nvPr/>
          </p:nvSpPr>
          <p:spPr>
            <a:xfrm>
              <a:off x="2309981" y="2069086"/>
              <a:ext cx="323679" cy="255913"/>
            </a:xfrm>
            <a:custGeom>
              <a:rect b="b" l="l" r="r" t="t"/>
              <a:pathLst>
                <a:path extrusionOk="0" h="8040" w="10169">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95"/>
            <p:cNvSpPr/>
            <p:nvPr/>
          </p:nvSpPr>
          <p:spPr>
            <a:xfrm>
              <a:off x="2280029" y="1970604"/>
              <a:ext cx="322565" cy="255468"/>
            </a:xfrm>
            <a:custGeom>
              <a:rect b="b" l="l" r="r" t="t"/>
              <a:pathLst>
                <a:path extrusionOk="0" h="8026" w="10134">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95"/>
            <p:cNvSpPr/>
            <p:nvPr/>
          </p:nvSpPr>
          <p:spPr>
            <a:xfrm>
              <a:off x="2411169" y="2064598"/>
              <a:ext cx="17093" cy="26928"/>
            </a:xfrm>
            <a:custGeom>
              <a:rect b="b" l="l" r="r" t="t"/>
              <a:pathLst>
                <a:path extrusionOk="0" h="846" w="537">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95"/>
            <p:cNvSpPr/>
            <p:nvPr/>
          </p:nvSpPr>
          <p:spPr>
            <a:xfrm>
              <a:off x="2323254" y="2017458"/>
              <a:ext cx="267213" cy="264316"/>
            </a:xfrm>
            <a:custGeom>
              <a:rect b="b" l="l" r="r" t="t"/>
              <a:pathLst>
                <a:path extrusionOk="0" h="8304" w="8395">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1" name="Google Shape;12861;p95"/>
          <p:cNvGrpSpPr/>
          <p:nvPr/>
        </p:nvGrpSpPr>
        <p:grpSpPr>
          <a:xfrm>
            <a:off x="8039990" y="2076374"/>
            <a:ext cx="255086" cy="301685"/>
            <a:chOff x="8065100" y="2000174"/>
            <a:chExt cx="255086" cy="301685"/>
          </a:xfrm>
        </p:grpSpPr>
        <p:sp>
          <p:nvSpPr>
            <p:cNvPr id="12862" name="Google Shape;12862;p95"/>
            <p:cNvSpPr/>
            <p:nvPr/>
          </p:nvSpPr>
          <p:spPr>
            <a:xfrm>
              <a:off x="8085185" y="2151016"/>
              <a:ext cx="65220" cy="150842"/>
            </a:xfrm>
            <a:custGeom>
              <a:rect b="b" l="l" r="r" t="t"/>
              <a:pathLst>
                <a:path extrusionOk="0" h="4739" w="2049">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95"/>
            <p:cNvSpPr/>
            <p:nvPr/>
          </p:nvSpPr>
          <p:spPr>
            <a:xfrm>
              <a:off x="8161004" y="2151016"/>
              <a:ext cx="65188" cy="150842"/>
            </a:xfrm>
            <a:custGeom>
              <a:rect b="b" l="l" r="r" t="t"/>
              <a:pathLst>
                <a:path extrusionOk="0" h="4739" w="2048">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95"/>
            <p:cNvSpPr/>
            <p:nvPr/>
          </p:nvSpPr>
          <p:spPr>
            <a:xfrm>
              <a:off x="8236791" y="2151016"/>
              <a:ext cx="65220" cy="150842"/>
            </a:xfrm>
            <a:custGeom>
              <a:rect b="b" l="l" r="r" t="t"/>
              <a:pathLst>
                <a:path extrusionOk="0" h="4739" w="2049">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95"/>
            <p:cNvSpPr/>
            <p:nvPr/>
          </p:nvSpPr>
          <p:spPr>
            <a:xfrm>
              <a:off x="8065100" y="2000174"/>
              <a:ext cx="255086" cy="178916"/>
            </a:xfrm>
            <a:custGeom>
              <a:rect b="b" l="l" r="r" t="t"/>
              <a:pathLst>
                <a:path extrusionOk="0" h="5621" w="8014">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6" name="Google Shape;12866;p95"/>
          <p:cNvGrpSpPr/>
          <p:nvPr/>
        </p:nvGrpSpPr>
        <p:grpSpPr>
          <a:xfrm>
            <a:off x="6608595" y="2045308"/>
            <a:ext cx="249420" cy="363849"/>
            <a:chOff x="6633705" y="1969108"/>
            <a:chExt cx="249420" cy="363849"/>
          </a:xfrm>
        </p:grpSpPr>
        <p:sp>
          <p:nvSpPr>
            <p:cNvPr id="12867" name="Google Shape;12867;p95"/>
            <p:cNvSpPr/>
            <p:nvPr/>
          </p:nvSpPr>
          <p:spPr>
            <a:xfrm>
              <a:off x="6678426" y="1969108"/>
              <a:ext cx="159214" cy="238407"/>
            </a:xfrm>
            <a:custGeom>
              <a:rect b="b" l="l" r="r" t="t"/>
              <a:pathLst>
                <a:path extrusionOk="0" h="7490" w="5002">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95"/>
            <p:cNvSpPr/>
            <p:nvPr/>
          </p:nvSpPr>
          <p:spPr>
            <a:xfrm>
              <a:off x="6753481" y="2168809"/>
              <a:ext cx="10249" cy="38705"/>
            </a:xfrm>
            <a:custGeom>
              <a:rect b="b" l="l" r="r" t="t"/>
              <a:pathLst>
                <a:path extrusionOk="0" h="1216" w="322">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95"/>
            <p:cNvSpPr/>
            <p:nvPr/>
          </p:nvSpPr>
          <p:spPr>
            <a:xfrm>
              <a:off x="6707614" y="2180173"/>
              <a:ext cx="10631" cy="27342"/>
            </a:xfrm>
            <a:custGeom>
              <a:rect b="b" l="l" r="r" t="t"/>
              <a:pathLst>
                <a:path extrusionOk="0" h="859" w="334">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95"/>
            <p:cNvSpPr/>
            <p:nvPr/>
          </p:nvSpPr>
          <p:spPr>
            <a:xfrm>
              <a:off x="6798966" y="2180173"/>
              <a:ext cx="10249" cy="27342"/>
            </a:xfrm>
            <a:custGeom>
              <a:rect b="b" l="l" r="r" t="t"/>
              <a:pathLst>
                <a:path extrusionOk="0" h="859" w="322">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95"/>
            <p:cNvSpPr/>
            <p:nvPr/>
          </p:nvSpPr>
          <p:spPr>
            <a:xfrm>
              <a:off x="6742118" y="2299949"/>
              <a:ext cx="32976" cy="33008"/>
            </a:xfrm>
            <a:custGeom>
              <a:rect b="b" l="l" r="r" t="t"/>
              <a:pathLst>
                <a:path extrusionOk="0" h="1037" w="1036">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95"/>
            <p:cNvSpPr/>
            <p:nvPr/>
          </p:nvSpPr>
          <p:spPr>
            <a:xfrm>
              <a:off x="6633705"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95"/>
            <p:cNvSpPr/>
            <p:nvPr/>
          </p:nvSpPr>
          <p:spPr>
            <a:xfrm>
              <a:off x="6850117" y="2299949"/>
              <a:ext cx="33008" cy="33008"/>
            </a:xfrm>
            <a:custGeom>
              <a:rect b="b" l="l" r="r" t="t"/>
              <a:pathLst>
                <a:path extrusionOk="0" h="1037" w="1037">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95"/>
            <p:cNvSpPr/>
            <p:nvPr/>
          </p:nvSpPr>
          <p:spPr>
            <a:xfrm>
              <a:off x="6664039" y="2219610"/>
              <a:ext cx="188370" cy="73750"/>
            </a:xfrm>
            <a:custGeom>
              <a:rect b="b" l="l" r="r" t="t"/>
              <a:pathLst>
                <a:path extrusionOk="0" h="2317" w="5918">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5" name="Google Shape;12875;p95"/>
          <p:cNvGrpSpPr/>
          <p:nvPr/>
        </p:nvGrpSpPr>
        <p:grpSpPr>
          <a:xfrm>
            <a:off x="5185921" y="2045308"/>
            <a:ext cx="226661" cy="363467"/>
            <a:chOff x="5211031" y="1969108"/>
            <a:chExt cx="226661" cy="363467"/>
          </a:xfrm>
        </p:grpSpPr>
        <p:sp>
          <p:nvSpPr>
            <p:cNvPr id="12876" name="Google Shape;12876;p95"/>
            <p:cNvSpPr/>
            <p:nvPr/>
          </p:nvSpPr>
          <p:spPr>
            <a:xfrm>
              <a:off x="5211031" y="1969108"/>
              <a:ext cx="226661" cy="363467"/>
            </a:xfrm>
            <a:custGeom>
              <a:rect b="b" l="l" r="r" t="t"/>
              <a:pathLst>
                <a:path extrusionOk="0" h="11419" w="7121">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95"/>
            <p:cNvSpPr/>
            <p:nvPr/>
          </p:nvSpPr>
          <p:spPr>
            <a:xfrm>
              <a:off x="5250468" y="2060046"/>
              <a:ext cx="147819" cy="107649"/>
            </a:xfrm>
            <a:custGeom>
              <a:rect b="b" l="l" r="r" t="t"/>
              <a:pathLst>
                <a:path extrusionOk="0" h="3382" w="4644">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8" name="Google Shape;12878;p95"/>
          <p:cNvGrpSpPr/>
          <p:nvPr/>
        </p:nvGrpSpPr>
        <p:grpSpPr>
          <a:xfrm>
            <a:off x="3687842" y="2046804"/>
            <a:ext cx="354363" cy="354395"/>
            <a:chOff x="3712952" y="1970604"/>
            <a:chExt cx="354363" cy="354395"/>
          </a:xfrm>
        </p:grpSpPr>
        <p:sp>
          <p:nvSpPr>
            <p:cNvPr id="12879" name="Google Shape;12879;p95"/>
            <p:cNvSpPr/>
            <p:nvPr/>
          </p:nvSpPr>
          <p:spPr>
            <a:xfrm>
              <a:off x="3868314" y="2281360"/>
              <a:ext cx="43639" cy="43639"/>
            </a:xfrm>
            <a:custGeom>
              <a:rect b="b" l="l" r="r" t="t"/>
              <a:pathLst>
                <a:path extrusionOk="0" h="1371" w="1371">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95"/>
            <p:cNvSpPr/>
            <p:nvPr/>
          </p:nvSpPr>
          <p:spPr>
            <a:xfrm>
              <a:off x="3940346" y="2120300"/>
              <a:ext cx="54970" cy="55002"/>
            </a:xfrm>
            <a:custGeom>
              <a:rect b="b" l="l" r="r" t="t"/>
              <a:pathLst>
                <a:path extrusionOk="0" h="1728" w="1727">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95"/>
            <p:cNvSpPr/>
            <p:nvPr/>
          </p:nvSpPr>
          <p:spPr>
            <a:xfrm>
              <a:off x="3784952" y="2120300"/>
              <a:ext cx="54970" cy="55002"/>
            </a:xfrm>
            <a:custGeom>
              <a:rect b="b" l="l" r="r" t="t"/>
              <a:pathLst>
                <a:path extrusionOk="0" h="1728" w="1727">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95"/>
            <p:cNvSpPr/>
            <p:nvPr/>
          </p:nvSpPr>
          <p:spPr>
            <a:xfrm>
              <a:off x="3712952" y="2281360"/>
              <a:ext cx="44371" cy="43639"/>
            </a:xfrm>
            <a:custGeom>
              <a:rect b="b" l="l" r="r" t="t"/>
              <a:pathLst>
                <a:path extrusionOk="0" h="1371" w="1394">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95"/>
            <p:cNvSpPr/>
            <p:nvPr/>
          </p:nvSpPr>
          <p:spPr>
            <a:xfrm>
              <a:off x="4023708" y="2281360"/>
              <a:ext cx="43607" cy="43639"/>
            </a:xfrm>
            <a:custGeom>
              <a:rect b="b" l="l" r="r" t="t"/>
              <a:pathLst>
                <a:path extrusionOk="0" h="1371" w="137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95"/>
            <p:cNvSpPr/>
            <p:nvPr/>
          </p:nvSpPr>
          <p:spPr>
            <a:xfrm>
              <a:off x="3852049" y="1970604"/>
              <a:ext cx="76583" cy="76965"/>
            </a:xfrm>
            <a:custGeom>
              <a:rect b="b" l="l" r="r" t="t"/>
              <a:pathLst>
                <a:path extrusionOk="0" h="2418" w="2406">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95"/>
            <p:cNvSpPr/>
            <p:nvPr/>
          </p:nvSpPr>
          <p:spPr>
            <a:xfrm>
              <a:off x="3746310" y="2187016"/>
              <a:ext cx="132667" cy="88710"/>
            </a:xfrm>
            <a:custGeom>
              <a:rect b="b" l="l" r="r" t="t"/>
              <a:pathLst>
                <a:path extrusionOk="0" h="2787" w="4168">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95"/>
            <p:cNvSpPr/>
            <p:nvPr/>
          </p:nvSpPr>
          <p:spPr>
            <a:xfrm>
              <a:off x="3831583" y="2059664"/>
              <a:ext cx="117485" cy="54748"/>
            </a:xfrm>
            <a:custGeom>
              <a:rect b="b" l="l" r="r" t="t"/>
              <a:pathLst>
                <a:path extrusionOk="0" h="1720" w="3691">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95"/>
            <p:cNvSpPr/>
            <p:nvPr/>
          </p:nvSpPr>
          <p:spPr>
            <a:xfrm>
              <a:off x="3901672" y="2187016"/>
              <a:ext cx="132285" cy="88997"/>
            </a:xfrm>
            <a:custGeom>
              <a:rect b="b" l="l" r="r" t="t"/>
              <a:pathLst>
                <a:path extrusionOk="0" h="2796" w="4156">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8" name="Google Shape;12888;p95"/>
          <p:cNvGrpSpPr/>
          <p:nvPr/>
        </p:nvGrpSpPr>
        <p:grpSpPr>
          <a:xfrm>
            <a:off x="3210329" y="2046804"/>
            <a:ext cx="354363" cy="354745"/>
            <a:chOff x="3235438" y="1970604"/>
            <a:chExt cx="354363" cy="354745"/>
          </a:xfrm>
        </p:grpSpPr>
        <p:sp>
          <p:nvSpPr>
            <p:cNvPr id="12889" name="Google Shape;12889;p95"/>
            <p:cNvSpPr/>
            <p:nvPr/>
          </p:nvSpPr>
          <p:spPr>
            <a:xfrm>
              <a:off x="3235438" y="2125712"/>
              <a:ext cx="132667" cy="199288"/>
            </a:xfrm>
            <a:custGeom>
              <a:rect b="b" l="l" r="r" t="t"/>
              <a:pathLst>
                <a:path extrusionOk="0" h="6261" w="4168">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95"/>
            <p:cNvSpPr/>
            <p:nvPr/>
          </p:nvSpPr>
          <p:spPr>
            <a:xfrm>
              <a:off x="3257433" y="2292373"/>
              <a:ext cx="10249" cy="32626"/>
            </a:xfrm>
            <a:custGeom>
              <a:rect b="b" l="l" r="r" t="t"/>
              <a:pathLst>
                <a:path extrusionOk="0" h="1025" w="322">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95"/>
            <p:cNvSpPr/>
            <p:nvPr/>
          </p:nvSpPr>
          <p:spPr>
            <a:xfrm>
              <a:off x="3335098" y="2292373"/>
              <a:ext cx="10281" cy="32626"/>
            </a:xfrm>
            <a:custGeom>
              <a:rect b="b" l="l" r="r" t="t"/>
              <a:pathLst>
                <a:path extrusionOk="0" h="1025" w="323">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95"/>
            <p:cNvSpPr/>
            <p:nvPr/>
          </p:nvSpPr>
          <p:spPr>
            <a:xfrm>
              <a:off x="3490110" y="2163685"/>
              <a:ext cx="55734" cy="18430"/>
            </a:xfrm>
            <a:custGeom>
              <a:rect b="b" l="l" r="r" t="t"/>
              <a:pathLst>
                <a:path extrusionOk="0" h="579" w="1751">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95"/>
            <p:cNvSpPr/>
            <p:nvPr/>
          </p:nvSpPr>
          <p:spPr>
            <a:xfrm>
              <a:off x="3445771" y="2131664"/>
              <a:ext cx="144031" cy="192953"/>
            </a:xfrm>
            <a:custGeom>
              <a:rect b="b" l="l" r="r" t="t"/>
              <a:pathLst>
                <a:path extrusionOk="0" h="6062" w="4525">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95"/>
            <p:cNvSpPr/>
            <p:nvPr/>
          </p:nvSpPr>
          <p:spPr>
            <a:xfrm>
              <a:off x="3473813" y="2287058"/>
              <a:ext cx="10631" cy="38291"/>
            </a:xfrm>
            <a:custGeom>
              <a:rect b="b" l="l" r="r" t="t"/>
              <a:pathLst>
                <a:path extrusionOk="0" h="1203" w="334">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95"/>
            <p:cNvSpPr/>
            <p:nvPr/>
          </p:nvSpPr>
          <p:spPr>
            <a:xfrm>
              <a:off x="3551128" y="2287058"/>
              <a:ext cx="10249" cy="38291"/>
            </a:xfrm>
            <a:custGeom>
              <a:rect b="b" l="l" r="r" t="t"/>
              <a:pathLst>
                <a:path extrusionOk="0" h="1203" w="322">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95"/>
            <p:cNvSpPr/>
            <p:nvPr/>
          </p:nvSpPr>
          <p:spPr>
            <a:xfrm>
              <a:off x="3290377" y="1970604"/>
              <a:ext cx="221378" cy="185346"/>
            </a:xfrm>
            <a:custGeom>
              <a:rect b="b" l="l" r="r" t="t"/>
              <a:pathLst>
                <a:path extrusionOk="0" h="5823" w="6955">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95"/>
            <p:cNvSpPr/>
            <p:nvPr/>
          </p:nvSpPr>
          <p:spPr>
            <a:xfrm>
              <a:off x="3329432" y="2004344"/>
              <a:ext cx="26928" cy="10249"/>
            </a:xfrm>
            <a:custGeom>
              <a:rect b="b" l="l" r="r" t="t"/>
              <a:pathLst>
                <a:path extrusionOk="0" h="322" w="846">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95"/>
            <p:cNvSpPr/>
            <p:nvPr/>
          </p:nvSpPr>
          <p:spPr>
            <a:xfrm>
              <a:off x="3368074" y="2004344"/>
              <a:ext cx="82663" cy="10249"/>
            </a:xfrm>
            <a:custGeom>
              <a:rect b="b" l="l" r="r" t="t"/>
              <a:pathLst>
                <a:path extrusionOk="0" h="322" w="2597">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95"/>
            <p:cNvSpPr/>
            <p:nvPr/>
          </p:nvSpPr>
          <p:spPr>
            <a:xfrm>
              <a:off x="3329432" y="2031622"/>
              <a:ext cx="121304" cy="10631"/>
            </a:xfrm>
            <a:custGeom>
              <a:rect b="b" l="l" r="r" t="t"/>
              <a:pathLst>
                <a:path extrusionOk="0" h="334" w="3811">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95"/>
            <p:cNvSpPr/>
            <p:nvPr/>
          </p:nvSpPr>
          <p:spPr>
            <a:xfrm>
              <a:off x="3329432" y="2059664"/>
              <a:ext cx="82249" cy="10663"/>
            </a:xfrm>
            <a:custGeom>
              <a:rect b="b" l="l" r="r" t="t"/>
              <a:pathLst>
                <a:path extrusionOk="0" h="335" w="2584">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95"/>
            <p:cNvSpPr/>
            <p:nvPr/>
          </p:nvSpPr>
          <p:spPr>
            <a:xfrm>
              <a:off x="3423777" y="2059664"/>
              <a:ext cx="26960" cy="10663"/>
            </a:xfrm>
            <a:custGeom>
              <a:rect b="b" l="l" r="r" t="t"/>
              <a:pathLst>
                <a:path extrusionOk="0" h="335" w="847">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2" name="Google Shape;12902;p95"/>
          <p:cNvGrpSpPr/>
          <p:nvPr/>
        </p:nvGrpSpPr>
        <p:grpSpPr>
          <a:xfrm>
            <a:off x="1304475" y="2066125"/>
            <a:ext cx="341472" cy="335074"/>
            <a:chOff x="1329585" y="1989925"/>
            <a:chExt cx="341472" cy="335074"/>
          </a:xfrm>
        </p:grpSpPr>
        <p:sp>
          <p:nvSpPr>
            <p:cNvPr id="12903" name="Google Shape;12903;p95"/>
            <p:cNvSpPr/>
            <p:nvPr/>
          </p:nvSpPr>
          <p:spPr>
            <a:xfrm>
              <a:off x="1562263" y="2097956"/>
              <a:ext cx="108795" cy="226661"/>
            </a:xfrm>
            <a:custGeom>
              <a:rect b="b" l="l" r="r" t="t"/>
              <a:pathLst>
                <a:path extrusionOk="0" h="7121" w="3418">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95"/>
            <p:cNvSpPr/>
            <p:nvPr/>
          </p:nvSpPr>
          <p:spPr>
            <a:xfrm>
              <a:off x="1406137" y="1989925"/>
              <a:ext cx="198587" cy="335074"/>
            </a:xfrm>
            <a:custGeom>
              <a:rect b="b" l="l" r="r" t="t"/>
              <a:pathLst>
                <a:path extrusionOk="0" h="10527" w="6239">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95"/>
            <p:cNvSpPr/>
            <p:nvPr/>
          </p:nvSpPr>
          <p:spPr>
            <a:xfrm>
              <a:off x="1329585" y="2127494"/>
              <a:ext cx="108795" cy="197123"/>
            </a:xfrm>
            <a:custGeom>
              <a:rect b="b" l="l" r="r" t="t"/>
              <a:pathLst>
                <a:path extrusionOk="0" h="6193" w="3418">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6" name="Google Shape;12906;p95"/>
          <p:cNvGrpSpPr/>
          <p:nvPr/>
        </p:nvGrpSpPr>
        <p:grpSpPr>
          <a:xfrm>
            <a:off x="5566761" y="2066106"/>
            <a:ext cx="416649" cy="325597"/>
            <a:chOff x="5626763" y="2013829"/>
            <a:chExt cx="351722" cy="274788"/>
          </a:xfrm>
        </p:grpSpPr>
        <p:sp>
          <p:nvSpPr>
            <p:cNvPr id="12907" name="Google Shape;12907;p95"/>
            <p:cNvSpPr/>
            <p:nvPr/>
          </p:nvSpPr>
          <p:spPr>
            <a:xfrm>
              <a:off x="5626763" y="2013829"/>
              <a:ext cx="351722" cy="274788"/>
            </a:xfrm>
            <a:custGeom>
              <a:rect b="b" l="l" r="r" t="t"/>
              <a:pathLst>
                <a:path extrusionOk="0" h="8633" w="1105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95"/>
            <p:cNvSpPr/>
            <p:nvPr/>
          </p:nvSpPr>
          <p:spPr>
            <a:xfrm>
              <a:off x="5784799" y="2125234"/>
              <a:ext cx="33390" cy="70503"/>
            </a:xfrm>
            <a:custGeom>
              <a:rect b="b" l="l" r="r" t="t"/>
              <a:pathLst>
                <a:path extrusionOk="0" h="2215" w="1049">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95"/>
            <p:cNvSpPr/>
            <p:nvPr/>
          </p:nvSpPr>
          <p:spPr>
            <a:xfrm>
              <a:off x="5824236" y="2097956"/>
              <a:ext cx="33740" cy="97782"/>
            </a:xfrm>
            <a:custGeom>
              <a:rect b="b" l="l" r="r" t="t"/>
              <a:pathLst>
                <a:path extrusionOk="0" h="3072" w="106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95"/>
            <p:cNvSpPr/>
            <p:nvPr/>
          </p:nvSpPr>
          <p:spPr>
            <a:xfrm>
              <a:off x="5864024" y="2111961"/>
              <a:ext cx="33740" cy="83426"/>
            </a:xfrm>
            <a:custGeom>
              <a:rect b="b" l="l" r="r" t="t"/>
              <a:pathLst>
                <a:path extrusionOk="0" h="2621" w="106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95"/>
            <p:cNvSpPr/>
            <p:nvPr/>
          </p:nvSpPr>
          <p:spPr>
            <a:xfrm>
              <a:off x="5904193" y="2065744"/>
              <a:ext cx="33390" cy="129644"/>
            </a:xfrm>
            <a:custGeom>
              <a:rect b="b" l="l" r="r" t="t"/>
              <a:pathLst>
                <a:path extrusionOk="0" h="4073" w="1049">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95"/>
            <p:cNvSpPr/>
            <p:nvPr/>
          </p:nvSpPr>
          <p:spPr>
            <a:xfrm>
              <a:off x="5713563" y="2080131"/>
              <a:ext cx="40965" cy="11395"/>
            </a:xfrm>
            <a:custGeom>
              <a:rect b="b" l="l" r="r" t="t"/>
              <a:pathLst>
                <a:path extrusionOk="0" h="358" w="1287">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95"/>
            <p:cNvSpPr/>
            <p:nvPr/>
          </p:nvSpPr>
          <p:spPr>
            <a:xfrm>
              <a:off x="5713945" y="2097574"/>
              <a:ext cx="56880" cy="11395"/>
            </a:xfrm>
            <a:custGeom>
              <a:rect b="b" l="l" r="r" t="t"/>
              <a:pathLst>
                <a:path extrusionOk="0" h="358" w="1787">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95"/>
            <p:cNvSpPr/>
            <p:nvPr/>
          </p:nvSpPr>
          <p:spPr>
            <a:xfrm>
              <a:off x="5713945" y="2114985"/>
              <a:ext cx="56880" cy="11427"/>
            </a:xfrm>
            <a:custGeom>
              <a:rect b="b" l="l" r="r" t="t"/>
              <a:pathLst>
                <a:path extrusionOk="0" h="359" w="1787">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95"/>
            <p:cNvSpPr/>
            <p:nvPr/>
          </p:nvSpPr>
          <p:spPr>
            <a:xfrm>
              <a:off x="5713945" y="2132810"/>
              <a:ext cx="56880" cy="11013"/>
            </a:xfrm>
            <a:custGeom>
              <a:rect b="b" l="l" r="r" t="t"/>
              <a:pathLst>
                <a:path extrusionOk="0" h="346" w="1787">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95"/>
            <p:cNvSpPr/>
            <p:nvPr/>
          </p:nvSpPr>
          <p:spPr>
            <a:xfrm>
              <a:off x="5663526" y="2182464"/>
              <a:ext cx="69389" cy="68625"/>
            </a:xfrm>
            <a:custGeom>
              <a:rect b="b" l="l" r="r" t="t"/>
              <a:pathLst>
                <a:path extrusionOk="0" h="2156" w="218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7" name="Google Shape;12917;p95"/>
          <p:cNvGrpSpPr/>
          <p:nvPr/>
        </p:nvGrpSpPr>
        <p:grpSpPr>
          <a:xfrm>
            <a:off x="7551495" y="2060077"/>
            <a:ext cx="276698" cy="333133"/>
            <a:chOff x="7576605" y="1983877"/>
            <a:chExt cx="276698" cy="333133"/>
          </a:xfrm>
        </p:grpSpPr>
        <p:sp>
          <p:nvSpPr>
            <p:cNvPr id="12918" name="Google Shape;12918;p95"/>
            <p:cNvSpPr/>
            <p:nvPr/>
          </p:nvSpPr>
          <p:spPr>
            <a:xfrm>
              <a:off x="7576605" y="1983877"/>
              <a:ext cx="276698" cy="333133"/>
            </a:xfrm>
            <a:custGeom>
              <a:rect b="b" l="l" r="r" t="t"/>
              <a:pathLst>
                <a:path extrusionOk="0" h="10466" w="8693">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95"/>
            <p:cNvSpPr/>
            <p:nvPr/>
          </p:nvSpPr>
          <p:spPr>
            <a:xfrm>
              <a:off x="7670981" y="2041871"/>
              <a:ext cx="87182" cy="83076"/>
            </a:xfrm>
            <a:custGeom>
              <a:rect b="b" l="l" r="r" t="t"/>
              <a:pathLst>
                <a:path extrusionOk="0" h="2610" w="2739">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0" name="Google Shape;12920;p95"/>
          <p:cNvGrpSpPr/>
          <p:nvPr/>
        </p:nvGrpSpPr>
        <p:grpSpPr>
          <a:xfrm>
            <a:off x="828458" y="2051738"/>
            <a:ext cx="337334" cy="353599"/>
            <a:chOff x="853568" y="1975538"/>
            <a:chExt cx="337334" cy="353599"/>
          </a:xfrm>
        </p:grpSpPr>
        <p:sp>
          <p:nvSpPr>
            <p:cNvPr id="12921" name="Google Shape;12921;p95"/>
            <p:cNvSpPr/>
            <p:nvPr/>
          </p:nvSpPr>
          <p:spPr>
            <a:xfrm>
              <a:off x="853568" y="1975538"/>
              <a:ext cx="337334" cy="353599"/>
            </a:xfrm>
            <a:custGeom>
              <a:rect b="b" l="l" r="r" t="t"/>
              <a:pathLst>
                <a:path extrusionOk="0" h="11109" w="10598">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95"/>
            <p:cNvSpPr/>
            <p:nvPr/>
          </p:nvSpPr>
          <p:spPr>
            <a:xfrm>
              <a:off x="938458" y="2136979"/>
              <a:ext cx="166789" cy="76742"/>
            </a:xfrm>
            <a:custGeom>
              <a:rect b="b" l="l" r="r" t="t"/>
              <a:pathLst>
                <a:path extrusionOk="0" h="2411" w="524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95"/>
            <p:cNvSpPr/>
            <p:nvPr/>
          </p:nvSpPr>
          <p:spPr>
            <a:xfrm>
              <a:off x="938840" y="2227377"/>
              <a:ext cx="166407" cy="76774"/>
            </a:xfrm>
            <a:custGeom>
              <a:rect b="b" l="l" r="r" t="t"/>
              <a:pathLst>
                <a:path extrusionOk="0" h="2412" w="5228">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95"/>
            <p:cNvSpPr/>
            <p:nvPr/>
          </p:nvSpPr>
          <p:spPr>
            <a:xfrm>
              <a:off x="1007052" y="2185106"/>
              <a:ext cx="19003" cy="70153"/>
            </a:xfrm>
            <a:custGeom>
              <a:rect b="b" l="l" r="r" t="t"/>
              <a:pathLst>
                <a:path extrusionOk="0" h="2204" w="597">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5" name="Google Shape;12925;p95"/>
          <p:cNvGrpSpPr/>
          <p:nvPr/>
        </p:nvGrpSpPr>
        <p:grpSpPr>
          <a:xfrm>
            <a:off x="2733192" y="2085828"/>
            <a:ext cx="327085" cy="277080"/>
            <a:chOff x="2770052" y="2009628"/>
            <a:chExt cx="327085" cy="277080"/>
          </a:xfrm>
        </p:grpSpPr>
        <p:sp>
          <p:nvSpPr>
            <p:cNvPr id="12926" name="Google Shape;12926;p95"/>
            <p:cNvSpPr/>
            <p:nvPr/>
          </p:nvSpPr>
          <p:spPr>
            <a:xfrm>
              <a:off x="2770052" y="2023537"/>
              <a:ext cx="327085" cy="263170"/>
            </a:xfrm>
            <a:custGeom>
              <a:rect b="b" l="l" r="r" t="t"/>
              <a:pathLst>
                <a:path extrusionOk="0" h="8268" w="10276">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95"/>
            <p:cNvSpPr/>
            <p:nvPr/>
          </p:nvSpPr>
          <p:spPr>
            <a:xfrm>
              <a:off x="3059960" y="2009628"/>
              <a:ext cx="37177" cy="26960"/>
            </a:xfrm>
            <a:custGeom>
              <a:rect b="b" l="l" r="r" t="t"/>
              <a:pathLst>
                <a:path extrusionOk="0" h="847" w="1168">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28" name="Google Shape;12928;p95"/>
          <p:cNvSpPr/>
          <p:nvPr/>
        </p:nvSpPr>
        <p:spPr>
          <a:xfrm>
            <a:off x="7034958" y="2065329"/>
            <a:ext cx="354363" cy="324093"/>
          </a:xfrm>
          <a:custGeom>
            <a:rect b="b" l="l" r="r" t="t"/>
            <a:pathLst>
              <a:path extrusionOk="0" h="10182" w="11133">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29" name="Google Shape;12929;p95"/>
          <p:cNvGrpSpPr/>
          <p:nvPr/>
        </p:nvGrpSpPr>
        <p:grpSpPr>
          <a:xfrm>
            <a:off x="4170289" y="2046804"/>
            <a:ext cx="344878" cy="343573"/>
            <a:chOff x="4195399" y="1970604"/>
            <a:chExt cx="344878" cy="343573"/>
          </a:xfrm>
        </p:grpSpPr>
        <p:sp>
          <p:nvSpPr>
            <p:cNvPr id="12930" name="Google Shape;12930;p95"/>
            <p:cNvSpPr/>
            <p:nvPr/>
          </p:nvSpPr>
          <p:spPr>
            <a:xfrm>
              <a:off x="4195399" y="1970604"/>
              <a:ext cx="344878" cy="343573"/>
            </a:xfrm>
            <a:custGeom>
              <a:rect b="b" l="l" r="r" t="t"/>
              <a:pathLst>
                <a:path extrusionOk="0" h="10794" w="10835">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95"/>
            <p:cNvSpPr/>
            <p:nvPr/>
          </p:nvSpPr>
          <p:spPr>
            <a:xfrm>
              <a:off x="4311356" y="1993458"/>
              <a:ext cx="206959" cy="197378"/>
            </a:xfrm>
            <a:custGeom>
              <a:rect b="b" l="l" r="r" t="t"/>
              <a:pathLst>
                <a:path extrusionOk="0" h="6201" w="6502">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95"/>
            <p:cNvSpPr/>
            <p:nvPr/>
          </p:nvSpPr>
          <p:spPr>
            <a:xfrm>
              <a:off x="4372374" y="2030476"/>
              <a:ext cx="94026" cy="114493"/>
            </a:xfrm>
            <a:custGeom>
              <a:rect b="b" l="l" r="r" t="t"/>
              <a:pathLst>
                <a:path extrusionOk="0" h="3597" w="2954">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95"/>
            <p:cNvSpPr/>
            <p:nvPr/>
          </p:nvSpPr>
          <p:spPr>
            <a:xfrm>
              <a:off x="4426167" y="2098561"/>
              <a:ext cx="114111" cy="113474"/>
            </a:xfrm>
            <a:custGeom>
              <a:rect b="b" l="l" r="r" t="t"/>
              <a:pathLst>
                <a:path extrusionOk="0" h="3565" w="3585">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4" name="Google Shape;12934;p95"/>
          <p:cNvGrpSpPr/>
          <p:nvPr/>
        </p:nvGrpSpPr>
        <p:grpSpPr>
          <a:xfrm>
            <a:off x="4649681" y="2053647"/>
            <a:ext cx="344528" cy="344114"/>
            <a:chOff x="4674791" y="1977447"/>
            <a:chExt cx="344528" cy="344114"/>
          </a:xfrm>
        </p:grpSpPr>
        <p:sp>
          <p:nvSpPr>
            <p:cNvPr id="12935" name="Google Shape;12935;p95"/>
            <p:cNvSpPr/>
            <p:nvPr/>
          </p:nvSpPr>
          <p:spPr>
            <a:xfrm>
              <a:off x="4696022" y="1996768"/>
              <a:ext cx="29570" cy="29220"/>
            </a:xfrm>
            <a:custGeom>
              <a:rect b="b" l="l" r="r" t="t"/>
              <a:pathLst>
                <a:path extrusionOk="0" h="918" w="929">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95"/>
            <p:cNvSpPr/>
            <p:nvPr/>
          </p:nvSpPr>
          <p:spPr>
            <a:xfrm>
              <a:off x="4733899" y="1996768"/>
              <a:ext cx="29602" cy="29220"/>
            </a:xfrm>
            <a:custGeom>
              <a:rect b="b" l="l" r="r" t="t"/>
              <a:pathLst>
                <a:path extrusionOk="0" h="918" w="93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95"/>
            <p:cNvSpPr/>
            <p:nvPr/>
          </p:nvSpPr>
          <p:spPr>
            <a:xfrm>
              <a:off x="4771809" y="1996768"/>
              <a:ext cx="29602" cy="29220"/>
            </a:xfrm>
            <a:custGeom>
              <a:rect b="b" l="l" r="r" t="t"/>
              <a:pathLst>
                <a:path extrusionOk="0" h="918" w="93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95"/>
            <p:cNvSpPr/>
            <p:nvPr/>
          </p:nvSpPr>
          <p:spPr>
            <a:xfrm>
              <a:off x="4674791" y="1977447"/>
              <a:ext cx="344528" cy="344114"/>
            </a:xfrm>
            <a:custGeom>
              <a:rect b="b" l="l" r="r" t="t"/>
              <a:pathLst>
                <a:path extrusionOk="0" h="10811" w="10824">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95"/>
            <p:cNvSpPr/>
            <p:nvPr/>
          </p:nvSpPr>
          <p:spPr>
            <a:xfrm>
              <a:off x="4696022" y="2073160"/>
              <a:ext cx="13655" cy="27469"/>
            </a:xfrm>
            <a:custGeom>
              <a:rect b="b" l="l" r="r" t="t"/>
              <a:pathLst>
                <a:path extrusionOk="0" h="863" w="429">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95"/>
            <p:cNvSpPr/>
            <p:nvPr/>
          </p:nvSpPr>
          <p:spPr>
            <a:xfrm>
              <a:off x="4711173" y="2279419"/>
              <a:ext cx="28456" cy="10695"/>
            </a:xfrm>
            <a:custGeom>
              <a:rect b="b" l="l" r="r" t="t"/>
              <a:pathLst>
                <a:path extrusionOk="0" h="336" w="894">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95"/>
            <p:cNvSpPr/>
            <p:nvPr/>
          </p:nvSpPr>
          <p:spPr>
            <a:xfrm>
              <a:off x="4714197" y="2064216"/>
              <a:ext cx="28456" cy="10631"/>
            </a:xfrm>
            <a:custGeom>
              <a:rect b="b" l="l" r="r" t="t"/>
              <a:pathLst>
                <a:path extrusionOk="0" h="334" w="894">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95"/>
            <p:cNvSpPr/>
            <p:nvPr/>
          </p:nvSpPr>
          <p:spPr>
            <a:xfrm>
              <a:off x="4747173" y="2279482"/>
              <a:ext cx="28456" cy="10631"/>
            </a:xfrm>
            <a:custGeom>
              <a:rect b="b" l="l" r="r" t="t"/>
              <a:pathLst>
                <a:path extrusionOk="0" h="334" w="894">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95"/>
            <p:cNvSpPr/>
            <p:nvPr/>
          </p:nvSpPr>
          <p:spPr>
            <a:xfrm>
              <a:off x="4750196" y="2064216"/>
              <a:ext cx="28456" cy="10631"/>
            </a:xfrm>
            <a:custGeom>
              <a:rect b="b" l="l" r="r" t="t"/>
              <a:pathLst>
                <a:path extrusionOk="0" h="334" w="894">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95"/>
            <p:cNvSpPr/>
            <p:nvPr/>
          </p:nvSpPr>
          <p:spPr>
            <a:xfrm>
              <a:off x="4696022" y="2107791"/>
              <a:ext cx="10631" cy="28838"/>
            </a:xfrm>
            <a:custGeom>
              <a:rect b="b" l="l" r="r" t="t"/>
              <a:pathLst>
                <a:path extrusionOk="0" h="906" w="334">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95"/>
            <p:cNvSpPr/>
            <p:nvPr/>
          </p:nvSpPr>
          <p:spPr>
            <a:xfrm>
              <a:off x="4695640" y="2251058"/>
              <a:ext cx="12541" cy="28074"/>
            </a:xfrm>
            <a:custGeom>
              <a:rect b="b" l="l" r="r" t="t"/>
              <a:pathLst>
                <a:path extrusionOk="0" h="882" w="394">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95"/>
            <p:cNvSpPr/>
            <p:nvPr/>
          </p:nvSpPr>
          <p:spPr>
            <a:xfrm>
              <a:off x="4782790" y="2279482"/>
              <a:ext cx="28456" cy="10631"/>
            </a:xfrm>
            <a:custGeom>
              <a:rect b="b" l="l" r="r" t="t"/>
              <a:pathLst>
                <a:path extrusionOk="0" h="334" w="894">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95"/>
            <p:cNvSpPr/>
            <p:nvPr/>
          </p:nvSpPr>
          <p:spPr>
            <a:xfrm>
              <a:off x="4696022" y="2143409"/>
              <a:ext cx="10631" cy="28456"/>
            </a:xfrm>
            <a:custGeom>
              <a:rect b="b" l="l" r="r" t="t"/>
              <a:pathLst>
                <a:path extrusionOk="0" h="894" w="334">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95"/>
            <p:cNvSpPr/>
            <p:nvPr/>
          </p:nvSpPr>
          <p:spPr>
            <a:xfrm>
              <a:off x="4696022" y="2215440"/>
              <a:ext cx="10631" cy="28074"/>
            </a:xfrm>
            <a:custGeom>
              <a:rect b="b" l="l" r="r" t="t"/>
              <a:pathLst>
                <a:path extrusionOk="0" h="882" w="334">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95"/>
            <p:cNvSpPr/>
            <p:nvPr/>
          </p:nvSpPr>
          <p:spPr>
            <a:xfrm>
              <a:off x="4696022" y="2179441"/>
              <a:ext cx="10631" cy="28424"/>
            </a:xfrm>
            <a:custGeom>
              <a:rect b="b" l="l" r="r" t="t"/>
              <a:pathLst>
                <a:path extrusionOk="0" h="893" w="334">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95"/>
            <p:cNvSpPr/>
            <p:nvPr/>
          </p:nvSpPr>
          <p:spPr>
            <a:xfrm>
              <a:off x="4854790" y="2146847"/>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95"/>
            <p:cNvSpPr/>
            <p:nvPr/>
          </p:nvSpPr>
          <p:spPr>
            <a:xfrm>
              <a:off x="4854790" y="2110847"/>
              <a:ext cx="10281" cy="28424"/>
            </a:xfrm>
            <a:custGeom>
              <a:rect b="b" l="l" r="r" t="t"/>
              <a:pathLst>
                <a:path extrusionOk="0" h="893" w="323">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95"/>
            <p:cNvSpPr/>
            <p:nvPr/>
          </p:nvSpPr>
          <p:spPr>
            <a:xfrm>
              <a:off x="4854790" y="2182846"/>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95"/>
            <p:cNvSpPr/>
            <p:nvPr/>
          </p:nvSpPr>
          <p:spPr>
            <a:xfrm>
              <a:off x="4852912" y="2075738"/>
              <a:ext cx="12159" cy="27915"/>
            </a:xfrm>
            <a:custGeom>
              <a:rect b="b" l="l" r="r" t="t"/>
              <a:pathLst>
                <a:path extrusionOk="0" h="877" w="382">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95"/>
            <p:cNvSpPr/>
            <p:nvPr/>
          </p:nvSpPr>
          <p:spPr>
            <a:xfrm>
              <a:off x="4854790" y="2218464"/>
              <a:ext cx="10281" cy="28456"/>
            </a:xfrm>
            <a:custGeom>
              <a:rect b="b" l="l" r="r" t="t"/>
              <a:pathLst>
                <a:path extrusionOk="0" h="894" w="323">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95"/>
            <p:cNvSpPr/>
            <p:nvPr/>
          </p:nvSpPr>
          <p:spPr>
            <a:xfrm>
              <a:off x="4821464" y="2064598"/>
              <a:ext cx="29188" cy="10249"/>
            </a:xfrm>
            <a:custGeom>
              <a:rect b="b" l="l" r="r" t="t"/>
              <a:pathLst>
                <a:path extrusionOk="0" h="322" w="917">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95"/>
            <p:cNvSpPr/>
            <p:nvPr/>
          </p:nvSpPr>
          <p:spPr>
            <a:xfrm>
              <a:off x="4785464" y="2064216"/>
              <a:ext cx="28456" cy="10631"/>
            </a:xfrm>
            <a:custGeom>
              <a:rect b="b" l="l" r="r" t="t"/>
              <a:pathLst>
                <a:path extrusionOk="0" h="334" w="894">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95"/>
            <p:cNvSpPr/>
            <p:nvPr/>
          </p:nvSpPr>
          <p:spPr>
            <a:xfrm>
              <a:off x="4818790" y="2279482"/>
              <a:ext cx="28456" cy="10631"/>
            </a:xfrm>
            <a:custGeom>
              <a:rect b="b" l="l" r="r" t="t"/>
              <a:pathLst>
                <a:path extrusionOk="0" h="334" w="894">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95"/>
            <p:cNvSpPr/>
            <p:nvPr/>
          </p:nvSpPr>
          <p:spPr>
            <a:xfrm>
              <a:off x="4851002" y="2253700"/>
              <a:ext cx="14069" cy="28074"/>
            </a:xfrm>
            <a:custGeom>
              <a:rect b="b" l="l" r="r" t="t"/>
              <a:pathLst>
                <a:path extrusionOk="0" h="882" w="442">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95"/>
            <p:cNvSpPr/>
            <p:nvPr/>
          </p:nvSpPr>
          <p:spPr>
            <a:xfrm>
              <a:off x="4883596" y="2064980"/>
              <a:ext cx="107299" cy="99310"/>
            </a:xfrm>
            <a:custGeom>
              <a:rect b="b" l="l" r="r" t="t"/>
              <a:pathLst>
                <a:path extrusionOk="0" h="3120" w="3371">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95"/>
            <p:cNvSpPr/>
            <p:nvPr/>
          </p:nvSpPr>
          <p:spPr>
            <a:xfrm>
              <a:off x="4882864" y="2190422"/>
              <a:ext cx="107267" cy="99692"/>
            </a:xfrm>
            <a:custGeom>
              <a:rect b="b" l="l" r="r" t="t"/>
              <a:pathLst>
                <a:path extrusionOk="0" h="3132" w="337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1" name="Google Shape;12961;p95"/>
          <p:cNvGrpSpPr/>
          <p:nvPr/>
        </p:nvGrpSpPr>
        <p:grpSpPr>
          <a:xfrm>
            <a:off x="6058700" y="1623497"/>
            <a:ext cx="382819" cy="310788"/>
            <a:chOff x="6083810" y="1547297"/>
            <a:chExt cx="382819" cy="310788"/>
          </a:xfrm>
        </p:grpSpPr>
        <p:sp>
          <p:nvSpPr>
            <p:cNvPr id="12962" name="Google Shape;12962;p95"/>
            <p:cNvSpPr/>
            <p:nvPr/>
          </p:nvSpPr>
          <p:spPr>
            <a:xfrm>
              <a:off x="6083810" y="1547297"/>
              <a:ext cx="382819" cy="310788"/>
            </a:xfrm>
            <a:custGeom>
              <a:rect b="b" l="l" r="r" t="t"/>
              <a:pathLst>
                <a:path extrusionOk="0" h="9764" w="12027">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95"/>
            <p:cNvSpPr/>
            <p:nvPr/>
          </p:nvSpPr>
          <p:spPr>
            <a:xfrm>
              <a:off x="6106950" y="1606787"/>
              <a:ext cx="334661" cy="11395"/>
            </a:xfrm>
            <a:custGeom>
              <a:rect b="b" l="l" r="r" t="t"/>
              <a:pathLst>
                <a:path extrusionOk="0" h="358" w="10514">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95"/>
            <p:cNvSpPr/>
            <p:nvPr/>
          </p:nvSpPr>
          <p:spPr>
            <a:xfrm>
              <a:off x="6124743" y="1655296"/>
              <a:ext cx="47427" cy="11395"/>
            </a:xfrm>
            <a:custGeom>
              <a:rect b="b" l="l" r="r" t="t"/>
              <a:pathLst>
                <a:path extrusionOk="0" h="358" w="149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95"/>
            <p:cNvSpPr/>
            <p:nvPr/>
          </p:nvSpPr>
          <p:spPr>
            <a:xfrm>
              <a:off x="6208520" y="1655296"/>
              <a:ext cx="47395" cy="11395"/>
            </a:xfrm>
            <a:custGeom>
              <a:rect b="b" l="l" r="r" t="t"/>
              <a:pathLst>
                <a:path extrusionOk="0" h="358" w="1489">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95"/>
            <p:cNvSpPr/>
            <p:nvPr/>
          </p:nvSpPr>
          <p:spPr>
            <a:xfrm>
              <a:off x="6376391" y="1655296"/>
              <a:ext cx="47395" cy="11395"/>
            </a:xfrm>
            <a:custGeom>
              <a:rect b="b" l="l" r="r" t="t"/>
              <a:pathLst>
                <a:path extrusionOk="0" h="358" w="1489">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95"/>
            <p:cNvSpPr/>
            <p:nvPr/>
          </p:nvSpPr>
          <p:spPr>
            <a:xfrm>
              <a:off x="6124743" y="1703041"/>
              <a:ext cx="47427" cy="11427"/>
            </a:xfrm>
            <a:custGeom>
              <a:rect b="b" l="l" r="r" t="t"/>
              <a:pathLst>
                <a:path extrusionOk="0" h="359" w="149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95"/>
            <p:cNvSpPr/>
            <p:nvPr/>
          </p:nvSpPr>
          <p:spPr>
            <a:xfrm>
              <a:off x="6292646" y="1703041"/>
              <a:ext cx="47395" cy="11427"/>
            </a:xfrm>
            <a:custGeom>
              <a:rect b="b" l="l" r="r" t="t"/>
              <a:pathLst>
                <a:path extrusionOk="0" h="359" w="1489">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95"/>
            <p:cNvSpPr/>
            <p:nvPr/>
          </p:nvSpPr>
          <p:spPr>
            <a:xfrm>
              <a:off x="6124743" y="1750818"/>
              <a:ext cx="47427" cy="11395"/>
            </a:xfrm>
            <a:custGeom>
              <a:rect b="b" l="l" r="r" t="t"/>
              <a:pathLst>
                <a:path extrusionOk="0" h="358" w="149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95"/>
            <p:cNvSpPr/>
            <p:nvPr/>
          </p:nvSpPr>
          <p:spPr>
            <a:xfrm>
              <a:off x="6208520" y="1750818"/>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95"/>
            <p:cNvSpPr/>
            <p:nvPr/>
          </p:nvSpPr>
          <p:spPr>
            <a:xfrm>
              <a:off x="6376391" y="1750818"/>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95"/>
            <p:cNvSpPr/>
            <p:nvPr/>
          </p:nvSpPr>
          <p:spPr>
            <a:xfrm>
              <a:off x="6208520" y="1798563"/>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95"/>
            <p:cNvSpPr/>
            <p:nvPr/>
          </p:nvSpPr>
          <p:spPr>
            <a:xfrm>
              <a:off x="6292646" y="1798563"/>
              <a:ext cx="47395" cy="11395"/>
            </a:xfrm>
            <a:custGeom>
              <a:rect b="b" l="l" r="r" t="t"/>
              <a:pathLst>
                <a:path extrusionOk="0" h="358" w="1489">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95"/>
            <p:cNvSpPr/>
            <p:nvPr/>
          </p:nvSpPr>
          <p:spPr>
            <a:xfrm>
              <a:off x="6376391" y="1798563"/>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95"/>
            <p:cNvSpPr/>
            <p:nvPr/>
          </p:nvSpPr>
          <p:spPr>
            <a:xfrm>
              <a:off x="6207756" y="1690723"/>
              <a:ext cx="48923" cy="35108"/>
            </a:xfrm>
            <a:custGeom>
              <a:rect b="b" l="l" r="r" t="t"/>
              <a:pathLst>
                <a:path extrusionOk="0" h="1103" w="1537">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95"/>
            <p:cNvSpPr/>
            <p:nvPr/>
          </p:nvSpPr>
          <p:spPr>
            <a:xfrm>
              <a:off x="6376009" y="1690723"/>
              <a:ext cx="48159" cy="35108"/>
            </a:xfrm>
            <a:custGeom>
              <a:rect b="b" l="l" r="r" t="t"/>
              <a:pathLst>
                <a:path extrusionOk="0" h="1103" w="1513">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95"/>
            <p:cNvSpPr/>
            <p:nvPr/>
          </p:nvSpPr>
          <p:spPr>
            <a:xfrm>
              <a:off x="6291500" y="1738595"/>
              <a:ext cx="48923" cy="34981"/>
            </a:xfrm>
            <a:custGeom>
              <a:rect b="b" l="l" r="r" t="t"/>
              <a:pathLst>
                <a:path extrusionOk="0" h="1099" w="1537">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95"/>
            <p:cNvSpPr/>
            <p:nvPr/>
          </p:nvSpPr>
          <p:spPr>
            <a:xfrm>
              <a:off x="6123629" y="1786627"/>
              <a:ext cx="48891" cy="34695"/>
            </a:xfrm>
            <a:custGeom>
              <a:rect b="b" l="l" r="r" t="t"/>
              <a:pathLst>
                <a:path extrusionOk="0" h="1090" w="1536">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95"/>
            <p:cNvSpPr/>
            <p:nvPr/>
          </p:nvSpPr>
          <p:spPr>
            <a:xfrm>
              <a:off x="6291500" y="1642978"/>
              <a:ext cx="48923" cy="34727"/>
            </a:xfrm>
            <a:custGeom>
              <a:rect b="b" l="l" r="r" t="t"/>
              <a:pathLst>
                <a:path extrusionOk="0" h="1091" w="1537">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0" name="Google Shape;12980;p95"/>
          <p:cNvGrpSpPr/>
          <p:nvPr/>
        </p:nvGrpSpPr>
        <p:grpSpPr>
          <a:xfrm>
            <a:off x="6533190" y="1614393"/>
            <a:ext cx="382788" cy="328613"/>
            <a:chOff x="6558300" y="1538193"/>
            <a:chExt cx="382788" cy="328613"/>
          </a:xfrm>
        </p:grpSpPr>
        <p:sp>
          <p:nvSpPr>
            <p:cNvPr id="12981" name="Google Shape;12981;p95"/>
            <p:cNvSpPr/>
            <p:nvPr/>
          </p:nvSpPr>
          <p:spPr>
            <a:xfrm>
              <a:off x="6558300" y="1538193"/>
              <a:ext cx="382788" cy="328613"/>
            </a:xfrm>
            <a:custGeom>
              <a:rect b="b" l="l" r="r" t="t"/>
              <a:pathLst>
                <a:path extrusionOk="0" h="10324" w="12026">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95"/>
            <p:cNvSpPr/>
            <p:nvPr/>
          </p:nvSpPr>
          <p:spPr>
            <a:xfrm>
              <a:off x="6714426" y="1699635"/>
              <a:ext cx="70917" cy="34536"/>
            </a:xfrm>
            <a:custGeom>
              <a:rect b="b" l="l" r="r" t="t"/>
              <a:pathLst>
                <a:path extrusionOk="0" h="1085" w="2228">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3" name="Google Shape;12983;p95"/>
          <p:cNvGrpSpPr/>
          <p:nvPr/>
        </p:nvGrpSpPr>
        <p:grpSpPr>
          <a:xfrm>
            <a:off x="5168892" y="1587497"/>
            <a:ext cx="259605" cy="346024"/>
            <a:chOff x="5194002" y="1511297"/>
            <a:chExt cx="259605" cy="346024"/>
          </a:xfrm>
        </p:grpSpPr>
        <p:sp>
          <p:nvSpPr>
            <p:cNvPr id="12984" name="Google Shape;12984;p95"/>
            <p:cNvSpPr/>
            <p:nvPr/>
          </p:nvSpPr>
          <p:spPr>
            <a:xfrm>
              <a:off x="5216729" y="1543636"/>
              <a:ext cx="169431" cy="159436"/>
            </a:xfrm>
            <a:custGeom>
              <a:rect b="b" l="l" r="r" t="t"/>
              <a:pathLst>
                <a:path extrusionOk="0" h="5009" w="5323">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95"/>
            <p:cNvSpPr/>
            <p:nvPr/>
          </p:nvSpPr>
          <p:spPr>
            <a:xfrm>
              <a:off x="5194002" y="1511297"/>
              <a:ext cx="259605" cy="346024"/>
            </a:xfrm>
            <a:custGeom>
              <a:rect b="b" l="l" r="r" t="t"/>
              <a:pathLst>
                <a:path extrusionOk="0" h="10871" w="8156">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95"/>
            <p:cNvSpPr/>
            <p:nvPr/>
          </p:nvSpPr>
          <p:spPr>
            <a:xfrm>
              <a:off x="5296304" y="1607105"/>
              <a:ext cx="55002" cy="17156"/>
            </a:xfrm>
            <a:custGeom>
              <a:rect b="b" l="l" r="r" t="t"/>
              <a:pathLst>
                <a:path extrusionOk="0" h="539" w="1728">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95"/>
            <p:cNvSpPr/>
            <p:nvPr/>
          </p:nvSpPr>
          <p:spPr>
            <a:xfrm>
              <a:off x="5260686" y="1576103"/>
              <a:ext cx="169813" cy="162970"/>
            </a:xfrm>
            <a:custGeom>
              <a:rect b="b" l="l" r="r" t="t"/>
              <a:pathLst>
                <a:path extrusionOk="0" h="5120" w="5335">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8" name="Google Shape;12988;p95"/>
          <p:cNvGrpSpPr/>
          <p:nvPr/>
        </p:nvGrpSpPr>
        <p:grpSpPr>
          <a:xfrm>
            <a:off x="1369631" y="1588261"/>
            <a:ext cx="252444" cy="351722"/>
            <a:chOff x="1394741" y="1512061"/>
            <a:chExt cx="252444" cy="351722"/>
          </a:xfrm>
        </p:grpSpPr>
        <p:sp>
          <p:nvSpPr>
            <p:cNvPr id="12989" name="Google Shape;12989;p95"/>
            <p:cNvSpPr/>
            <p:nvPr/>
          </p:nvSpPr>
          <p:spPr>
            <a:xfrm>
              <a:off x="1394741" y="1512061"/>
              <a:ext cx="252444" cy="351722"/>
            </a:xfrm>
            <a:custGeom>
              <a:rect b="b" l="l" r="r" t="t"/>
              <a:pathLst>
                <a:path extrusionOk="0" h="11050" w="7931">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95"/>
            <p:cNvSpPr/>
            <p:nvPr/>
          </p:nvSpPr>
          <p:spPr>
            <a:xfrm>
              <a:off x="1515282" y="1534024"/>
              <a:ext cx="10631" cy="10281"/>
            </a:xfrm>
            <a:custGeom>
              <a:rect b="b" l="l" r="r" t="t"/>
              <a:pathLst>
                <a:path extrusionOk="0" h="323" w="334">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95"/>
            <p:cNvSpPr/>
            <p:nvPr/>
          </p:nvSpPr>
          <p:spPr>
            <a:xfrm>
              <a:off x="1415972" y="1556018"/>
              <a:ext cx="208486" cy="274406"/>
            </a:xfrm>
            <a:custGeom>
              <a:rect b="b" l="l" r="r" t="t"/>
              <a:pathLst>
                <a:path extrusionOk="0" h="8621" w="655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95"/>
            <p:cNvSpPr/>
            <p:nvPr/>
          </p:nvSpPr>
          <p:spPr>
            <a:xfrm>
              <a:off x="1449330" y="1665927"/>
              <a:ext cx="31862" cy="32244"/>
            </a:xfrm>
            <a:custGeom>
              <a:rect b="b" l="l" r="r" t="t"/>
              <a:pathLst>
                <a:path extrusionOk="0" h="1013" w="1001">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95"/>
            <p:cNvSpPr/>
            <p:nvPr/>
          </p:nvSpPr>
          <p:spPr>
            <a:xfrm>
              <a:off x="1449330" y="1715168"/>
              <a:ext cx="31862" cy="32244"/>
            </a:xfrm>
            <a:custGeom>
              <a:rect b="b" l="l" r="r" t="t"/>
              <a:pathLst>
                <a:path extrusionOk="0" h="1013" w="1001">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95"/>
            <p:cNvSpPr/>
            <p:nvPr/>
          </p:nvSpPr>
          <p:spPr>
            <a:xfrm>
              <a:off x="1449330" y="1765205"/>
              <a:ext cx="31862" cy="31862"/>
            </a:xfrm>
            <a:custGeom>
              <a:rect b="b" l="l" r="r" t="t"/>
              <a:pathLst>
                <a:path extrusionOk="0" h="1001" w="1001">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95"/>
            <p:cNvSpPr/>
            <p:nvPr/>
          </p:nvSpPr>
          <p:spPr>
            <a:xfrm>
              <a:off x="1493287" y="1665927"/>
              <a:ext cx="59522" cy="10631"/>
            </a:xfrm>
            <a:custGeom>
              <a:rect b="b" l="l" r="r" t="t"/>
              <a:pathLst>
                <a:path extrusionOk="0" h="334" w="187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95"/>
            <p:cNvSpPr/>
            <p:nvPr/>
          </p:nvSpPr>
          <p:spPr>
            <a:xfrm>
              <a:off x="1493287" y="1687890"/>
              <a:ext cx="98578" cy="10281"/>
            </a:xfrm>
            <a:custGeom>
              <a:rect b="b" l="l" r="r" t="t"/>
              <a:pathLst>
                <a:path extrusionOk="0" h="323" w="3097">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95"/>
            <p:cNvSpPr/>
            <p:nvPr/>
          </p:nvSpPr>
          <p:spPr>
            <a:xfrm>
              <a:off x="1493287" y="1715168"/>
              <a:ext cx="59522" cy="10663"/>
            </a:xfrm>
            <a:custGeom>
              <a:rect b="b" l="l" r="r" t="t"/>
              <a:pathLst>
                <a:path extrusionOk="0" h="335" w="187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95"/>
            <p:cNvSpPr/>
            <p:nvPr/>
          </p:nvSpPr>
          <p:spPr>
            <a:xfrm>
              <a:off x="1493287" y="1737545"/>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95"/>
            <p:cNvSpPr/>
            <p:nvPr/>
          </p:nvSpPr>
          <p:spPr>
            <a:xfrm>
              <a:off x="1493287" y="1765205"/>
              <a:ext cx="59522" cy="10249"/>
            </a:xfrm>
            <a:custGeom>
              <a:rect b="b" l="l" r="r" t="t"/>
              <a:pathLst>
                <a:path extrusionOk="0" h="322" w="187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95"/>
            <p:cNvSpPr/>
            <p:nvPr/>
          </p:nvSpPr>
          <p:spPr>
            <a:xfrm>
              <a:off x="1493287" y="1786818"/>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95"/>
            <p:cNvSpPr/>
            <p:nvPr/>
          </p:nvSpPr>
          <p:spPr>
            <a:xfrm>
              <a:off x="1493287" y="1583679"/>
              <a:ext cx="98578" cy="10249"/>
            </a:xfrm>
            <a:custGeom>
              <a:rect b="b" l="l" r="r" t="t"/>
              <a:pathLst>
                <a:path extrusionOk="0" h="322" w="3097">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95"/>
            <p:cNvSpPr/>
            <p:nvPr/>
          </p:nvSpPr>
          <p:spPr>
            <a:xfrm>
              <a:off x="1449330" y="1632951"/>
              <a:ext cx="142535" cy="10249"/>
            </a:xfrm>
            <a:custGeom>
              <a:rect b="b" l="l" r="r" t="t"/>
              <a:pathLst>
                <a:path extrusionOk="0" h="322" w="4478">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95"/>
            <p:cNvSpPr/>
            <p:nvPr/>
          </p:nvSpPr>
          <p:spPr>
            <a:xfrm>
              <a:off x="1493287" y="1605291"/>
              <a:ext cx="26928" cy="10631"/>
            </a:xfrm>
            <a:custGeom>
              <a:rect b="b" l="l" r="r" t="t"/>
              <a:pathLst>
                <a:path extrusionOk="0" h="334" w="846">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95"/>
            <p:cNvSpPr/>
            <p:nvPr/>
          </p:nvSpPr>
          <p:spPr>
            <a:xfrm>
              <a:off x="1531579" y="1605291"/>
              <a:ext cx="26928" cy="10631"/>
            </a:xfrm>
            <a:custGeom>
              <a:rect b="b" l="l" r="r" t="t"/>
              <a:pathLst>
                <a:path extrusionOk="0" h="334" w="846">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95"/>
            <p:cNvSpPr/>
            <p:nvPr/>
          </p:nvSpPr>
          <p:spPr>
            <a:xfrm>
              <a:off x="1449712" y="1583679"/>
              <a:ext cx="32244" cy="32244"/>
            </a:xfrm>
            <a:custGeom>
              <a:rect b="b" l="l" r="r" t="t"/>
              <a:pathLst>
                <a:path extrusionOk="0" h="1013" w="1013">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6" name="Google Shape;13006;p95"/>
          <p:cNvGrpSpPr/>
          <p:nvPr/>
        </p:nvGrpSpPr>
        <p:grpSpPr>
          <a:xfrm>
            <a:off x="829986" y="1580685"/>
            <a:ext cx="380910" cy="339594"/>
            <a:chOff x="855096" y="1504485"/>
            <a:chExt cx="380910" cy="339594"/>
          </a:xfrm>
        </p:grpSpPr>
        <p:sp>
          <p:nvSpPr>
            <p:cNvPr id="13007" name="Google Shape;13007;p95"/>
            <p:cNvSpPr/>
            <p:nvPr/>
          </p:nvSpPr>
          <p:spPr>
            <a:xfrm>
              <a:off x="1092707" y="1504485"/>
              <a:ext cx="107299" cy="136837"/>
            </a:xfrm>
            <a:custGeom>
              <a:rect b="b" l="l" r="r" t="t"/>
              <a:pathLst>
                <a:path extrusionOk="0" h="4299" w="3371">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95"/>
            <p:cNvSpPr/>
            <p:nvPr/>
          </p:nvSpPr>
          <p:spPr>
            <a:xfrm>
              <a:off x="855096" y="1521896"/>
              <a:ext cx="214152" cy="322183"/>
            </a:xfrm>
            <a:custGeom>
              <a:rect b="b" l="l" r="r" t="t"/>
              <a:pathLst>
                <a:path extrusionOk="0" h="10122" w="6728">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95"/>
            <p:cNvSpPr/>
            <p:nvPr/>
          </p:nvSpPr>
          <p:spPr>
            <a:xfrm>
              <a:off x="896411" y="1808780"/>
              <a:ext cx="11395" cy="34918"/>
            </a:xfrm>
            <a:custGeom>
              <a:rect b="b" l="l" r="r" t="t"/>
              <a:pathLst>
                <a:path extrusionOk="0" h="1097" w="358">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95"/>
            <p:cNvSpPr/>
            <p:nvPr/>
          </p:nvSpPr>
          <p:spPr>
            <a:xfrm>
              <a:off x="1015391" y="1808780"/>
              <a:ext cx="11395" cy="34918"/>
            </a:xfrm>
            <a:custGeom>
              <a:rect b="b" l="l" r="r" t="t"/>
              <a:pathLst>
                <a:path extrusionOk="0" h="1097" w="358">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95"/>
            <p:cNvSpPr/>
            <p:nvPr/>
          </p:nvSpPr>
          <p:spPr>
            <a:xfrm>
              <a:off x="1057471" y="1522660"/>
              <a:ext cx="178534" cy="186110"/>
            </a:xfrm>
            <a:custGeom>
              <a:rect b="b" l="l" r="r" t="t"/>
              <a:pathLst>
                <a:path extrusionOk="0" h="5847" w="5609">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2" name="Google Shape;13012;p95"/>
          <p:cNvGrpSpPr/>
          <p:nvPr/>
        </p:nvGrpSpPr>
        <p:grpSpPr>
          <a:xfrm>
            <a:off x="1794466" y="1587879"/>
            <a:ext cx="352103" cy="352103"/>
            <a:chOff x="1819576" y="1511679"/>
            <a:chExt cx="352103" cy="352103"/>
          </a:xfrm>
        </p:grpSpPr>
        <p:sp>
          <p:nvSpPr>
            <p:cNvPr id="13013" name="Google Shape;13013;p95"/>
            <p:cNvSpPr/>
            <p:nvPr/>
          </p:nvSpPr>
          <p:spPr>
            <a:xfrm>
              <a:off x="1819576" y="1511679"/>
              <a:ext cx="352103" cy="352103"/>
            </a:xfrm>
            <a:custGeom>
              <a:rect b="b" l="l" r="r" t="t"/>
              <a:pathLst>
                <a:path extrusionOk="0" h="11062" w="11062">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95"/>
            <p:cNvSpPr/>
            <p:nvPr/>
          </p:nvSpPr>
          <p:spPr>
            <a:xfrm>
              <a:off x="1885146" y="1578204"/>
              <a:ext cx="182322" cy="180603"/>
            </a:xfrm>
            <a:custGeom>
              <a:rect b="b" l="l" r="r" t="t"/>
              <a:pathLst>
                <a:path extrusionOk="0" h="5674" w="5728">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95"/>
            <p:cNvSpPr/>
            <p:nvPr/>
          </p:nvSpPr>
          <p:spPr>
            <a:xfrm>
              <a:off x="1923820" y="1610193"/>
              <a:ext cx="183054" cy="186874"/>
            </a:xfrm>
            <a:custGeom>
              <a:rect b="b" l="l" r="r" t="t"/>
              <a:pathLst>
                <a:path extrusionOk="0" h="5871" w="5751">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95"/>
            <p:cNvSpPr/>
            <p:nvPr/>
          </p:nvSpPr>
          <p:spPr>
            <a:xfrm>
              <a:off x="1974207" y="1638617"/>
              <a:ext cx="43989" cy="15597"/>
            </a:xfrm>
            <a:custGeom>
              <a:rect b="b" l="l" r="r" t="t"/>
              <a:pathLst>
                <a:path extrusionOk="0" h="490" w="1382">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7" name="Google Shape;13017;p95"/>
          <p:cNvGrpSpPr/>
          <p:nvPr/>
        </p:nvGrpSpPr>
        <p:grpSpPr>
          <a:xfrm>
            <a:off x="5595987" y="1576961"/>
            <a:ext cx="371424" cy="355446"/>
            <a:chOff x="5621097" y="1500761"/>
            <a:chExt cx="371424" cy="355446"/>
          </a:xfrm>
        </p:grpSpPr>
        <p:sp>
          <p:nvSpPr>
            <p:cNvPr id="13018" name="Google Shape;13018;p95"/>
            <p:cNvSpPr/>
            <p:nvPr/>
          </p:nvSpPr>
          <p:spPr>
            <a:xfrm>
              <a:off x="5621097" y="1539721"/>
              <a:ext cx="324061" cy="316486"/>
            </a:xfrm>
            <a:custGeom>
              <a:rect b="b" l="l" r="r" t="t"/>
              <a:pathLst>
                <a:path extrusionOk="0" h="9943" w="10181">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95"/>
            <p:cNvSpPr/>
            <p:nvPr/>
          </p:nvSpPr>
          <p:spPr>
            <a:xfrm>
              <a:off x="5669606" y="1500761"/>
              <a:ext cx="322915" cy="316390"/>
            </a:xfrm>
            <a:custGeom>
              <a:rect b="b" l="l" r="r" t="t"/>
              <a:pathLst>
                <a:path extrusionOk="0" h="9940" w="10145">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0" name="Google Shape;13020;p95"/>
          <p:cNvGrpSpPr/>
          <p:nvPr/>
        </p:nvGrpSpPr>
        <p:grpSpPr>
          <a:xfrm>
            <a:off x="4645129" y="1617799"/>
            <a:ext cx="359679" cy="321833"/>
            <a:chOff x="4670239" y="1541599"/>
            <a:chExt cx="359679" cy="321833"/>
          </a:xfrm>
        </p:grpSpPr>
        <p:sp>
          <p:nvSpPr>
            <p:cNvPr id="13021" name="Google Shape;13021;p95"/>
            <p:cNvSpPr/>
            <p:nvPr/>
          </p:nvSpPr>
          <p:spPr>
            <a:xfrm>
              <a:off x="4818790" y="1606787"/>
              <a:ext cx="28838" cy="49687"/>
            </a:xfrm>
            <a:custGeom>
              <a:rect b="b" l="l" r="r" t="t"/>
              <a:pathLst>
                <a:path extrusionOk="0" h="1561" w="906">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95"/>
            <p:cNvSpPr/>
            <p:nvPr/>
          </p:nvSpPr>
          <p:spPr>
            <a:xfrm>
              <a:off x="4875256" y="1557896"/>
              <a:ext cx="82281" cy="82663"/>
            </a:xfrm>
            <a:custGeom>
              <a:rect b="b" l="l" r="r" t="t"/>
              <a:pathLst>
                <a:path extrusionOk="0" h="2597" w="2585">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95"/>
            <p:cNvSpPr/>
            <p:nvPr/>
          </p:nvSpPr>
          <p:spPr>
            <a:xfrm>
              <a:off x="4775215" y="1541599"/>
              <a:ext cx="199001" cy="147850"/>
            </a:xfrm>
            <a:custGeom>
              <a:rect b="b" l="l" r="r" t="t"/>
              <a:pathLst>
                <a:path extrusionOk="0" h="4645" w="6252">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95"/>
            <p:cNvSpPr/>
            <p:nvPr/>
          </p:nvSpPr>
          <p:spPr>
            <a:xfrm>
              <a:off x="4901803" y="1574957"/>
              <a:ext cx="28838" cy="50069"/>
            </a:xfrm>
            <a:custGeom>
              <a:rect b="b" l="l" r="r" t="t"/>
              <a:pathLst>
                <a:path extrusionOk="0" h="1573" w="906">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95"/>
            <p:cNvSpPr/>
            <p:nvPr/>
          </p:nvSpPr>
          <p:spPr>
            <a:xfrm>
              <a:off x="4670239" y="1657269"/>
              <a:ext cx="359679" cy="206163"/>
            </a:xfrm>
            <a:custGeom>
              <a:rect b="b" l="l" r="r" t="t"/>
              <a:pathLst>
                <a:path extrusionOk="0" h="6477" w="1130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6" name="Google Shape;13026;p95"/>
          <p:cNvGrpSpPr/>
          <p:nvPr/>
        </p:nvGrpSpPr>
        <p:grpSpPr>
          <a:xfrm>
            <a:off x="4187319" y="1578585"/>
            <a:ext cx="321037" cy="353822"/>
            <a:chOff x="4212429" y="1502385"/>
            <a:chExt cx="321037" cy="353822"/>
          </a:xfrm>
        </p:grpSpPr>
        <p:sp>
          <p:nvSpPr>
            <p:cNvPr id="13027" name="Google Shape;13027;p95"/>
            <p:cNvSpPr/>
            <p:nvPr/>
          </p:nvSpPr>
          <p:spPr>
            <a:xfrm>
              <a:off x="4310592" y="1585938"/>
              <a:ext cx="125092" cy="163001"/>
            </a:xfrm>
            <a:custGeom>
              <a:rect b="b" l="l" r="r" t="t"/>
              <a:pathLst>
                <a:path extrusionOk="0" h="5121" w="393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95"/>
            <p:cNvSpPr/>
            <p:nvPr/>
          </p:nvSpPr>
          <p:spPr>
            <a:xfrm>
              <a:off x="4248428" y="1536124"/>
              <a:ext cx="253972" cy="152179"/>
            </a:xfrm>
            <a:custGeom>
              <a:rect b="b" l="l" r="r" t="t"/>
              <a:pathLst>
                <a:path extrusionOk="0" h="4781" w="7979">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95"/>
            <p:cNvSpPr/>
            <p:nvPr/>
          </p:nvSpPr>
          <p:spPr>
            <a:xfrm>
              <a:off x="4248428" y="1633270"/>
              <a:ext cx="238407" cy="187288"/>
            </a:xfrm>
            <a:custGeom>
              <a:rect b="b" l="l" r="r" t="t"/>
              <a:pathLst>
                <a:path extrusionOk="0" h="5884" w="749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95"/>
            <p:cNvSpPr/>
            <p:nvPr/>
          </p:nvSpPr>
          <p:spPr>
            <a:xfrm>
              <a:off x="4212429" y="1502385"/>
              <a:ext cx="321037" cy="353822"/>
            </a:xfrm>
            <a:custGeom>
              <a:rect b="b" l="l" r="r" t="t"/>
              <a:pathLst>
                <a:path extrusionOk="0" h="11116" w="10086">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1" name="Google Shape;13031;p95"/>
          <p:cNvGrpSpPr/>
          <p:nvPr/>
        </p:nvGrpSpPr>
        <p:grpSpPr>
          <a:xfrm>
            <a:off x="2277678" y="1582181"/>
            <a:ext cx="336188" cy="335425"/>
            <a:chOff x="2302788" y="1505981"/>
            <a:chExt cx="336188" cy="335425"/>
          </a:xfrm>
        </p:grpSpPr>
        <p:sp>
          <p:nvSpPr>
            <p:cNvPr id="13032" name="Google Shape;13032;p95"/>
            <p:cNvSpPr/>
            <p:nvPr/>
          </p:nvSpPr>
          <p:spPr>
            <a:xfrm>
              <a:off x="2302788" y="1505981"/>
              <a:ext cx="336188" cy="335425"/>
            </a:xfrm>
            <a:custGeom>
              <a:rect b="b" l="l" r="r" t="t"/>
              <a:pathLst>
                <a:path extrusionOk="0" h="10538" w="10562">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95"/>
            <p:cNvSpPr/>
            <p:nvPr/>
          </p:nvSpPr>
          <p:spPr>
            <a:xfrm>
              <a:off x="2327806" y="1530618"/>
              <a:ext cx="287266" cy="286916"/>
            </a:xfrm>
            <a:custGeom>
              <a:rect b="b" l="l" r="r" t="t"/>
              <a:pathLst>
                <a:path extrusionOk="0" h="9014" w="9025">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95"/>
            <p:cNvSpPr/>
            <p:nvPr/>
          </p:nvSpPr>
          <p:spPr>
            <a:xfrm>
              <a:off x="2352061" y="1669333"/>
              <a:ext cx="16679" cy="9485"/>
            </a:xfrm>
            <a:custGeom>
              <a:rect b="b" l="l" r="r" t="t"/>
              <a:pathLst>
                <a:path extrusionOk="0" h="298" w="524">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95"/>
            <p:cNvSpPr/>
            <p:nvPr/>
          </p:nvSpPr>
          <p:spPr>
            <a:xfrm>
              <a:off x="2466871" y="1554490"/>
              <a:ext cx="123946" cy="124328"/>
            </a:xfrm>
            <a:custGeom>
              <a:rect b="b" l="l" r="r" t="t"/>
              <a:pathLst>
                <a:path extrusionOk="0" h="3906" w="3894">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95"/>
            <p:cNvSpPr/>
            <p:nvPr/>
          </p:nvSpPr>
          <p:spPr>
            <a:xfrm>
              <a:off x="2466107" y="1776950"/>
              <a:ext cx="9517" cy="16711"/>
            </a:xfrm>
            <a:custGeom>
              <a:rect b="b" l="l" r="r" t="t"/>
              <a:pathLst>
                <a:path extrusionOk="0" h="525" w="299">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95"/>
            <p:cNvSpPr/>
            <p:nvPr/>
          </p:nvSpPr>
          <p:spPr>
            <a:xfrm>
              <a:off x="2384272" y="1587944"/>
              <a:ext cx="16329" cy="15087"/>
            </a:xfrm>
            <a:custGeom>
              <a:rect b="b" l="l" r="r" t="t"/>
              <a:pathLst>
                <a:path extrusionOk="0" h="474" w="513">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95"/>
            <p:cNvSpPr/>
            <p:nvPr/>
          </p:nvSpPr>
          <p:spPr>
            <a:xfrm>
              <a:off x="2541544" y="1745216"/>
              <a:ext cx="15565" cy="15087"/>
            </a:xfrm>
            <a:custGeom>
              <a:rect b="b" l="l" r="r" t="t"/>
              <a:pathLst>
                <a:path extrusionOk="0" h="474" w="489">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95"/>
            <p:cNvSpPr/>
            <p:nvPr/>
          </p:nvSpPr>
          <p:spPr>
            <a:xfrm>
              <a:off x="2541544" y="1587944"/>
              <a:ext cx="16329" cy="15087"/>
            </a:xfrm>
            <a:custGeom>
              <a:rect b="b" l="l" r="r" t="t"/>
              <a:pathLst>
                <a:path extrusionOk="0" h="474" w="513">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95"/>
            <p:cNvSpPr/>
            <p:nvPr/>
          </p:nvSpPr>
          <p:spPr>
            <a:xfrm>
              <a:off x="2384654" y="1744452"/>
              <a:ext cx="15947" cy="15469"/>
            </a:xfrm>
            <a:custGeom>
              <a:rect b="b" l="l" r="r" t="t"/>
              <a:pathLst>
                <a:path extrusionOk="0" h="486" w="501">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95"/>
            <p:cNvSpPr/>
            <p:nvPr/>
          </p:nvSpPr>
          <p:spPr>
            <a:xfrm>
              <a:off x="2360018" y="1624548"/>
              <a:ext cx="18207" cy="12605"/>
            </a:xfrm>
            <a:custGeom>
              <a:rect b="b" l="l" r="r" t="t"/>
              <a:pathLst>
                <a:path extrusionOk="0" h="396" w="572">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95"/>
            <p:cNvSpPr/>
            <p:nvPr/>
          </p:nvSpPr>
          <p:spPr>
            <a:xfrm>
              <a:off x="2564271" y="1711126"/>
              <a:ext cx="17475" cy="12796"/>
            </a:xfrm>
            <a:custGeom>
              <a:rect b="b" l="l" r="r" t="t"/>
              <a:pathLst>
                <a:path extrusionOk="0" h="402" w="549">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95"/>
            <p:cNvSpPr/>
            <p:nvPr/>
          </p:nvSpPr>
          <p:spPr>
            <a:xfrm>
              <a:off x="2507805" y="1563912"/>
              <a:ext cx="14069" cy="16392"/>
            </a:xfrm>
            <a:custGeom>
              <a:rect b="b" l="l" r="r" t="t"/>
              <a:pathLst>
                <a:path extrusionOk="0" h="515" w="442">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95"/>
            <p:cNvSpPr/>
            <p:nvPr/>
          </p:nvSpPr>
          <p:spPr>
            <a:xfrm>
              <a:off x="2420654" y="1767974"/>
              <a:ext cx="14419" cy="16583"/>
            </a:xfrm>
            <a:custGeom>
              <a:rect b="b" l="l" r="r" t="t"/>
              <a:pathLst>
                <a:path extrusionOk="0" h="521" w="453">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95"/>
            <p:cNvSpPr/>
            <p:nvPr/>
          </p:nvSpPr>
          <p:spPr>
            <a:xfrm>
              <a:off x="2422532" y="1562448"/>
              <a:ext cx="14451" cy="17093"/>
            </a:xfrm>
            <a:custGeom>
              <a:rect b="b" l="l" r="r" t="t"/>
              <a:pathLst>
                <a:path extrusionOk="0" h="537" w="454">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95"/>
            <p:cNvSpPr/>
            <p:nvPr/>
          </p:nvSpPr>
          <p:spPr>
            <a:xfrm>
              <a:off x="2505545" y="1768770"/>
              <a:ext cx="14037" cy="16552"/>
            </a:xfrm>
            <a:custGeom>
              <a:rect b="b" l="l" r="r" t="t"/>
              <a:pathLst>
                <a:path extrusionOk="0" h="520" w="441">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95"/>
            <p:cNvSpPr/>
            <p:nvPr/>
          </p:nvSpPr>
          <p:spPr>
            <a:xfrm>
              <a:off x="2565417" y="1625885"/>
              <a:ext cx="17825" cy="13146"/>
            </a:xfrm>
            <a:custGeom>
              <a:rect b="b" l="l" r="r" t="t"/>
              <a:pathLst>
                <a:path extrusionOk="0" h="413" w="56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95"/>
            <p:cNvSpPr/>
            <p:nvPr/>
          </p:nvSpPr>
          <p:spPr>
            <a:xfrm>
              <a:off x="2359254" y="1709312"/>
              <a:ext cx="17825" cy="12732"/>
            </a:xfrm>
            <a:custGeom>
              <a:rect b="b" l="l" r="r" t="t"/>
              <a:pathLst>
                <a:path extrusionOk="0" h="400" w="56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9" name="Google Shape;13049;p95"/>
          <p:cNvGrpSpPr/>
          <p:nvPr/>
        </p:nvGrpSpPr>
        <p:grpSpPr>
          <a:xfrm>
            <a:off x="2755191" y="1598096"/>
            <a:ext cx="333133" cy="321037"/>
            <a:chOff x="2780301" y="1521896"/>
            <a:chExt cx="333133" cy="321037"/>
          </a:xfrm>
        </p:grpSpPr>
        <p:sp>
          <p:nvSpPr>
            <p:cNvPr id="13050" name="Google Shape;13050;p95"/>
            <p:cNvSpPr/>
            <p:nvPr/>
          </p:nvSpPr>
          <p:spPr>
            <a:xfrm>
              <a:off x="3009573" y="1542745"/>
              <a:ext cx="72031" cy="9517"/>
            </a:xfrm>
            <a:custGeom>
              <a:rect b="b" l="l" r="r" t="t"/>
              <a:pathLst>
                <a:path extrusionOk="0" h="299" w="2263">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95"/>
            <p:cNvSpPr/>
            <p:nvPr/>
          </p:nvSpPr>
          <p:spPr>
            <a:xfrm>
              <a:off x="2967876" y="1542745"/>
              <a:ext cx="30366" cy="9517"/>
            </a:xfrm>
            <a:custGeom>
              <a:rect b="b" l="l" r="r" t="t"/>
              <a:pathLst>
                <a:path extrusionOk="0" h="299" w="954">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95"/>
            <p:cNvSpPr/>
            <p:nvPr/>
          </p:nvSpPr>
          <p:spPr>
            <a:xfrm>
              <a:off x="3061870" y="1563594"/>
              <a:ext cx="19735" cy="9517"/>
            </a:xfrm>
            <a:custGeom>
              <a:rect b="b" l="l" r="r" t="t"/>
              <a:pathLst>
                <a:path extrusionOk="0" h="299" w="62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95"/>
            <p:cNvSpPr/>
            <p:nvPr/>
          </p:nvSpPr>
          <p:spPr>
            <a:xfrm>
              <a:off x="2967876" y="1563594"/>
              <a:ext cx="82663" cy="9517"/>
            </a:xfrm>
            <a:custGeom>
              <a:rect b="b" l="l" r="r" t="t"/>
              <a:pathLst>
                <a:path extrusionOk="0" h="299" w="2597">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95"/>
            <p:cNvSpPr/>
            <p:nvPr/>
          </p:nvSpPr>
          <p:spPr>
            <a:xfrm>
              <a:off x="2936809" y="1521896"/>
              <a:ext cx="176625" cy="96286"/>
            </a:xfrm>
            <a:custGeom>
              <a:rect b="b" l="l" r="r" t="t"/>
              <a:pathLst>
                <a:path extrusionOk="0" h="3025" w="5549">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95"/>
            <p:cNvSpPr/>
            <p:nvPr/>
          </p:nvSpPr>
          <p:spPr>
            <a:xfrm>
              <a:off x="2811367" y="1767115"/>
              <a:ext cx="72413" cy="9485"/>
            </a:xfrm>
            <a:custGeom>
              <a:rect b="b" l="l" r="r" t="t"/>
              <a:pathLst>
                <a:path extrusionOk="0" h="298" w="2275">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95"/>
            <p:cNvSpPr/>
            <p:nvPr/>
          </p:nvSpPr>
          <p:spPr>
            <a:xfrm>
              <a:off x="2894730" y="1767115"/>
              <a:ext cx="20117" cy="9485"/>
            </a:xfrm>
            <a:custGeom>
              <a:rect b="b" l="l" r="r" t="t"/>
              <a:pathLst>
                <a:path extrusionOk="0" h="298" w="632">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95"/>
            <p:cNvSpPr/>
            <p:nvPr/>
          </p:nvSpPr>
          <p:spPr>
            <a:xfrm>
              <a:off x="2811367" y="1787932"/>
              <a:ext cx="20117" cy="9517"/>
            </a:xfrm>
            <a:custGeom>
              <a:rect b="b" l="l" r="r" t="t"/>
              <a:pathLst>
                <a:path extrusionOk="0" h="299" w="632">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95"/>
            <p:cNvSpPr/>
            <p:nvPr/>
          </p:nvSpPr>
          <p:spPr>
            <a:xfrm>
              <a:off x="2842815" y="1787932"/>
              <a:ext cx="72031" cy="9517"/>
            </a:xfrm>
            <a:custGeom>
              <a:rect b="b" l="l" r="r" t="t"/>
              <a:pathLst>
                <a:path extrusionOk="0" h="299" w="2263">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95"/>
            <p:cNvSpPr/>
            <p:nvPr/>
          </p:nvSpPr>
          <p:spPr>
            <a:xfrm>
              <a:off x="2780301" y="1746266"/>
              <a:ext cx="166375" cy="96668"/>
            </a:xfrm>
            <a:custGeom>
              <a:rect b="b" l="l" r="r" t="t"/>
              <a:pathLst>
                <a:path extrusionOk="0" h="3037" w="5227">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95"/>
            <p:cNvSpPr/>
            <p:nvPr/>
          </p:nvSpPr>
          <p:spPr>
            <a:xfrm>
              <a:off x="3020172" y="1720102"/>
              <a:ext cx="61432" cy="9517"/>
            </a:xfrm>
            <a:custGeom>
              <a:rect b="b" l="l" r="r" t="t"/>
              <a:pathLst>
                <a:path extrusionOk="0" h="299" w="193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95"/>
            <p:cNvSpPr/>
            <p:nvPr/>
          </p:nvSpPr>
          <p:spPr>
            <a:xfrm>
              <a:off x="2988724" y="1720102"/>
              <a:ext cx="19735" cy="9517"/>
            </a:xfrm>
            <a:custGeom>
              <a:rect b="b" l="l" r="r" t="t"/>
              <a:pathLst>
                <a:path extrusionOk="0" h="299" w="62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95"/>
            <p:cNvSpPr/>
            <p:nvPr/>
          </p:nvSpPr>
          <p:spPr>
            <a:xfrm>
              <a:off x="2957658" y="1699253"/>
              <a:ext cx="155776" cy="75087"/>
            </a:xfrm>
            <a:custGeom>
              <a:rect b="b" l="l" r="r" t="t"/>
              <a:pathLst>
                <a:path extrusionOk="0" h="2359" w="4894">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95"/>
            <p:cNvSpPr/>
            <p:nvPr/>
          </p:nvSpPr>
          <p:spPr>
            <a:xfrm>
              <a:off x="2811367" y="1626108"/>
              <a:ext cx="72413" cy="9517"/>
            </a:xfrm>
            <a:custGeom>
              <a:rect b="b" l="l" r="r" t="t"/>
              <a:pathLst>
                <a:path extrusionOk="0" h="299" w="2275">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95"/>
            <p:cNvSpPr/>
            <p:nvPr/>
          </p:nvSpPr>
          <p:spPr>
            <a:xfrm>
              <a:off x="2895112" y="1626108"/>
              <a:ext cx="30366" cy="9517"/>
            </a:xfrm>
            <a:custGeom>
              <a:rect b="b" l="l" r="r" t="t"/>
              <a:pathLst>
                <a:path extrusionOk="0" h="299" w="954">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95"/>
            <p:cNvSpPr/>
            <p:nvPr/>
          </p:nvSpPr>
          <p:spPr>
            <a:xfrm>
              <a:off x="2811367" y="1667805"/>
              <a:ext cx="72413" cy="9517"/>
            </a:xfrm>
            <a:custGeom>
              <a:rect b="b" l="l" r="r" t="t"/>
              <a:pathLst>
                <a:path extrusionOk="0" h="299" w="2275">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95"/>
            <p:cNvSpPr/>
            <p:nvPr/>
          </p:nvSpPr>
          <p:spPr>
            <a:xfrm>
              <a:off x="2895112" y="1667805"/>
              <a:ext cx="30366" cy="9517"/>
            </a:xfrm>
            <a:custGeom>
              <a:rect b="b" l="l" r="r" t="t"/>
              <a:pathLst>
                <a:path extrusionOk="0" h="299" w="954">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95"/>
            <p:cNvSpPr/>
            <p:nvPr/>
          </p:nvSpPr>
          <p:spPr>
            <a:xfrm>
              <a:off x="2811367" y="1646957"/>
              <a:ext cx="20117" cy="9517"/>
            </a:xfrm>
            <a:custGeom>
              <a:rect b="b" l="l" r="r" t="t"/>
              <a:pathLst>
                <a:path extrusionOk="0" h="299" w="632">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95"/>
            <p:cNvSpPr/>
            <p:nvPr/>
          </p:nvSpPr>
          <p:spPr>
            <a:xfrm>
              <a:off x="2842815" y="1646957"/>
              <a:ext cx="82663" cy="9517"/>
            </a:xfrm>
            <a:custGeom>
              <a:rect b="b" l="l" r="r" t="t"/>
              <a:pathLst>
                <a:path extrusionOk="0" h="299" w="2597">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95"/>
            <p:cNvSpPr/>
            <p:nvPr/>
          </p:nvSpPr>
          <p:spPr>
            <a:xfrm>
              <a:off x="2780301" y="1605291"/>
              <a:ext cx="176625" cy="117516"/>
            </a:xfrm>
            <a:custGeom>
              <a:rect b="b" l="l" r="r" t="t"/>
              <a:pathLst>
                <a:path extrusionOk="0" h="3692" w="5549">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0" name="Google Shape;13070;p95"/>
          <p:cNvGrpSpPr/>
          <p:nvPr/>
        </p:nvGrpSpPr>
        <p:grpSpPr>
          <a:xfrm>
            <a:off x="3291049" y="1591285"/>
            <a:ext cx="211892" cy="339594"/>
            <a:chOff x="3316159" y="1515085"/>
            <a:chExt cx="211892" cy="339594"/>
          </a:xfrm>
        </p:grpSpPr>
        <p:sp>
          <p:nvSpPr>
            <p:cNvPr id="13071" name="Google Shape;13071;p95"/>
            <p:cNvSpPr/>
            <p:nvPr/>
          </p:nvSpPr>
          <p:spPr>
            <a:xfrm>
              <a:off x="3358621" y="1823199"/>
              <a:ext cx="15183" cy="9485"/>
            </a:xfrm>
            <a:custGeom>
              <a:rect b="b" l="l" r="r" t="t"/>
              <a:pathLst>
                <a:path extrusionOk="0" h="298" w="477">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95"/>
            <p:cNvSpPr/>
            <p:nvPr/>
          </p:nvSpPr>
          <p:spPr>
            <a:xfrm>
              <a:off x="3427946" y="1823199"/>
              <a:ext cx="15215" cy="9485"/>
            </a:xfrm>
            <a:custGeom>
              <a:rect b="b" l="l" r="r" t="t"/>
              <a:pathLst>
                <a:path extrusionOk="0" h="298" w="478">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95"/>
            <p:cNvSpPr/>
            <p:nvPr/>
          </p:nvSpPr>
          <p:spPr>
            <a:xfrm>
              <a:off x="3385135" y="1823199"/>
              <a:ext cx="31480" cy="9485"/>
            </a:xfrm>
            <a:custGeom>
              <a:rect b="b" l="l" r="r" t="t"/>
              <a:pathLst>
                <a:path extrusionOk="0" h="298" w="989">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74" name="Google Shape;13074;p95"/>
            <p:cNvGrpSpPr/>
            <p:nvPr/>
          </p:nvGrpSpPr>
          <p:grpSpPr>
            <a:xfrm>
              <a:off x="3316159" y="1515085"/>
              <a:ext cx="211892" cy="339594"/>
              <a:chOff x="3316159" y="1515085"/>
              <a:chExt cx="211892" cy="339594"/>
            </a:xfrm>
          </p:grpSpPr>
          <p:sp>
            <p:nvSpPr>
              <p:cNvPr id="13075" name="Google Shape;13075;p95"/>
              <p:cNvSpPr/>
              <p:nvPr/>
            </p:nvSpPr>
            <p:spPr>
              <a:xfrm>
                <a:off x="3316159" y="1557514"/>
                <a:ext cx="169049" cy="297165"/>
              </a:xfrm>
              <a:custGeom>
                <a:rect b="b" l="l" r="r" t="t"/>
                <a:pathLst>
                  <a:path extrusionOk="0" h="9336" w="5311">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95"/>
              <p:cNvSpPr/>
              <p:nvPr/>
            </p:nvSpPr>
            <p:spPr>
              <a:xfrm>
                <a:off x="3337772" y="1610161"/>
                <a:ext cx="132667" cy="127415"/>
              </a:xfrm>
              <a:custGeom>
                <a:rect b="b" l="l" r="r" t="t"/>
                <a:pathLst>
                  <a:path extrusionOk="0" h="4003" w="4168">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95"/>
              <p:cNvSpPr/>
              <p:nvPr/>
            </p:nvSpPr>
            <p:spPr>
              <a:xfrm>
                <a:off x="3343056" y="1749290"/>
                <a:ext cx="41729" cy="41729"/>
              </a:xfrm>
              <a:custGeom>
                <a:rect b="b" l="l" r="r" t="t"/>
                <a:pathLst>
                  <a:path extrusionOk="0" h="1311" w="1311">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95"/>
              <p:cNvSpPr/>
              <p:nvPr/>
            </p:nvSpPr>
            <p:spPr>
              <a:xfrm>
                <a:off x="3417347" y="1749290"/>
                <a:ext cx="41729" cy="41729"/>
              </a:xfrm>
              <a:custGeom>
                <a:rect b="b" l="l" r="r" t="t"/>
                <a:pathLst>
                  <a:path extrusionOk="0" h="1311" w="1311">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95"/>
              <p:cNvSpPr/>
              <p:nvPr/>
            </p:nvSpPr>
            <p:spPr>
              <a:xfrm>
                <a:off x="3464710" y="1536315"/>
                <a:ext cx="41729" cy="41315"/>
              </a:xfrm>
              <a:custGeom>
                <a:rect b="b" l="l" r="r" t="t"/>
                <a:pathLst>
                  <a:path extrusionOk="0" h="1298" w="1311">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95"/>
              <p:cNvSpPr/>
              <p:nvPr/>
            </p:nvSpPr>
            <p:spPr>
              <a:xfrm>
                <a:off x="3464710" y="1515085"/>
                <a:ext cx="63342" cy="62546"/>
              </a:xfrm>
              <a:custGeom>
                <a:rect b="b" l="l" r="r" t="t"/>
                <a:pathLst>
                  <a:path extrusionOk="0" h="1965" w="199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081" name="Google Shape;13081;p95"/>
          <p:cNvGrpSpPr/>
          <p:nvPr/>
        </p:nvGrpSpPr>
        <p:grpSpPr>
          <a:xfrm>
            <a:off x="3691248" y="1620855"/>
            <a:ext cx="361971" cy="314958"/>
            <a:chOff x="3716358" y="1544655"/>
            <a:chExt cx="361971" cy="314958"/>
          </a:xfrm>
        </p:grpSpPr>
        <p:sp>
          <p:nvSpPr>
            <p:cNvPr id="13082" name="Google Shape;13082;p95"/>
            <p:cNvSpPr/>
            <p:nvPr/>
          </p:nvSpPr>
          <p:spPr>
            <a:xfrm>
              <a:off x="3767509" y="1646957"/>
              <a:ext cx="231213" cy="10663"/>
            </a:xfrm>
            <a:custGeom>
              <a:rect b="b" l="l" r="r" t="t"/>
              <a:pathLst>
                <a:path extrusionOk="0" h="335" w="7264">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95"/>
            <p:cNvSpPr/>
            <p:nvPr/>
          </p:nvSpPr>
          <p:spPr>
            <a:xfrm>
              <a:off x="3767509" y="1618532"/>
              <a:ext cx="152020" cy="10663"/>
            </a:xfrm>
            <a:custGeom>
              <a:rect b="b" l="l" r="r" t="t"/>
              <a:pathLst>
                <a:path extrusionOk="0" h="335" w="4776">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95"/>
            <p:cNvSpPr/>
            <p:nvPr/>
          </p:nvSpPr>
          <p:spPr>
            <a:xfrm>
              <a:off x="3931624" y="1618532"/>
              <a:ext cx="67098" cy="10663"/>
            </a:xfrm>
            <a:custGeom>
              <a:rect b="b" l="l" r="r" t="t"/>
              <a:pathLst>
                <a:path extrusionOk="0" h="335" w="2108">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95"/>
            <p:cNvSpPr/>
            <p:nvPr/>
          </p:nvSpPr>
          <p:spPr>
            <a:xfrm>
              <a:off x="3767509" y="1590108"/>
              <a:ext cx="39087" cy="10663"/>
            </a:xfrm>
            <a:custGeom>
              <a:rect b="b" l="l" r="r" t="t"/>
              <a:pathLst>
                <a:path extrusionOk="0" h="335" w="1228">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95"/>
            <p:cNvSpPr/>
            <p:nvPr/>
          </p:nvSpPr>
          <p:spPr>
            <a:xfrm>
              <a:off x="3818309" y="1590108"/>
              <a:ext cx="180412" cy="10663"/>
            </a:xfrm>
            <a:custGeom>
              <a:rect b="b" l="l" r="r" t="t"/>
              <a:pathLst>
                <a:path extrusionOk="0" h="335" w="5668">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87" name="Google Shape;13087;p95"/>
            <p:cNvGrpSpPr/>
            <p:nvPr/>
          </p:nvGrpSpPr>
          <p:grpSpPr>
            <a:xfrm>
              <a:off x="3716358" y="1544655"/>
              <a:ext cx="361971" cy="314958"/>
              <a:chOff x="3716358" y="1544655"/>
              <a:chExt cx="361971" cy="314958"/>
            </a:xfrm>
          </p:grpSpPr>
          <p:sp>
            <p:nvSpPr>
              <p:cNvPr id="13088" name="Google Shape;13088;p95"/>
              <p:cNvSpPr/>
              <p:nvPr/>
            </p:nvSpPr>
            <p:spPr>
              <a:xfrm>
                <a:off x="3767509" y="1675381"/>
                <a:ext cx="84540" cy="10663"/>
              </a:xfrm>
              <a:custGeom>
                <a:rect b="b" l="l" r="r" t="t"/>
                <a:pathLst>
                  <a:path extrusionOk="0" h="335" w="2656">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95"/>
              <p:cNvSpPr/>
              <p:nvPr/>
            </p:nvSpPr>
            <p:spPr>
              <a:xfrm>
                <a:off x="3875158" y="1675381"/>
                <a:ext cx="123564" cy="10663"/>
              </a:xfrm>
              <a:custGeom>
                <a:rect b="b" l="l" r="r" t="t"/>
                <a:pathLst>
                  <a:path extrusionOk="0" h="335" w="3882">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95"/>
              <p:cNvSpPr/>
              <p:nvPr/>
            </p:nvSpPr>
            <p:spPr>
              <a:xfrm>
                <a:off x="3767509" y="1703423"/>
                <a:ext cx="174747" cy="10663"/>
              </a:xfrm>
              <a:custGeom>
                <a:rect b="b" l="l" r="r" t="t"/>
                <a:pathLst>
                  <a:path extrusionOk="0" h="335" w="549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95"/>
              <p:cNvSpPr/>
              <p:nvPr/>
            </p:nvSpPr>
            <p:spPr>
              <a:xfrm>
                <a:off x="3954351" y="1703423"/>
                <a:ext cx="44371" cy="10663"/>
              </a:xfrm>
              <a:custGeom>
                <a:rect b="b" l="l" r="r" t="t"/>
                <a:pathLst>
                  <a:path extrusionOk="0" h="335" w="1394">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95"/>
              <p:cNvSpPr/>
              <p:nvPr/>
            </p:nvSpPr>
            <p:spPr>
              <a:xfrm>
                <a:off x="3716358" y="1544655"/>
                <a:ext cx="361971" cy="314958"/>
              </a:xfrm>
              <a:custGeom>
                <a:rect b="b" l="l" r="r" t="t"/>
                <a:pathLst>
                  <a:path extrusionOk="0" h="9895" w="11372">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093" name="Google Shape;13093;p95"/>
          <p:cNvGrpSpPr/>
          <p:nvPr/>
        </p:nvGrpSpPr>
        <p:grpSpPr>
          <a:xfrm>
            <a:off x="6986814" y="1633752"/>
            <a:ext cx="499533" cy="305136"/>
            <a:chOff x="7009649" y="1541981"/>
            <a:chExt cx="524940" cy="320655"/>
          </a:xfrm>
        </p:grpSpPr>
        <p:sp>
          <p:nvSpPr>
            <p:cNvPr id="13094" name="Google Shape;13094;p95"/>
            <p:cNvSpPr/>
            <p:nvPr/>
          </p:nvSpPr>
          <p:spPr>
            <a:xfrm>
              <a:off x="7009649" y="1541981"/>
              <a:ext cx="524940" cy="320655"/>
            </a:xfrm>
            <a:custGeom>
              <a:rect b="b" l="l" r="r" t="t"/>
              <a:pathLst>
                <a:path extrusionOk="0" h="10074" w="16492">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95"/>
            <p:cNvSpPr/>
            <p:nvPr/>
          </p:nvSpPr>
          <p:spPr>
            <a:xfrm>
              <a:off x="7110104" y="1604909"/>
              <a:ext cx="61782" cy="41697"/>
            </a:xfrm>
            <a:custGeom>
              <a:rect b="b" l="l" r="r" t="t"/>
              <a:pathLst>
                <a:path extrusionOk="0" h="1310" w="1941">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95"/>
            <p:cNvSpPr/>
            <p:nvPr/>
          </p:nvSpPr>
          <p:spPr>
            <a:xfrm>
              <a:off x="7110455" y="1655296"/>
              <a:ext cx="96700" cy="15183"/>
            </a:xfrm>
            <a:custGeom>
              <a:rect b="b" l="l" r="r" t="t"/>
              <a:pathLst>
                <a:path extrusionOk="0" h="477" w="3038">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95"/>
            <p:cNvSpPr/>
            <p:nvPr/>
          </p:nvSpPr>
          <p:spPr>
            <a:xfrm>
              <a:off x="7146104" y="1676909"/>
              <a:ext cx="61050" cy="41729"/>
            </a:xfrm>
            <a:custGeom>
              <a:rect b="b" l="l" r="r" t="t"/>
              <a:pathLst>
                <a:path extrusionOk="0" h="1311" w="1918">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95"/>
            <p:cNvSpPr/>
            <p:nvPr/>
          </p:nvSpPr>
          <p:spPr>
            <a:xfrm>
              <a:off x="7110455" y="1726563"/>
              <a:ext cx="96700" cy="15183"/>
            </a:xfrm>
            <a:custGeom>
              <a:rect b="b" l="l" r="r" t="t"/>
              <a:pathLst>
                <a:path extrusionOk="0" h="477" w="3038">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95"/>
            <p:cNvSpPr/>
            <p:nvPr/>
          </p:nvSpPr>
          <p:spPr>
            <a:xfrm>
              <a:off x="7262825" y="1636739"/>
              <a:ext cx="48541" cy="80371"/>
            </a:xfrm>
            <a:custGeom>
              <a:rect b="b" l="l" r="r" t="t"/>
              <a:pathLst>
                <a:path extrusionOk="0" h="2525" w="1525">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95"/>
            <p:cNvSpPr/>
            <p:nvPr/>
          </p:nvSpPr>
          <p:spPr>
            <a:xfrm>
              <a:off x="7380691" y="1636357"/>
              <a:ext cx="48891" cy="80371"/>
            </a:xfrm>
            <a:custGeom>
              <a:rect b="b" l="l" r="r" t="t"/>
              <a:pathLst>
                <a:path extrusionOk="0" h="2525" w="1536">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95"/>
            <p:cNvSpPr/>
            <p:nvPr/>
          </p:nvSpPr>
          <p:spPr>
            <a:xfrm>
              <a:off x="7321933" y="1626744"/>
              <a:ext cx="48923" cy="99851"/>
            </a:xfrm>
            <a:custGeom>
              <a:rect b="b" l="l" r="r" t="t"/>
              <a:pathLst>
                <a:path extrusionOk="0" h="3137" w="1537">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2" name="Google Shape;13102;p95"/>
          <p:cNvGrpSpPr/>
          <p:nvPr/>
        </p:nvGrpSpPr>
        <p:grpSpPr>
          <a:xfrm>
            <a:off x="8008924" y="1594309"/>
            <a:ext cx="282746" cy="340358"/>
            <a:chOff x="8034034" y="1518109"/>
            <a:chExt cx="282746" cy="340358"/>
          </a:xfrm>
        </p:grpSpPr>
        <p:sp>
          <p:nvSpPr>
            <p:cNvPr id="13103" name="Google Shape;13103;p95"/>
            <p:cNvSpPr/>
            <p:nvPr/>
          </p:nvSpPr>
          <p:spPr>
            <a:xfrm>
              <a:off x="8034034" y="1518109"/>
              <a:ext cx="282746" cy="340358"/>
            </a:xfrm>
            <a:custGeom>
              <a:rect b="b" l="l" r="r" t="t"/>
              <a:pathLst>
                <a:path extrusionOk="0" h="10693" w="8883">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95"/>
            <p:cNvSpPr/>
            <p:nvPr/>
          </p:nvSpPr>
          <p:spPr>
            <a:xfrm>
              <a:off x="8161736" y="1632569"/>
              <a:ext cx="28456" cy="173601"/>
            </a:xfrm>
            <a:custGeom>
              <a:rect b="b" l="l" r="r" t="t"/>
              <a:pathLst>
                <a:path extrusionOk="0" h="5454" w="894">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95"/>
            <p:cNvSpPr/>
            <p:nvPr/>
          </p:nvSpPr>
          <p:spPr>
            <a:xfrm>
              <a:off x="8214796" y="1632951"/>
              <a:ext cx="33008" cy="173601"/>
            </a:xfrm>
            <a:custGeom>
              <a:rect b="b" l="l" r="r" t="t"/>
              <a:pathLst>
                <a:path extrusionOk="0" h="5454" w="1037">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95"/>
            <p:cNvSpPr/>
            <p:nvPr/>
          </p:nvSpPr>
          <p:spPr>
            <a:xfrm>
              <a:off x="8103391" y="1632569"/>
              <a:ext cx="33390" cy="173601"/>
            </a:xfrm>
            <a:custGeom>
              <a:rect b="b" l="l" r="r" t="t"/>
              <a:pathLst>
                <a:path extrusionOk="0" h="5454" w="1049">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7" name="Google Shape;13107;p95"/>
          <p:cNvGrpSpPr/>
          <p:nvPr/>
        </p:nvGrpSpPr>
        <p:grpSpPr>
          <a:xfrm>
            <a:off x="7557192" y="1576134"/>
            <a:ext cx="369133" cy="360411"/>
            <a:chOff x="7582302" y="1499934"/>
            <a:chExt cx="369133" cy="360411"/>
          </a:xfrm>
        </p:grpSpPr>
        <p:sp>
          <p:nvSpPr>
            <p:cNvPr id="13108" name="Google Shape;13108;p95"/>
            <p:cNvSpPr/>
            <p:nvPr/>
          </p:nvSpPr>
          <p:spPr>
            <a:xfrm>
              <a:off x="7582302" y="1499934"/>
              <a:ext cx="369133" cy="360411"/>
            </a:xfrm>
            <a:custGeom>
              <a:rect b="b" l="l" r="r" t="t"/>
              <a:pathLst>
                <a:path extrusionOk="0" h="11323" w="11597">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95"/>
            <p:cNvSpPr/>
            <p:nvPr/>
          </p:nvSpPr>
          <p:spPr>
            <a:xfrm>
              <a:off x="7850598" y="1634829"/>
              <a:ext cx="77729" cy="51214"/>
            </a:xfrm>
            <a:custGeom>
              <a:rect b="b" l="l" r="r" t="t"/>
              <a:pathLst>
                <a:path extrusionOk="0" h="1609" w="2442">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95"/>
            <p:cNvSpPr/>
            <p:nvPr/>
          </p:nvSpPr>
          <p:spPr>
            <a:xfrm>
              <a:off x="7753962" y="1635593"/>
              <a:ext cx="70917" cy="48541"/>
            </a:xfrm>
            <a:custGeom>
              <a:rect b="b" l="l" r="r" t="t"/>
              <a:pathLst>
                <a:path extrusionOk="0" h="1525" w="2228">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95"/>
            <p:cNvSpPr/>
            <p:nvPr/>
          </p:nvSpPr>
          <p:spPr>
            <a:xfrm>
              <a:off x="7750174" y="1695465"/>
              <a:ext cx="180794" cy="31862"/>
            </a:xfrm>
            <a:custGeom>
              <a:rect b="b" l="l" r="r" t="t"/>
              <a:pathLst>
                <a:path extrusionOk="0" h="1001" w="568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95"/>
            <p:cNvSpPr/>
            <p:nvPr/>
          </p:nvSpPr>
          <p:spPr>
            <a:xfrm>
              <a:off x="7613750" y="1535424"/>
              <a:ext cx="43225" cy="32371"/>
            </a:xfrm>
            <a:custGeom>
              <a:rect b="b" l="l" r="r" t="t"/>
              <a:pathLst>
                <a:path extrusionOk="0" h="1017" w="1358">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3" name="Google Shape;13113;p95"/>
          <p:cNvGrpSpPr/>
          <p:nvPr/>
        </p:nvGrpSpPr>
        <p:grpSpPr>
          <a:xfrm>
            <a:off x="6170979" y="3893352"/>
            <a:ext cx="346056" cy="345674"/>
            <a:chOff x="2238181" y="4120624"/>
            <a:chExt cx="346056" cy="345674"/>
          </a:xfrm>
        </p:grpSpPr>
        <p:grpSp>
          <p:nvGrpSpPr>
            <p:cNvPr id="13114" name="Google Shape;13114;p95"/>
            <p:cNvGrpSpPr/>
            <p:nvPr/>
          </p:nvGrpSpPr>
          <p:grpSpPr>
            <a:xfrm>
              <a:off x="2309155" y="4177413"/>
              <a:ext cx="203862" cy="231903"/>
              <a:chOff x="1512725" y="258500"/>
              <a:chExt cx="4570900" cy="5199625"/>
            </a:xfrm>
          </p:grpSpPr>
          <p:sp>
            <p:nvSpPr>
              <p:cNvPr id="13115" name="Google Shape;13115;p95"/>
              <p:cNvSpPr/>
              <p:nvPr/>
            </p:nvSpPr>
            <p:spPr>
              <a:xfrm>
                <a:off x="1512725" y="2700900"/>
                <a:ext cx="2654475" cy="2757225"/>
              </a:xfrm>
              <a:custGeom>
                <a:rect b="b" l="l" r="r" t="t"/>
                <a:pathLst>
                  <a:path extrusionOk="0" h="110289" w="106179">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95"/>
              <p:cNvSpPr/>
              <p:nvPr/>
            </p:nvSpPr>
            <p:spPr>
              <a:xfrm>
                <a:off x="2323325" y="258500"/>
                <a:ext cx="3760300" cy="4390225"/>
              </a:xfrm>
              <a:custGeom>
                <a:rect b="b" l="l" r="r" t="t"/>
                <a:pathLst>
                  <a:path extrusionOk="0" h="175609" w="150412">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17" name="Google Shape;13117;p95"/>
            <p:cNvSpPr/>
            <p:nvPr/>
          </p:nvSpPr>
          <p:spPr>
            <a:xfrm>
              <a:off x="2238181" y="4120624"/>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18" name="Google Shape;13118;p95"/>
          <p:cNvSpPr txBox="1"/>
          <p:nvPr>
            <p:ph type="title"/>
          </p:nvPr>
        </p:nvSpPr>
        <p:spPr>
          <a:xfrm>
            <a:off x="716775" y="510900"/>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SEO &amp; Marketing Icons</a:t>
            </a:r>
            <a:endParaRPr/>
          </a:p>
        </p:txBody>
      </p:sp>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122" name="Shape 13122"/>
        <p:cNvGrpSpPr/>
        <p:nvPr/>
      </p:nvGrpSpPr>
      <p:grpSpPr>
        <a:xfrm>
          <a:off x="0" y="0"/>
          <a:ext cx="0" cy="0"/>
          <a:chOff x="0" y="0"/>
          <a:chExt cx="0" cy="0"/>
        </a:xfrm>
      </p:grpSpPr>
      <p:pic>
        <p:nvPicPr>
          <p:cNvPr id="13123" name="Google Shape;13123;p96">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7" name="Shape 337"/>
        <p:cNvGrpSpPr/>
        <p:nvPr/>
      </p:nvGrpSpPr>
      <p:grpSpPr>
        <a:xfrm>
          <a:off x="0" y="0"/>
          <a:ext cx="0" cy="0"/>
          <a:chOff x="0" y="0"/>
          <a:chExt cx="0" cy="0"/>
        </a:xfrm>
      </p:grpSpPr>
      <p:sp>
        <p:nvSpPr>
          <p:cNvPr id="338" name="Google Shape;338;p46"/>
          <p:cNvSpPr txBox="1"/>
          <p:nvPr>
            <p:ph type="title"/>
          </p:nvPr>
        </p:nvSpPr>
        <p:spPr>
          <a:xfrm>
            <a:off x="720000" y="445025"/>
            <a:ext cx="67218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Do you need a longer text?</a:t>
            </a:r>
            <a:endParaRPr/>
          </a:p>
        </p:txBody>
      </p:sp>
      <p:sp>
        <p:nvSpPr>
          <p:cNvPr id="339" name="Google Shape;339;p46"/>
          <p:cNvSpPr txBox="1"/>
          <p:nvPr>
            <p:ph idx="1" type="subTitle"/>
          </p:nvPr>
        </p:nvSpPr>
        <p:spPr>
          <a:xfrm>
            <a:off x="4680732" y="1359500"/>
            <a:ext cx="3035700" cy="2875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Speaking of craters, many of them were named after artists or authors who made significant contributions to their respective fields. Mercury takes a little more than 58 days to complete its rotation, so try to imagine how long days must be there! Since the temperatures are so extreme, albeit not as extreme as in Venus, and the solar radiation is so high, Mercury has been deemed to be non-habitable for humans</a:t>
            </a:r>
            <a:endParaRPr/>
          </a:p>
        </p:txBody>
      </p:sp>
      <p:sp>
        <p:nvSpPr>
          <p:cNvPr id="340" name="Google Shape;340;p46"/>
          <p:cNvSpPr txBox="1"/>
          <p:nvPr>
            <p:ph idx="2" type="subTitle"/>
          </p:nvPr>
        </p:nvSpPr>
        <p:spPr>
          <a:xfrm>
            <a:off x="1427568" y="1359500"/>
            <a:ext cx="3035700" cy="2875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 the closest planet to the Sun and the smallest one in the entire Solar System. This planet's name has nothing to do with the liquid metal, since Mercury was named after the Roman messenger god. Despite being closer to the Sun than </a:t>
            </a:r>
            <a:r>
              <a:rPr lang="en"/>
              <a:t>Venus</a:t>
            </a:r>
            <a:r>
              <a:rPr lang="en"/>
              <a:t>, its temperatures aren't as terribly hot as that planet's. Its surface is quite similar to that of Earth's Moon, which means there are a lot of craters and plains</a:t>
            </a:r>
            <a:endParaRPr/>
          </a:p>
        </p:txBody>
      </p:sp>
      <p:cxnSp>
        <p:nvCxnSpPr>
          <p:cNvPr id="341" name="Google Shape;341;p46"/>
          <p:cNvCxnSpPr/>
          <p:nvPr/>
        </p:nvCxnSpPr>
        <p:spPr>
          <a:xfrm>
            <a:off x="720000" y="1152992"/>
            <a:ext cx="530100" cy="0"/>
          </a:xfrm>
          <a:prstGeom prst="straightConnector1">
            <a:avLst/>
          </a:prstGeom>
          <a:noFill/>
          <a:ln cap="flat" cmpd="sng" w="38100">
            <a:solidFill>
              <a:schemeClr val="dk2"/>
            </a:solidFill>
            <a:prstDash val="solid"/>
            <a:round/>
            <a:headEnd len="med" w="med" type="none"/>
            <a:tailEnd len="med" w="med" type="none"/>
          </a:ln>
        </p:spPr>
      </p:cxnSp>
      <p:sp>
        <p:nvSpPr>
          <p:cNvPr id="342" name="Google Shape;342;p46"/>
          <p:cNvSpPr/>
          <p:nvPr/>
        </p:nvSpPr>
        <p:spPr>
          <a:xfrm>
            <a:off x="8013300" y="539502"/>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3" name="Google Shape;343;p46"/>
          <p:cNvGrpSpPr/>
          <p:nvPr/>
        </p:nvGrpSpPr>
        <p:grpSpPr>
          <a:xfrm>
            <a:off x="8136692" y="624918"/>
            <a:ext cx="214576" cy="273996"/>
            <a:chOff x="4428875" y="2186225"/>
            <a:chExt cx="232200" cy="296500"/>
          </a:xfrm>
        </p:grpSpPr>
        <p:sp>
          <p:nvSpPr>
            <p:cNvPr id="344" name="Google Shape;344;p46"/>
            <p:cNvSpPr/>
            <p:nvPr/>
          </p:nvSpPr>
          <p:spPr>
            <a:xfrm>
              <a:off x="4486625" y="2291600"/>
              <a:ext cx="95275" cy="28600"/>
            </a:xfrm>
            <a:custGeom>
              <a:rect b="b" l="l" r="r" t="t"/>
              <a:pathLst>
                <a:path extrusionOk="0" h="1144" w="3811">
                  <a:moveTo>
                    <a:pt x="3239" y="358"/>
                  </a:moveTo>
                  <a:cubicBezTo>
                    <a:pt x="3358" y="358"/>
                    <a:pt x="3477" y="453"/>
                    <a:pt x="3453" y="596"/>
                  </a:cubicBezTo>
                  <a:cubicBezTo>
                    <a:pt x="3453" y="715"/>
                    <a:pt x="3358" y="786"/>
                    <a:pt x="3239" y="786"/>
                  </a:cubicBezTo>
                  <a:lnTo>
                    <a:pt x="596" y="786"/>
                  </a:lnTo>
                  <a:cubicBezTo>
                    <a:pt x="476" y="786"/>
                    <a:pt x="357" y="691"/>
                    <a:pt x="381" y="548"/>
                  </a:cubicBezTo>
                  <a:cubicBezTo>
                    <a:pt x="381" y="453"/>
                    <a:pt x="476" y="358"/>
                    <a:pt x="596" y="358"/>
                  </a:cubicBezTo>
                  <a:close/>
                  <a:moveTo>
                    <a:pt x="596" y="0"/>
                  </a:moveTo>
                  <a:cubicBezTo>
                    <a:pt x="262" y="0"/>
                    <a:pt x="0" y="286"/>
                    <a:pt x="24" y="620"/>
                  </a:cubicBezTo>
                  <a:cubicBezTo>
                    <a:pt x="48" y="905"/>
                    <a:pt x="286" y="1144"/>
                    <a:pt x="596" y="1144"/>
                  </a:cubicBezTo>
                  <a:lnTo>
                    <a:pt x="3239" y="1144"/>
                  </a:lnTo>
                  <a:cubicBezTo>
                    <a:pt x="3549" y="1144"/>
                    <a:pt x="3810" y="882"/>
                    <a:pt x="3810" y="572"/>
                  </a:cubicBezTo>
                  <a:cubicBezTo>
                    <a:pt x="3810" y="262"/>
                    <a:pt x="3572" y="0"/>
                    <a:pt x="32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46"/>
            <p:cNvSpPr/>
            <p:nvPr/>
          </p:nvSpPr>
          <p:spPr>
            <a:xfrm>
              <a:off x="4506275" y="2360075"/>
              <a:ext cx="56575" cy="67875"/>
            </a:xfrm>
            <a:custGeom>
              <a:rect b="b" l="l" r="r" t="t"/>
              <a:pathLst>
                <a:path extrusionOk="0" h="2715" w="2263">
                  <a:moveTo>
                    <a:pt x="1119" y="334"/>
                  </a:moveTo>
                  <a:cubicBezTo>
                    <a:pt x="1143" y="334"/>
                    <a:pt x="1143" y="334"/>
                    <a:pt x="1143" y="357"/>
                  </a:cubicBezTo>
                  <a:lnTo>
                    <a:pt x="1357" y="572"/>
                  </a:lnTo>
                  <a:cubicBezTo>
                    <a:pt x="1381" y="619"/>
                    <a:pt x="1405" y="643"/>
                    <a:pt x="1429" y="691"/>
                  </a:cubicBezTo>
                  <a:cubicBezTo>
                    <a:pt x="1572" y="881"/>
                    <a:pt x="1715" y="1072"/>
                    <a:pt x="1786" y="1286"/>
                  </a:cubicBezTo>
                  <a:cubicBezTo>
                    <a:pt x="1905" y="1572"/>
                    <a:pt x="1858" y="1881"/>
                    <a:pt x="1715" y="2096"/>
                  </a:cubicBezTo>
                  <a:cubicBezTo>
                    <a:pt x="1596" y="2262"/>
                    <a:pt x="1381" y="2358"/>
                    <a:pt x="1119" y="2358"/>
                  </a:cubicBezTo>
                  <a:cubicBezTo>
                    <a:pt x="881" y="2358"/>
                    <a:pt x="667" y="2262"/>
                    <a:pt x="548" y="2096"/>
                  </a:cubicBezTo>
                  <a:cubicBezTo>
                    <a:pt x="381" y="1881"/>
                    <a:pt x="357" y="1572"/>
                    <a:pt x="476" y="1286"/>
                  </a:cubicBezTo>
                  <a:cubicBezTo>
                    <a:pt x="548" y="1072"/>
                    <a:pt x="691" y="881"/>
                    <a:pt x="834" y="691"/>
                  </a:cubicBezTo>
                  <a:cubicBezTo>
                    <a:pt x="857" y="643"/>
                    <a:pt x="881" y="619"/>
                    <a:pt x="905" y="572"/>
                  </a:cubicBezTo>
                  <a:lnTo>
                    <a:pt x="1119" y="357"/>
                  </a:lnTo>
                  <a:cubicBezTo>
                    <a:pt x="1119" y="334"/>
                    <a:pt x="1119" y="334"/>
                    <a:pt x="1119" y="334"/>
                  </a:cubicBezTo>
                  <a:close/>
                  <a:moveTo>
                    <a:pt x="1143" y="0"/>
                  </a:moveTo>
                  <a:cubicBezTo>
                    <a:pt x="1024" y="0"/>
                    <a:pt x="929" y="48"/>
                    <a:pt x="857" y="143"/>
                  </a:cubicBezTo>
                  <a:lnTo>
                    <a:pt x="643" y="357"/>
                  </a:lnTo>
                  <a:cubicBezTo>
                    <a:pt x="643" y="357"/>
                    <a:pt x="643" y="357"/>
                    <a:pt x="643" y="381"/>
                  </a:cubicBezTo>
                  <a:cubicBezTo>
                    <a:pt x="619" y="405"/>
                    <a:pt x="595" y="453"/>
                    <a:pt x="572" y="476"/>
                  </a:cubicBezTo>
                  <a:cubicBezTo>
                    <a:pt x="405" y="691"/>
                    <a:pt x="238" y="905"/>
                    <a:pt x="143" y="1167"/>
                  </a:cubicBezTo>
                  <a:cubicBezTo>
                    <a:pt x="0" y="1572"/>
                    <a:pt x="48" y="1977"/>
                    <a:pt x="262" y="2286"/>
                  </a:cubicBezTo>
                  <a:cubicBezTo>
                    <a:pt x="453" y="2572"/>
                    <a:pt x="762" y="2715"/>
                    <a:pt x="1143" y="2715"/>
                  </a:cubicBezTo>
                  <a:cubicBezTo>
                    <a:pt x="1500" y="2715"/>
                    <a:pt x="1810" y="2572"/>
                    <a:pt x="2000" y="2286"/>
                  </a:cubicBezTo>
                  <a:cubicBezTo>
                    <a:pt x="2215" y="1977"/>
                    <a:pt x="2262" y="1572"/>
                    <a:pt x="2120" y="1167"/>
                  </a:cubicBezTo>
                  <a:cubicBezTo>
                    <a:pt x="2024" y="905"/>
                    <a:pt x="1858" y="691"/>
                    <a:pt x="1715" y="476"/>
                  </a:cubicBezTo>
                  <a:cubicBezTo>
                    <a:pt x="1667" y="453"/>
                    <a:pt x="1643" y="405"/>
                    <a:pt x="1619" y="357"/>
                  </a:cubicBezTo>
                  <a:lnTo>
                    <a:pt x="1429" y="143"/>
                  </a:lnTo>
                  <a:cubicBezTo>
                    <a:pt x="1334" y="48"/>
                    <a:pt x="1238" y="0"/>
                    <a:pt x="11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46"/>
            <p:cNvSpPr/>
            <p:nvPr/>
          </p:nvSpPr>
          <p:spPr>
            <a:xfrm>
              <a:off x="4530075" y="2203400"/>
              <a:ext cx="8950" cy="22150"/>
            </a:xfrm>
            <a:custGeom>
              <a:rect b="b" l="l" r="r" t="t"/>
              <a:pathLst>
                <a:path extrusionOk="0" h="886" w="358">
                  <a:moveTo>
                    <a:pt x="180" y="0"/>
                  </a:moveTo>
                  <a:cubicBezTo>
                    <a:pt x="168" y="0"/>
                    <a:pt x="156" y="1"/>
                    <a:pt x="144" y="4"/>
                  </a:cubicBezTo>
                  <a:cubicBezTo>
                    <a:pt x="72" y="4"/>
                    <a:pt x="1" y="75"/>
                    <a:pt x="1" y="171"/>
                  </a:cubicBezTo>
                  <a:lnTo>
                    <a:pt x="1" y="695"/>
                  </a:lnTo>
                  <a:cubicBezTo>
                    <a:pt x="1" y="790"/>
                    <a:pt x="72" y="861"/>
                    <a:pt x="144" y="885"/>
                  </a:cubicBezTo>
                  <a:cubicBezTo>
                    <a:pt x="263" y="885"/>
                    <a:pt x="358" y="814"/>
                    <a:pt x="358" y="718"/>
                  </a:cubicBezTo>
                  <a:lnTo>
                    <a:pt x="358" y="171"/>
                  </a:lnTo>
                  <a:cubicBezTo>
                    <a:pt x="358" y="85"/>
                    <a:pt x="282" y="0"/>
                    <a:pt x="1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46"/>
            <p:cNvSpPr/>
            <p:nvPr/>
          </p:nvSpPr>
          <p:spPr>
            <a:xfrm>
              <a:off x="4503875" y="2203400"/>
              <a:ext cx="8950" cy="22150"/>
            </a:xfrm>
            <a:custGeom>
              <a:rect b="b" l="l" r="r" t="t"/>
              <a:pathLst>
                <a:path extrusionOk="0" h="886" w="358">
                  <a:moveTo>
                    <a:pt x="198" y="0"/>
                  </a:moveTo>
                  <a:cubicBezTo>
                    <a:pt x="188" y="0"/>
                    <a:pt x="178" y="1"/>
                    <a:pt x="167" y="4"/>
                  </a:cubicBezTo>
                  <a:cubicBezTo>
                    <a:pt x="72" y="4"/>
                    <a:pt x="1" y="75"/>
                    <a:pt x="1" y="171"/>
                  </a:cubicBezTo>
                  <a:lnTo>
                    <a:pt x="1" y="695"/>
                  </a:lnTo>
                  <a:cubicBezTo>
                    <a:pt x="1" y="790"/>
                    <a:pt x="72" y="861"/>
                    <a:pt x="167" y="885"/>
                  </a:cubicBezTo>
                  <a:cubicBezTo>
                    <a:pt x="263" y="885"/>
                    <a:pt x="358" y="814"/>
                    <a:pt x="358" y="718"/>
                  </a:cubicBezTo>
                  <a:lnTo>
                    <a:pt x="358" y="171"/>
                  </a:lnTo>
                  <a:cubicBezTo>
                    <a:pt x="358" y="85"/>
                    <a:pt x="282" y="0"/>
                    <a:pt x="1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46"/>
            <p:cNvSpPr/>
            <p:nvPr/>
          </p:nvSpPr>
          <p:spPr>
            <a:xfrm>
              <a:off x="4556275" y="2203400"/>
              <a:ext cx="8350" cy="22150"/>
            </a:xfrm>
            <a:custGeom>
              <a:rect b="b" l="l" r="r" t="t"/>
              <a:pathLst>
                <a:path extrusionOk="0" h="886" w="334">
                  <a:moveTo>
                    <a:pt x="179" y="0"/>
                  </a:moveTo>
                  <a:cubicBezTo>
                    <a:pt x="168" y="0"/>
                    <a:pt x="156" y="1"/>
                    <a:pt x="143" y="4"/>
                  </a:cubicBezTo>
                  <a:cubicBezTo>
                    <a:pt x="48" y="4"/>
                    <a:pt x="0" y="75"/>
                    <a:pt x="0" y="171"/>
                  </a:cubicBezTo>
                  <a:lnTo>
                    <a:pt x="0" y="695"/>
                  </a:lnTo>
                  <a:cubicBezTo>
                    <a:pt x="0" y="790"/>
                    <a:pt x="48" y="861"/>
                    <a:pt x="143" y="885"/>
                  </a:cubicBezTo>
                  <a:cubicBezTo>
                    <a:pt x="239" y="885"/>
                    <a:pt x="334" y="814"/>
                    <a:pt x="334" y="718"/>
                  </a:cubicBezTo>
                  <a:lnTo>
                    <a:pt x="334" y="171"/>
                  </a:lnTo>
                  <a:cubicBezTo>
                    <a:pt x="334" y="85"/>
                    <a:pt x="277" y="0"/>
                    <a:pt x="1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46"/>
            <p:cNvSpPr/>
            <p:nvPr/>
          </p:nvSpPr>
          <p:spPr>
            <a:xfrm>
              <a:off x="4428875" y="2186225"/>
              <a:ext cx="232200" cy="296500"/>
            </a:xfrm>
            <a:custGeom>
              <a:rect b="b" l="l" r="r" t="t"/>
              <a:pathLst>
                <a:path extrusionOk="0" h="11860" w="9288">
                  <a:moveTo>
                    <a:pt x="5882" y="358"/>
                  </a:moveTo>
                  <a:cubicBezTo>
                    <a:pt x="5978" y="358"/>
                    <a:pt x="6073" y="429"/>
                    <a:pt x="6073" y="548"/>
                  </a:cubicBezTo>
                  <a:lnTo>
                    <a:pt x="6073" y="1715"/>
                  </a:lnTo>
                  <a:cubicBezTo>
                    <a:pt x="6073" y="1834"/>
                    <a:pt x="5978" y="1905"/>
                    <a:pt x="5882" y="1905"/>
                  </a:cubicBezTo>
                  <a:lnTo>
                    <a:pt x="2596" y="1905"/>
                  </a:lnTo>
                  <a:cubicBezTo>
                    <a:pt x="2477" y="1905"/>
                    <a:pt x="2405" y="1810"/>
                    <a:pt x="2405" y="1715"/>
                  </a:cubicBezTo>
                  <a:lnTo>
                    <a:pt x="2405" y="548"/>
                  </a:lnTo>
                  <a:cubicBezTo>
                    <a:pt x="2405" y="429"/>
                    <a:pt x="2477" y="358"/>
                    <a:pt x="2596" y="358"/>
                  </a:cubicBezTo>
                  <a:close/>
                  <a:moveTo>
                    <a:pt x="5430" y="2239"/>
                  </a:moveTo>
                  <a:lnTo>
                    <a:pt x="5430" y="3215"/>
                  </a:lnTo>
                  <a:lnTo>
                    <a:pt x="3025" y="3215"/>
                  </a:lnTo>
                  <a:lnTo>
                    <a:pt x="3025" y="2239"/>
                  </a:lnTo>
                  <a:close/>
                  <a:moveTo>
                    <a:pt x="7668" y="1310"/>
                  </a:moveTo>
                  <a:cubicBezTo>
                    <a:pt x="8359" y="1310"/>
                    <a:pt x="8931" y="1858"/>
                    <a:pt x="8931" y="2572"/>
                  </a:cubicBezTo>
                  <a:lnTo>
                    <a:pt x="8931" y="3906"/>
                  </a:lnTo>
                  <a:cubicBezTo>
                    <a:pt x="8931" y="4335"/>
                    <a:pt x="8597" y="4692"/>
                    <a:pt x="8169" y="4763"/>
                  </a:cubicBezTo>
                  <a:cubicBezTo>
                    <a:pt x="7740" y="3858"/>
                    <a:pt x="6835" y="3263"/>
                    <a:pt x="5787" y="3215"/>
                  </a:cubicBezTo>
                  <a:lnTo>
                    <a:pt x="5787" y="2263"/>
                  </a:lnTo>
                  <a:lnTo>
                    <a:pt x="5882" y="2263"/>
                  </a:lnTo>
                  <a:cubicBezTo>
                    <a:pt x="6168" y="2263"/>
                    <a:pt x="6406" y="2025"/>
                    <a:pt x="6406" y="1715"/>
                  </a:cubicBezTo>
                  <a:lnTo>
                    <a:pt x="6406" y="1310"/>
                  </a:lnTo>
                  <a:close/>
                  <a:moveTo>
                    <a:pt x="5716" y="3572"/>
                  </a:moveTo>
                  <a:cubicBezTo>
                    <a:pt x="7049" y="3572"/>
                    <a:pt x="8121" y="4644"/>
                    <a:pt x="8121" y="5978"/>
                  </a:cubicBezTo>
                  <a:lnTo>
                    <a:pt x="8121" y="6121"/>
                  </a:lnTo>
                  <a:lnTo>
                    <a:pt x="4739" y="6121"/>
                  </a:lnTo>
                  <a:cubicBezTo>
                    <a:pt x="4668" y="6121"/>
                    <a:pt x="4573" y="6192"/>
                    <a:pt x="4573" y="6263"/>
                  </a:cubicBezTo>
                  <a:cubicBezTo>
                    <a:pt x="4549" y="6383"/>
                    <a:pt x="4644" y="6454"/>
                    <a:pt x="4739" y="6454"/>
                  </a:cubicBezTo>
                  <a:lnTo>
                    <a:pt x="8121" y="6454"/>
                  </a:lnTo>
                  <a:lnTo>
                    <a:pt x="8121" y="10145"/>
                  </a:lnTo>
                  <a:lnTo>
                    <a:pt x="4692" y="10145"/>
                  </a:lnTo>
                  <a:cubicBezTo>
                    <a:pt x="4596" y="10145"/>
                    <a:pt x="4525" y="10217"/>
                    <a:pt x="4525" y="10288"/>
                  </a:cubicBezTo>
                  <a:cubicBezTo>
                    <a:pt x="4501" y="10407"/>
                    <a:pt x="4573" y="10502"/>
                    <a:pt x="4692" y="10502"/>
                  </a:cubicBezTo>
                  <a:lnTo>
                    <a:pt x="8121" y="10502"/>
                  </a:lnTo>
                  <a:lnTo>
                    <a:pt x="8121" y="10836"/>
                  </a:lnTo>
                  <a:cubicBezTo>
                    <a:pt x="8121" y="11217"/>
                    <a:pt x="7811" y="11503"/>
                    <a:pt x="7430" y="11503"/>
                  </a:cubicBezTo>
                  <a:lnTo>
                    <a:pt x="1024" y="11503"/>
                  </a:lnTo>
                  <a:cubicBezTo>
                    <a:pt x="643" y="11503"/>
                    <a:pt x="334" y="11217"/>
                    <a:pt x="334" y="10836"/>
                  </a:cubicBezTo>
                  <a:lnTo>
                    <a:pt x="334" y="10502"/>
                  </a:lnTo>
                  <a:lnTo>
                    <a:pt x="3930" y="10502"/>
                  </a:lnTo>
                  <a:cubicBezTo>
                    <a:pt x="4025" y="10502"/>
                    <a:pt x="4096" y="10431"/>
                    <a:pt x="4120" y="10336"/>
                  </a:cubicBezTo>
                  <a:cubicBezTo>
                    <a:pt x="4120" y="10240"/>
                    <a:pt x="4049" y="10145"/>
                    <a:pt x="3930" y="10145"/>
                  </a:cubicBezTo>
                  <a:lnTo>
                    <a:pt x="334" y="10145"/>
                  </a:lnTo>
                  <a:lnTo>
                    <a:pt x="334" y="6454"/>
                  </a:lnTo>
                  <a:lnTo>
                    <a:pt x="3930" y="6454"/>
                  </a:lnTo>
                  <a:cubicBezTo>
                    <a:pt x="4025" y="6454"/>
                    <a:pt x="4096" y="6406"/>
                    <a:pt x="4120" y="6311"/>
                  </a:cubicBezTo>
                  <a:cubicBezTo>
                    <a:pt x="4120" y="6216"/>
                    <a:pt x="4049" y="6121"/>
                    <a:pt x="3930" y="6121"/>
                  </a:cubicBezTo>
                  <a:lnTo>
                    <a:pt x="334" y="6121"/>
                  </a:lnTo>
                  <a:lnTo>
                    <a:pt x="334" y="5978"/>
                  </a:lnTo>
                  <a:cubicBezTo>
                    <a:pt x="334" y="4644"/>
                    <a:pt x="1429" y="3572"/>
                    <a:pt x="2739" y="3572"/>
                  </a:cubicBezTo>
                  <a:close/>
                  <a:moveTo>
                    <a:pt x="2596" y="0"/>
                  </a:moveTo>
                  <a:cubicBezTo>
                    <a:pt x="2286" y="0"/>
                    <a:pt x="2048" y="238"/>
                    <a:pt x="2048" y="548"/>
                  </a:cubicBezTo>
                  <a:lnTo>
                    <a:pt x="2048" y="1715"/>
                  </a:lnTo>
                  <a:cubicBezTo>
                    <a:pt x="2048" y="2001"/>
                    <a:pt x="2286" y="2239"/>
                    <a:pt x="2596" y="2239"/>
                  </a:cubicBezTo>
                  <a:lnTo>
                    <a:pt x="2691" y="2239"/>
                  </a:lnTo>
                  <a:lnTo>
                    <a:pt x="2691" y="3215"/>
                  </a:lnTo>
                  <a:cubicBezTo>
                    <a:pt x="1191" y="3263"/>
                    <a:pt x="0" y="4477"/>
                    <a:pt x="0" y="5978"/>
                  </a:cubicBezTo>
                  <a:lnTo>
                    <a:pt x="0" y="10836"/>
                  </a:lnTo>
                  <a:cubicBezTo>
                    <a:pt x="0" y="11384"/>
                    <a:pt x="453" y="11860"/>
                    <a:pt x="1024" y="11860"/>
                  </a:cubicBezTo>
                  <a:lnTo>
                    <a:pt x="7430" y="11860"/>
                  </a:lnTo>
                  <a:cubicBezTo>
                    <a:pt x="8002" y="11860"/>
                    <a:pt x="8478" y="11384"/>
                    <a:pt x="8478" y="10812"/>
                  </a:cubicBezTo>
                  <a:lnTo>
                    <a:pt x="8478" y="5978"/>
                  </a:lnTo>
                  <a:cubicBezTo>
                    <a:pt x="8478" y="5668"/>
                    <a:pt x="8430" y="5359"/>
                    <a:pt x="8311" y="5073"/>
                  </a:cubicBezTo>
                  <a:cubicBezTo>
                    <a:pt x="8859" y="4954"/>
                    <a:pt x="9288" y="4477"/>
                    <a:pt x="9288" y="3906"/>
                  </a:cubicBezTo>
                  <a:lnTo>
                    <a:pt x="9288" y="2572"/>
                  </a:lnTo>
                  <a:cubicBezTo>
                    <a:pt x="9288" y="1667"/>
                    <a:pt x="8550" y="953"/>
                    <a:pt x="7668" y="953"/>
                  </a:cubicBezTo>
                  <a:lnTo>
                    <a:pt x="6406" y="953"/>
                  </a:lnTo>
                  <a:lnTo>
                    <a:pt x="6406" y="548"/>
                  </a:lnTo>
                  <a:cubicBezTo>
                    <a:pt x="6406" y="238"/>
                    <a:pt x="6168" y="0"/>
                    <a:pt x="588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3" name="Shape 353"/>
        <p:cNvGrpSpPr/>
        <p:nvPr/>
      </p:nvGrpSpPr>
      <p:grpSpPr>
        <a:xfrm>
          <a:off x="0" y="0"/>
          <a:ext cx="0" cy="0"/>
          <a:chOff x="0" y="0"/>
          <a:chExt cx="0" cy="0"/>
        </a:xfrm>
      </p:grpSpPr>
      <p:sp>
        <p:nvSpPr>
          <p:cNvPr id="354" name="Google Shape;354;p47"/>
          <p:cNvSpPr txBox="1"/>
          <p:nvPr>
            <p:ph type="title"/>
          </p:nvPr>
        </p:nvSpPr>
        <p:spPr>
          <a:xfrm>
            <a:off x="716550" y="445025"/>
            <a:ext cx="7710900" cy="572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What is nature tourism?</a:t>
            </a:r>
            <a:endParaRPr/>
          </a:p>
        </p:txBody>
      </p:sp>
      <p:sp>
        <p:nvSpPr>
          <p:cNvPr id="355" name="Google Shape;355;p47"/>
          <p:cNvSpPr txBox="1"/>
          <p:nvPr>
            <p:ph idx="1" type="subTitle"/>
          </p:nvPr>
        </p:nvSpPr>
        <p:spPr>
          <a:xfrm>
            <a:off x="4161700" y="1465750"/>
            <a:ext cx="4265700" cy="22983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Mercury is the closest planet to the Sun and the smallest one in the entire Solar System. This planet's name has nothing to do with the liquid metal, since Mercury was named after the Roman messenger god. Despite being closer to the Sun than Venus, its temperatures aren't as terribly hot as that planet's</a:t>
            </a:r>
            <a:endParaRPr/>
          </a:p>
        </p:txBody>
      </p:sp>
      <p:pic>
        <p:nvPicPr>
          <p:cNvPr id="356" name="Google Shape;356;p47"/>
          <p:cNvPicPr preferRelativeResize="0"/>
          <p:nvPr>
            <p:ph idx="2" type="pic"/>
          </p:nvPr>
        </p:nvPicPr>
        <p:blipFill rotWithShape="1">
          <a:blip r:embed="rId3">
            <a:alphaModFix/>
          </a:blip>
          <a:srcRect b="39975" l="31187" r="18444" t="-20849"/>
          <a:stretch/>
        </p:blipFill>
        <p:spPr>
          <a:xfrm rot="5400000">
            <a:off x="121950" y="981075"/>
            <a:ext cx="3478800" cy="3722700"/>
          </a:xfrm>
          <a:prstGeom prst="round2SameRect">
            <a:avLst>
              <a:gd fmla="val 16667" name="adj1"/>
              <a:gd fmla="val 0" name="adj2"/>
            </a:avLst>
          </a:prstGeom>
        </p:spPr>
      </p:pic>
      <p:cxnSp>
        <p:nvCxnSpPr>
          <p:cNvPr id="357" name="Google Shape;357;p47"/>
          <p:cNvCxnSpPr/>
          <p:nvPr/>
        </p:nvCxnSpPr>
        <p:spPr>
          <a:xfrm>
            <a:off x="7897350" y="1152992"/>
            <a:ext cx="530100" cy="0"/>
          </a:xfrm>
          <a:prstGeom prst="straightConnector1">
            <a:avLst/>
          </a:prstGeom>
          <a:noFill/>
          <a:ln cap="flat" cmpd="sng" w="38100">
            <a:solidFill>
              <a:schemeClr val="dk2"/>
            </a:solidFill>
            <a:prstDash val="solid"/>
            <a:round/>
            <a:headEnd len="med" w="med" type="none"/>
            <a:tailEnd len="med" w="med" type="none"/>
          </a:ln>
        </p:spPr>
      </p:cxnSp>
      <p:sp>
        <p:nvSpPr>
          <p:cNvPr id="358" name="Google Shape;358;p47"/>
          <p:cNvSpPr/>
          <p:nvPr/>
        </p:nvSpPr>
        <p:spPr>
          <a:xfrm>
            <a:off x="6847350" y="3840252"/>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47"/>
          <p:cNvSpPr/>
          <p:nvPr/>
        </p:nvSpPr>
        <p:spPr>
          <a:xfrm>
            <a:off x="7414925" y="3840252"/>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47"/>
          <p:cNvSpPr/>
          <p:nvPr/>
        </p:nvSpPr>
        <p:spPr>
          <a:xfrm>
            <a:off x="7982500" y="3840252"/>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1" name="Google Shape;361;p47"/>
          <p:cNvGrpSpPr/>
          <p:nvPr/>
        </p:nvGrpSpPr>
        <p:grpSpPr>
          <a:xfrm>
            <a:off x="8075532" y="3928837"/>
            <a:ext cx="268568" cy="256441"/>
            <a:chOff x="2880325" y="3563200"/>
            <a:chExt cx="302475" cy="288850"/>
          </a:xfrm>
        </p:grpSpPr>
        <p:sp>
          <p:nvSpPr>
            <p:cNvPr id="362" name="Google Shape;362;p47"/>
            <p:cNvSpPr/>
            <p:nvPr/>
          </p:nvSpPr>
          <p:spPr>
            <a:xfrm>
              <a:off x="2880325" y="3584725"/>
              <a:ext cx="291150" cy="267325"/>
            </a:xfrm>
            <a:custGeom>
              <a:rect b="b" l="l" r="r" t="t"/>
              <a:pathLst>
                <a:path extrusionOk="0" h="10693" w="11646">
                  <a:moveTo>
                    <a:pt x="5746" y="893"/>
                  </a:moveTo>
                  <a:cubicBezTo>
                    <a:pt x="5886" y="893"/>
                    <a:pt x="6028" y="920"/>
                    <a:pt x="6169" y="977"/>
                  </a:cubicBezTo>
                  <a:cubicBezTo>
                    <a:pt x="6550" y="1096"/>
                    <a:pt x="6955" y="1501"/>
                    <a:pt x="6955" y="2191"/>
                  </a:cubicBezTo>
                  <a:cubicBezTo>
                    <a:pt x="6955" y="2215"/>
                    <a:pt x="6955" y="2239"/>
                    <a:pt x="6955" y="2263"/>
                  </a:cubicBezTo>
                  <a:cubicBezTo>
                    <a:pt x="6978" y="2334"/>
                    <a:pt x="7050" y="2382"/>
                    <a:pt x="7121" y="2382"/>
                  </a:cubicBezTo>
                  <a:cubicBezTo>
                    <a:pt x="7359" y="2382"/>
                    <a:pt x="7550" y="2548"/>
                    <a:pt x="7526" y="2787"/>
                  </a:cubicBezTo>
                  <a:cubicBezTo>
                    <a:pt x="7502" y="3001"/>
                    <a:pt x="7336" y="3168"/>
                    <a:pt x="7121" y="3168"/>
                  </a:cubicBezTo>
                  <a:lnTo>
                    <a:pt x="4859" y="3168"/>
                  </a:lnTo>
                  <a:lnTo>
                    <a:pt x="4240" y="1953"/>
                  </a:lnTo>
                  <a:lnTo>
                    <a:pt x="4073" y="1667"/>
                  </a:lnTo>
                  <a:cubicBezTo>
                    <a:pt x="4168" y="1477"/>
                    <a:pt x="4335" y="1358"/>
                    <a:pt x="4549" y="1358"/>
                  </a:cubicBezTo>
                  <a:cubicBezTo>
                    <a:pt x="4597" y="1358"/>
                    <a:pt x="4645" y="1381"/>
                    <a:pt x="4716" y="1381"/>
                  </a:cubicBezTo>
                  <a:cubicBezTo>
                    <a:pt x="4729" y="1388"/>
                    <a:pt x="4745" y="1391"/>
                    <a:pt x="4762" y="1391"/>
                  </a:cubicBezTo>
                  <a:cubicBezTo>
                    <a:pt x="4810" y="1391"/>
                    <a:pt x="4865" y="1369"/>
                    <a:pt x="4883" y="1334"/>
                  </a:cubicBezTo>
                  <a:cubicBezTo>
                    <a:pt x="5101" y="1048"/>
                    <a:pt x="5414" y="893"/>
                    <a:pt x="5746" y="893"/>
                  </a:cubicBezTo>
                  <a:close/>
                  <a:moveTo>
                    <a:pt x="6740" y="6025"/>
                  </a:moveTo>
                  <a:cubicBezTo>
                    <a:pt x="6812" y="6025"/>
                    <a:pt x="6835" y="6049"/>
                    <a:pt x="6835" y="6097"/>
                  </a:cubicBezTo>
                  <a:lnTo>
                    <a:pt x="6835" y="6502"/>
                  </a:lnTo>
                  <a:cubicBezTo>
                    <a:pt x="6835" y="6549"/>
                    <a:pt x="6812" y="6597"/>
                    <a:pt x="6740" y="6597"/>
                  </a:cubicBezTo>
                  <a:lnTo>
                    <a:pt x="5359" y="6597"/>
                  </a:lnTo>
                  <a:cubicBezTo>
                    <a:pt x="5311" y="6597"/>
                    <a:pt x="5264" y="6549"/>
                    <a:pt x="5264" y="6502"/>
                  </a:cubicBezTo>
                  <a:lnTo>
                    <a:pt x="5264" y="6097"/>
                  </a:lnTo>
                  <a:cubicBezTo>
                    <a:pt x="5264" y="6049"/>
                    <a:pt x="5311" y="6025"/>
                    <a:pt x="5359" y="6025"/>
                  </a:cubicBezTo>
                  <a:close/>
                  <a:moveTo>
                    <a:pt x="3120" y="6692"/>
                  </a:moveTo>
                  <a:lnTo>
                    <a:pt x="2906" y="8526"/>
                  </a:lnTo>
                  <a:lnTo>
                    <a:pt x="2192" y="8526"/>
                  </a:lnTo>
                  <a:lnTo>
                    <a:pt x="3120" y="6692"/>
                  </a:lnTo>
                  <a:close/>
                  <a:moveTo>
                    <a:pt x="5716" y="7192"/>
                  </a:moveTo>
                  <a:lnTo>
                    <a:pt x="4811" y="10264"/>
                  </a:lnTo>
                  <a:cubicBezTo>
                    <a:pt x="4406" y="9955"/>
                    <a:pt x="4144" y="9145"/>
                    <a:pt x="4073" y="8645"/>
                  </a:cubicBezTo>
                  <a:lnTo>
                    <a:pt x="5716" y="7192"/>
                  </a:lnTo>
                  <a:close/>
                  <a:moveTo>
                    <a:pt x="6407" y="7192"/>
                  </a:moveTo>
                  <a:lnTo>
                    <a:pt x="8050" y="8645"/>
                  </a:lnTo>
                  <a:cubicBezTo>
                    <a:pt x="7979" y="9145"/>
                    <a:pt x="7693" y="9955"/>
                    <a:pt x="7312" y="10264"/>
                  </a:cubicBezTo>
                  <a:lnTo>
                    <a:pt x="6407" y="7192"/>
                  </a:lnTo>
                  <a:close/>
                  <a:moveTo>
                    <a:pt x="1739" y="9455"/>
                  </a:moveTo>
                  <a:lnTo>
                    <a:pt x="1739" y="10336"/>
                  </a:lnTo>
                  <a:lnTo>
                    <a:pt x="1310" y="10336"/>
                  </a:lnTo>
                  <a:lnTo>
                    <a:pt x="1739" y="9455"/>
                  </a:lnTo>
                  <a:close/>
                  <a:moveTo>
                    <a:pt x="2858" y="8883"/>
                  </a:moveTo>
                  <a:lnTo>
                    <a:pt x="2716" y="10336"/>
                  </a:lnTo>
                  <a:lnTo>
                    <a:pt x="2096" y="10336"/>
                  </a:lnTo>
                  <a:lnTo>
                    <a:pt x="2096" y="8883"/>
                  </a:lnTo>
                  <a:close/>
                  <a:moveTo>
                    <a:pt x="6050" y="7264"/>
                  </a:moveTo>
                  <a:lnTo>
                    <a:pt x="6978" y="10336"/>
                  </a:lnTo>
                  <a:lnTo>
                    <a:pt x="5145" y="10336"/>
                  </a:lnTo>
                  <a:lnTo>
                    <a:pt x="6050" y="7264"/>
                  </a:lnTo>
                  <a:close/>
                  <a:moveTo>
                    <a:pt x="8979" y="6692"/>
                  </a:moveTo>
                  <a:lnTo>
                    <a:pt x="10789" y="10336"/>
                  </a:lnTo>
                  <a:lnTo>
                    <a:pt x="9384" y="10336"/>
                  </a:lnTo>
                  <a:lnTo>
                    <a:pt x="8979" y="6692"/>
                  </a:lnTo>
                  <a:close/>
                  <a:moveTo>
                    <a:pt x="6050" y="4525"/>
                  </a:moveTo>
                  <a:lnTo>
                    <a:pt x="8550" y="5835"/>
                  </a:lnTo>
                  <a:lnTo>
                    <a:pt x="9026" y="10383"/>
                  </a:lnTo>
                  <a:lnTo>
                    <a:pt x="7717" y="10383"/>
                  </a:lnTo>
                  <a:lnTo>
                    <a:pt x="7717" y="10359"/>
                  </a:lnTo>
                  <a:cubicBezTo>
                    <a:pt x="8121" y="9883"/>
                    <a:pt x="8360" y="9074"/>
                    <a:pt x="8407" y="8621"/>
                  </a:cubicBezTo>
                  <a:cubicBezTo>
                    <a:pt x="8407" y="8550"/>
                    <a:pt x="8383" y="8502"/>
                    <a:pt x="8336" y="8454"/>
                  </a:cubicBezTo>
                  <a:lnTo>
                    <a:pt x="6645" y="6954"/>
                  </a:lnTo>
                  <a:lnTo>
                    <a:pt x="6764" y="6954"/>
                  </a:lnTo>
                  <a:cubicBezTo>
                    <a:pt x="7002" y="6954"/>
                    <a:pt x="7193" y="6740"/>
                    <a:pt x="7193" y="6502"/>
                  </a:cubicBezTo>
                  <a:lnTo>
                    <a:pt x="7193" y="6121"/>
                  </a:lnTo>
                  <a:cubicBezTo>
                    <a:pt x="7193" y="5859"/>
                    <a:pt x="7002" y="5668"/>
                    <a:pt x="6764" y="5668"/>
                  </a:cubicBezTo>
                  <a:lnTo>
                    <a:pt x="5359" y="5668"/>
                  </a:lnTo>
                  <a:cubicBezTo>
                    <a:pt x="5121" y="5668"/>
                    <a:pt x="4930" y="5859"/>
                    <a:pt x="4930" y="6121"/>
                  </a:cubicBezTo>
                  <a:lnTo>
                    <a:pt x="4930" y="6502"/>
                  </a:lnTo>
                  <a:cubicBezTo>
                    <a:pt x="4930" y="6740"/>
                    <a:pt x="5121" y="6954"/>
                    <a:pt x="5359" y="6954"/>
                  </a:cubicBezTo>
                  <a:lnTo>
                    <a:pt x="5454" y="6954"/>
                  </a:lnTo>
                  <a:lnTo>
                    <a:pt x="3763" y="8454"/>
                  </a:lnTo>
                  <a:cubicBezTo>
                    <a:pt x="3716" y="8502"/>
                    <a:pt x="3716" y="8550"/>
                    <a:pt x="3716" y="8597"/>
                  </a:cubicBezTo>
                  <a:cubicBezTo>
                    <a:pt x="3763" y="9050"/>
                    <a:pt x="4002" y="9859"/>
                    <a:pt x="4406" y="10359"/>
                  </a:cubicBezTo>
                  <a:lnTo>
                    <a:pt x="3073" y="10359"/>
                  </a:lnTo>
                  <a:lnTo>
                    <a:pt x="3549" y="5835"/>
                  </a:lnTo>
                  <a:lnTo>
                    <a:pt x="6050" y="4525"/>
                  </a:lnTo>
                  <a:close/>
                  <a:moveTo>
                    <a:pt x="3120" y="0"/>
                  </a:moveTo>
                  <a:cubicBezTo>
                    <a:pt x="3049" y="0"/>
                    <a:pt x="3001" y="24"/>
                    <a:pt x="2954" y="96"/>
                  </a:cubicBezTo>
                  <a:lnTo>
                    <a:pt x="2025" y="1929"/>
                  </a:lnTo>
                  <a:cubicBezTo>
                    <a:pt x="1977" y="2024"/>
                    <a:pt x="2001" y="2120"/>
                    <a:pt x="2096" y="2167"/>
                  </a:cubicBezTo>
                  <a:cubicBezTo>
                    <a:pt x="2116" y="2181"/>
                    <a:pt x="2140" y="2187"/>
                    <a:pt x="2165" y="2187"/>
                  </a:cubicBezTo>
                  <a:cubicBezTo>
                    <a:pt x="2229" y="2187"/>
                    <a:pt x="2300" y="2147"/>
                    <a:pt x="2335" y="2096"/>
                  </a:cubicBezTo>
                  <a:lnTo>
                    <a:pt x="3120" y="548"/>
                  </a:lnTo>
                  <a:lnTo>
                    <a:pt x="4740" y="3739"/>
                  </a:lnTo>
                  <a:lnTo>
                    <a:pt x="4430" y="3739"/>
                  </a:lnTo>
                  <a:cubicBezTo>
                    <a:pt x="4406" y="3739"/>
                    <a:pt x="4359" y="3739"/>
                    <a:pt x="4335" y="3763"/>
                  </a:cubicBezTo>
                  <a:cubicBezTo>
                    <a:pt x="4263" y="3834"/>
                    <a:pt x="4240" y="3930"/>
                    <a:pt x="4263" y="4001"/>
                  </a:cubicBezTo>
                  <a:lnTo>
                    <a:pt x="4716" y="4835"/>
                  </a:lnTo>
                  <a:lnTo>
                    <a:pt x="3311" y="5573"/>
                  </a:lnTo>
                  <a:cubicBezTo>
                    <a:pt x="3263" y="5597"/>
                    <a:pt x="3239" y="5620"/>
                    <a:pt x="3239" y="5644"/>
                  </a:cubicBezTo>
                  <a:lnTo>
                    <a:pt x="1811" y="8526"/>
                  </a:lnTo>
                  <a:lnTo>
                    <a:pt x="453" y="8526"/>
                  </a:lnTo>
                  <a:lnTo>
                    <a:pt x="1382" y="6287"/>
                  </a:lnTo>
                  <a:cubicBezTo>
                    <a:pt x="1430" y="6192"/>
                    <a:pt x="1406" y="6121"/>
                    <a:pt x="1334" y="6073"/>
                  </a:cubicBezTo>
                  <a:cubicBezTo>
                    <a:pt x="1287" y="6049"/>
                    <a:pt x="1263" y="6049"/>
                    <a:pt x="1239" y="6049"/>
                  </a:cubicBezTo>
                  <a:lnTo>
                    <a:pt x="906" y="6049"/>
                  </a:lnTo>
                  <a:lnTo>
                    <a:pt x="1953" y="4001"/>
                  </a:lnTo>
                  <a:cubicBezTo>
                    <a:pt x="1977" y="3977"/>
                    <a:pt x="1977" y="3930"/>
                    <a:pt x="1977" y="3882"/>
                  </a:cubicBezTo>
                  <a:cubicBezTo>
                    <a:pt x="1953" y="3811"/>
                    <a:pt x="1882" y="3739"/>
                    <a:pt x="1787" y="3739"/>
                  </a:cubicBezTo>
                  <a:lnTo>
                    <a:pt x="1477" y="3739"/>
                  </a:lnTo>
                  <a:lnTo>
                    <a:pt x="1953" y="2810"/>
                  </a:lnTo>
                  <a:cubicBezTo>
                    <a:pt x="2001" y="2715"/>
                    <a:pt x="1977" y="2620"/>
                    <a:pt x="1882" y="2572"/>
                  </a:cubicBezTo>
                  <a:cubicBezTo>
                    <a:pt x="1850" y="2556"/>
                    <a:pt x="1819" y="2548"/>
                    <a:pt x="1789" y="2548"/>
                  </a:cubicBezTo>
                  <a:cubicBezTo>
                    <a:pt x="1729" y="2548"/>
                    <a:pt x="1676" y="2580"/>
                    <a:pt x="1644" y="2644"/>
                  </a:cubicBezTo>
                  <a:lnTo>
                    <a:pt x="1049" y="3834"/>
                  </a:lnTo>
                  <a:cubicBezTo>
                    <a:pt x="1025" y="3882"/>
                    <a:pt x="1025" y="3906"/>
                    <a:pt x="1025" y="3953"/>
                  </a:cubicBezTo>
                  <a:cubicBezTo>
                    <a:pt x="1049" y="4049"/>
                    <a:pt x="1120" y="4096"/>
                    <a:pt x="1191" y="4096"/>
                  </a:cubicBezTo>
                  <a:lnTo>
                    <a:pt x="1525" y="4096"/>
                  </a:lnTo>
                  <a:lnTo>
                    <a:pt x="477" y="6144"/>
                  </a:lnTo>
                  <a:cubicBezTo>
                    <a:pt x="429" y="6216"/>
                    <a:pt x="453" y="6311"/>
                    <a:pt x="525" y="6359"/>
                  </a:cubicBezTo>
                  <a:cubicBezTo>
                    <a:pt x="572" y="6382"/>
                    <a:pt x="596" y="6382"/>
                    <a:pt x="644" y="6382"/>
                  </a:cubicBezTo>
                  <a:lnTo>
                    <a:pt x="977" y="6382"/>
                  </a:lnTo>
                  <a:lnTo>
                    <a:pt x="25" y="8645"/>
                  </a:lnTo>
                  <a:cubicBezTo>
                    <a:pt x="1" y="8716"/>
                    <a:pt x="25" y="8812"/>
                    <a:pt x="96" y="8859"/>
                  </a:cubicBezTo>
                  <a:cubicBezTo>
                    <a:pt x="120" y="8883"/>
                    <a:pt x="144" y="8883"/>
                    <a:pt x="191" y="8883"/>
                  </a:cubicBezTo>
                  <a:lnTo>
                    <a:pt x="1644" y="8883"/>
                  </a:lnTo>
                  <a:lnTo>
                    <a:pt x="929" y="10336"/>
                  </a:lnTo>
                  <a:lnTo>
                    <a:pt x="453" y="10336"/>
                  </a:lnTo>
                  <a:cubicBezTo>
                    <a:pt x="358" y="10336"/>
                    <a:pt x="286" y="10407"/>
                    <a:pt x="286" y="10502"/>
                  </a:cubicBezTo>
                  <a:cubicBezTo>
                    <a:pt x="263" y="10598"/>
                    <a:pt x="334" y="10693"/>
                    <a:pt x="453" y="10693"/>
                  </a:cubicBezTo>
                  <a:lnTo>
                    <a:pt x="11455" y="10693"/>
                  </a:lnTo>
                  <a:cubicBezTo>
                    <a:pt x="11551" y="10693"/>
                    <a:pt x="11622" y="10621"/>
                    <a:pt x="11646" y="10550"/>
                  </a:cubicBezTo>
                  <a:cubicBezTo>
                    <a:pt x="11646" y="10431"/>
                    <a:pt x="11575" y="10336"/>
                    <a:pt x="11479" y="10336"/>
                  </a:cubicBezTo>
                  <a:lnTo>
                    <a:pt x="11170" y="10336"/>
                  </a:lnTo>
                  <a:lnTo>
                    <a:pt x="8860" y="5644"/>
                  </a:lnTo>
                  <a:cubicBezTo>
                    <a:pt x="8860" y="5620"/>
                    <a:pt x="8836" y="5597"/>
                    <a:pt x="8788" y="5573"/>
                  </a:cubicBezTo>
                  <a:lnTo>
                    <a:pt x="6145" y="4168"/>
                  </a:lnTo>
                  <a:cubicBezTo>
                    <a:pt x="6121" y="4156"/>
                    <a:pt x="6091" y="4150"/>
                    <a:pt x="6061" y="4150"/>
                  </a:cubicBezTo>
                  <a:cubicBezTo>
                    <a:pt x="6032" y="4150"/>
                    <a:pt x="6002" y="4156"/>
                    <a:pt x="5978" y="4168"/>
                  </a:cubicBezTo>
                  <a:lnTo>
                    <a:pt x="5026" y="4668"/>
                  </a:lnTo>
                  <a:lnTo>
                    <a:pt x="4716" y="4096"/>
                  </a:lnTo>
                  <a:lnTo>
                    <a:pt x="5026" y="4096"/>
                  </a:lnTo>
                  <a:cubicBezTo>
                    <a:pt x="5073" y="4096"/>
                    <a:pt x="5121" y="4073"/>
                    <a:pt x="5145" y="4049"/>
                  </a:cubicBezTo>
                  <a:cubicBezTo>
                    <a:pt x="5216" y="4001"/>
                    <a:pt x="5216" y="3906"/>
                    <a:pt x="5192" y="3834"/>
                  </a:cubicBezTo>
                  <a:lnTo>
                    <a:pt x="5026" y="3525"/>
                  </a:lnTo>
                  <a:lnTo>
                    <a:pt x="7121" y="3525"/>
                  </a:lnTo>
                  <a:cubicBezTo>
                    <a:pt x="7526" y="3525"/>
                    <a:pt x="7859" y="3215"/>
                    <a:pt x="7883" y="2834"/>
                  </a:cubicBezTo>
                  <a:cubicBezTo>
                    <a:pt x="7883" y="2453"/>
                    <a:pt x="7645" y="2144"/>
                    <a:pt x="7288" y="2072"/>
                  </a:cubicBezTo>
                  <a:cubicBezTo>
                    <a:pt x="7264" y="1286"/>
                    <a:pt x="6764" y="834"/>
                    <a:pt x="6288" y="667"/>
                  </a:cubicBezTo>
                  <a:cubicBezTo>
                    <a:pt x="6113" y="601"/>
                    <a:pt x="5933" y="569"/>
                    <a:pt x="5757" y="569"/>
                  </a:cubicBezTo>
                  <a:cubicBezTo>
                    <a:pt x="5357" y="569"/>
                    <a:pt x="4973" y="734"/>
                    <a:pt x="4692" y="1048"/>
                  </a:cubicBezTo>
                  <a:lnTo>
                    <a:pt x="4549" y="1048"/>
                  </a:lnTo>
                  <a:cubicBezTo>
                    <a:pt x="4287" y="1048"/>
                    <a:pt x="4073" y="1143"/>
                    <a:pt x="3906" y="1334"/>
                  </a:cubicBezTo>
                  <a:lnTo>
                    <a:pt x="3263" y="96"/>
                  </a:lnTo>
                  <a:cubicBezTo>
                    <a:pt x="3239" y="24"/>
                    <a:pt x="3192" y="0"/>
                    <a:pt x="31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47"/>
            <p:cNvSpPr/>
            <p:nvPr/>
          </p:nvSpPr>
          <p:spPr>
            <a:xfrm>
              <a:off x="3071450" y="3563200"/>
              <a:ext cx="111350" cy="70375"/>
            </a:xfrm>
            <a:custGeom>
              <a:rect b="b" l="l" r="r" t="t"/>
              <a:pathLst>
                <a:path extrusionOk="0" h="2815" w="4454">
                  <a:moveTo>
                    <a:pt x="2206" y="1"/>
                  </a:moveTo>
                  <a:cubicBezTo>
                    <a:pt x="1832" y="1"/>
                    <a:pt x="1478" y="160"/>
                    <a:pt x="1215" y="456"/>
                  </a:cubicBezTo>
                  <a:cubicBezTo>
                    <a:pt x="1176" y="453"/>
                    <a:pt x="1138" y="451"/>
                    <a:pt x="1101" y="451"/>
                  </a:cubicBezTo>
                  <a:cubicBezTo>
                    <a:pt x="907" y="451"/>
                    <a:pt x="727" y="503"/>
                    <a:pt x="548" y="623"/>
                  </a:cubicBezTo>
                  <a:cubicBezTo>
                    <a:pt x="500" y="647"/>
                    <a:pt x="476" y="671"/>
                    <a:pt x="453" y="695"/>
                  </a:cubicBezTo>
                  <a:cubicBezTo>
                    <a:pt x="238" y="957"/>
                    <a:pt x="214" y="1290"/>
                    <a:pt x="286" y="1552"/>
                  </a:cubicBezTo>
                  <a:cubicBezTo>
                    <a:pt x="119" y="1671"/>
                    <a:pt x="0" y="1861"/>
                    <a:pt x="0" y="2123"/>
                  </a:cubicBezTo>
                  <a:cubicBezTo>
                    <a:pt x="0" y="2504"/>
                    <a:pt x="334" y="2814"/>
                    <a:pt x="715" y="2814"/>
                  </a:cubicBezTo>
                  <a:lnTo>
                    <a:pt x="1167" y="2814"/>
                  </a:lnTo>
                  <a:cubicBezTo>
                    <a:pt x="1191" y="2814"/>
                    <a:pt x="1215" y="2814"/>
                    <a:pt x="1238" y="2790"/>
                  </a:cubicBezTo>
                  <a:cubicBezTo>
                    <a:pt x="1358" y="2647"/>
                    <a:pt x="1262" y="2481"/>
                    <a:pt x="1119" y="2481"/>
                  </a:cubicBezTo>
                  <a:lnTo>
                    <a:pt x="715" y="2481"/>
                  </a:lnTo>
                  <a:cubicBezTo>
                    <a:pt x="524" y="2481"/>
                    <a:pt x="357" y="2290"/>
                    <a:pt x="357" y="2123"/>
                  </a:cubicBezTo>
                  <a:cubicBezTo>
                    <a:pt x="357" y="1957"/>
                    <a:pt x="429" y="1838"/>
                    <a:pt x="595" y="1766"/>
                  </a:cubicBezTo>
                  <a:lnTo>
                    <a:pt x="619" y="1766"/>
                  </a:lnTo>
                  <a:cubicBezTo>
                    <a:pt x="691" y="1719"/>
                    <a:pt x="715" y="1599"/>
                    <a:pt x="667" y="1528"/>
                  </a:cubicBezTo>
                  <a:cubicBezTo>
                    <a:pt x="572" y="1361"/>
                    <a:pt x="572" y="1147"/>
                    <a:pt x="691" y="957"/>
                  </a:cubicBezTo>
                  <a:cubicBezTo>
                    <a:pt x="715" y="933"/>
                    <a:pt x="738" y="933"/>
                    <a:pt x="738" y="909"/>
                  </a:cubicBezTo>
                  <a:cubicBezTo>
                    <a:pt x="843" y="834"/>
                    <a:pt x="956" y="797"/>
                    <a:pt x="1067" y="797"/>
                  </a:cubicBezTo>
                  <a:cubicBezTo>
                    <a:pt x="1134" y="797"/>
                    <a:pt x="1200" y="811"/>
                    <a:pt x="1262" y="837"/>
                  </a:cubicBezTo>
                  <a:cubicBezTo>
                    <a:pt x="1276" y="844"/>
                    <a:pt x="1290" y="847"/>
                    <a:pt x="1304" y="847"/>
                  </a:cubicBezTo>
                  <a:cubicBezTo>
                    <a:pt x="1336" y="847"/>
                    <a:pt x="1365" y="830"/>
                    <a:pt x="1381" y="814"/>
                  </a:cubicBezTo>
                  <a:cubicBezTo>
                    <a:pt x="1577" y="511"/>
                    <a:pt x="1906" y="355"/>
                    <a:pt x="2248" y="355"/>
                  </a:cubicBezTo>
                  <a:cubicBezTo>
                    <a:pt x="2364" y="355"/>
                    <a:pt x="2482" y="373"/>
                    <a:pt x="2596" y="409"/>
                  </a:cubicBezTo>
                  <a:cubicBezTo>
                    <a:pt x="2977" y="552"/>
                    <a:pt x="3358" y="933"/>
                    <a:pt x="3334" y="1576"/>
                  </a:cubicBezTo>
                  <a:cubicBezTo>
                    <a:pt x="3334" y="1671"/>
                    <a:pt x="3382" y="1742"/>
                    <a:pt x="3477" y="1766"/>
                  </a:cubicBezTo>
                  <a:lnTo>
                    <a:pt x="3501" y="1766"/>
                  </a:lnTo>
                  <a:cubicBezTo>
                    <a:pt x="3511" y="1765"/>
                    <a:pt x="3522" y="1765"/>
                    <a:pt x="3532" y="1765"/>
                  </a:cubicBezTo>
                  <a:cubicBezTo>
                    <a:pt x="3823" y="1765"/>
                    <a:pt x="3994" y="2087"/>
                    <a:pt x="3787" y="2409"/>
                  </a:cubicBezTo>
                  <a:cubicBezTo>
                    <a:pt x="3763" y="2457"/>
                    <a:pt x="3691" y="2481"/>
                    <a:pt x="3644" y="2481"/>
                  </a:cubicBezTo>
                  <a:lnTo>
                    <a:pt x="1881" y="2481"/>
                  </a:lnTo>
                  <a:cubicBezTo>
                    <a:pt x="1858" y="2481"/>
                    <a:pt x="1834" y="2481"/>
                    <a:pt x="1810" y="2504"/>
                  </a:cubicBezTo>
                  <a:cubicBezTo>
                    <a:pt x="1667" y="2647"/>
                    <a:pt x="1786" y="2814"/>
                    <a:pt x="1929" y="2814"/>
                  </a:cubicBezTo>
                  <a:lnTo>
                    <a:pt x="3739" y="2814"/>
                  </a:lnTo>
                  <a:cubicBezTo>
                    <a:pt x="3834" y="2814"/>
                    <a:pt x="3953" y="2766"/>
                    <a:pt x="4025" y="2695"/>
                  </a:cubicBezTo>
                  <a:cubicBezTo>
                    <a:pt x="4453" y="2123"/>
                    <a:pt x="4168" y="1528"/>
                    <a:pt x="3668" y="1433"/>
                  </a:cubicBezTo>
                  <a:cubicBezTo>
                    <a:pt x="3644" y="695"/>
                    <a:pt x="3167" y="242"/>
                    <a:pt x="2715" y="99"/>
                  </a:cubicBezTo>
                  <a:cubicBezTo>
                    <a:pt x="2545" y="33"/>
                    <a:pt x="2374" y="1"/>
                    <a:pt x="22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4" name="Google Shape;364;p47"/>
          <p:cNvGrpSpPr/>
          <p:nvPr/>
        </p:nvGrpSpPr>
        <p:grpSpPr>
          <a:xfrm>
            <a:off x="6935953" y="3920138"/>
            <a:ext cx="263262" cy="260081"/>
            <a:chOff x="3401875" y="3087000"/>
            <a:chExt cx="296500" cy="292950"/>
          </a:xfrm>
        </p:grpSpPr>
        <p:sp>
          <p:nvSpPr>
            <p:cNvPr id="365" name="Google Shape;365;p47"/>
            <p:cNvSpPr/>
            <p:nvPr/>
          </p:nvSpPr>
          <p:spPr>
            <a:xfrm>
              <a:off x="3425675" y="3308375"/>
              <a:ext cx="31575" cy="31075"/>
            </a:xfrm>
            <a:custGeom>
              <a:rect b="b" l="l" r="r" t="t"/>
              <a:pathLst>
                <a:path extrusionOk="0" h="1243" w="1263">
                  <a:moveTo>
                    <a:pt x="614" y="1"/>
                  </a:moveTo>
                  <a:cubicBezTo>
                    <a:pt x="529" y="1"/>
                    <a:pt x="453" y="86"/>
                    <a:pt x="453" y="171"/>
                  </a:cubicBezTo>
                  <a:lnTo>
                    <a:pt x="453" y="457"/>
                  </a:lnTo>
                  <a:lnTo>
                    <a:pt x="191" y="457"/>
                  </a:lnTo>
                  <a:cubicBezTo>
                    <a:pt x="72" y="457"/>
                    <a:pt x="1" y="528"/>
                    <a:pt x="1" y="647"/>
                  </a:cubicBezTo>
                  <a:cubicBezTo>
                    <a:pt x="25" y="743"/>
                    <a:pt x="96" y="790"/>
                    <a:pt x="191" y="790"/>
                  </a:cubicBezTo>
                  <a:lnTo>
                    <a:pt x="453" y="790"/>
                  </a:lnTo>
                  <a:lnTo>
                    <a:pt x="453" y="1052"/>
                  </a:lnTo>
                  <a:cubicBezTo>
                    <a:pt x="453" y="1147"/>
                    <a:pt x="525" y="1219"/>
                    <a:pt x="596" y="1243"/>
                  </a:cubicBezTo>
                  <a:cubicBezTo>
                    <a:pt x="715" y="1243"/>
                    <a:pt x="810" y="1171"/>
                    <a:pt x="810" y="1076"/>
                  </a:cubicBezTo>
                  <a:lnTo>
                    <a:pt x="810" y="790"/>
                  </a:lnTo>
                  <a:lnTo>
                    <a:pt x="1072" y="790"/>
                  </a:lnTo>
                  <a:cubicBezTo>
                    <a:pt x="1168" y="790"/>
                    <a:pt x="1239" y="743"/>
                    <a:pt x="1239" y="647"/>
                  </a:cubicBezTo>
                  <a:cubicBezTo>
                    <a:pt x="1263" y="528"/>
                    <a:pt x="1168" y="457"/>
                    <a:pt x="1072" y="457"/>
                  </a:cubicBezTo>
                  <a:lnTo>
                    <a:pt x="810" y="457"/>
                  </a:lnTo>
                  <a:lnTo>
                    <a:pt x="810" y="171"/>
                  </a:lnTo>
                  <a:cubicBezTo>
                    <a:pt x="810" y="100"/>
                    <a:pt x="739" y="4"/>
                    <a:pt x="644" y="4"/>
                  </a:cubicBezTo>
                  <a:cubicBezTo>
                    <a:pt x="634" y="2"/>
                    <a:pt x="624" y="1"/>
                    <a:pt x="6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47"/>
            <p:cNvSpPr/>
            <p:nvPr/>
          </p:nvSpPr>
          <p:spPr>
            <a:xfrm>
              <a:off x="3529275" y="3226300"/>
              <a:ext cx="66100" cy="65525"/>
            </a:xfrm>
            <a:custGeom>
              <a:rect b="b" l="l" r="r" t="t"/>
              <a:pathLst>
                <a:path extrusionOk="0" h="2621" w="2644">
                  <a:moveTo>
                    <a:pt x="1596" y="358"/>
                  </a:moveTo>
                  <a:cubicBezTo>
                    <a:pt x="1620" y="358"/>
                    <a:pt x="1644" y="382"/>
                    <a:pt x="1644" y="406"/>
                  </a:cubicBezTo>
                  <a:lnTo>
                    <a:pt x="1644" y="811"/>
                  </a:lnTo>
                  <a:cubicBezTo>
                    <a:pt x="1644" y="906"/>
                    <a:pt x="1715" y="977"/>
                    <a:pt x="1810" y="977"/>
                  </a:cubicBezTo>
                  <a:lnTo>
                    <a:pt x="2239" y="977"/>
                  </a:lnTo>
                  <a:cubicBezTo>
                    <a:pt x="2263" y="977"/>
                    <a:pt x="2287" y="1001"/>
                    <a:pt x="2287" y="1025"/>
                  </a:cubicBezTo>
                  <a:lnTo>
                    <a:pt x="2287" y="1573"/>
                  </a:lnTo>
                  <a:cubicBezTo>
                    <a:pt x="2287" y="1597"/>
                    <a:pt x="2263" y="1620"/>
                    <a:pt x="2239" y="1620"/>
                  </a:cubicBezTo>
                  <a:lnTo>
                    <a:pt x="1810" y="1620"/>
                  </a:lnTo>
                  <a:cubicBezTo>
                    <a:pt x="1715" y="1620"/>
                    <a:pt x="1644" y="1692"/>
                    <a:pt x="1644" y="1787"/>
                  </a:cubicBezTo>
                  <a:lnTo>
                    <a:pt x="1644" y="2216"/>
                  </a:lnTo>
                  <a:cubicBezTo>
                    <a:pt x="1644" y="2240"/>
                    <a:pt x="1620" y="2263"/>
                    <a:pt x="1596" y="2263"/>
                  </a:cubicBezTo>
                  <a:lnTo>
                    <a:pt x="1025" y="2263"/>
                  </a:lnTo>
                  <a:cubicBezTo>
                    <a:pt x="1001" y="2263"/>
                    <a:pt x="977" y="2240"/>
                    <a:pt x="977" y="2216"/>
                  </a:cubicBezTo>
                  <a:lnTo>
                    <a:pt x="977" y="1787"/>
                  </a:lnTo>
                  <a:cubicBezTo>
                    <a:pt x="977" y="1692"/>
                    <a:pt x="905" y="1620"/>
                    <a:pt x="810" y="1620"/>
                  </a:cubicBezTo>
                  <a:lnTo>
                    <a:pt x="382" y="1620"/>
                  </a:lnTo>
                  <a:cubicBezTo>
                    <a:pt x="358" y="1620"/>
                    <a:pt x="334" y="1597"/>
                    <a:pt x="334" y="1573"/>
                  </a:cubicBezTo>
                  <a:lnTo>
                    <a:pt x="334" y="1025"/>
                  </a:lnTo>
                  <a:cubicBezTo>
                    <a:pt x="334" y="1001"/>
                    <a:pt x="358" y="977"/>
                    <a:pt x="382" y="977"/>
                  </a:cubicBezTo>
                  <a:lnTo>
                    <a:pt x="810" y="977"/>
                  </a:lnTo>
                  <a:cubicBezTo>
                    <a:pt x="905" y="977"/>
                    <a:pt x="977" y="906"/>
                    <a:pt x="977" y="811"/>
                  </a:cubicBezTo>
                  <a:lnTo>
                    <a:pt x="977" y="406"/>
                  </a:lnTo>
                  <a:cubicBezTo>
                    <a:pt x="977" y="382"/>
                    <a:pt x="1001" y="358"/>
                    <a:pt x="1025" y="358"/>
                  </a:cubicBezTo>
                  <a:close/>
                  <a:moveTo>
                    <a:pt x="1025" y="1"/>
                  </a:moveTo>
                  <a:cubicBezTo>
                    <a:pt x="810" y="1"/>
                    <a:pt x="643" y="168"/>
                    <a:pt x="643" y="406"/>
                  </a:cubicBezTo>
                  <a:lnTo>
                    <a:pt x="643" y="620"/>
                  </a:lnTo>
                  <a:lnTo>
                    <a:pt x="382" y="620"/>
                  </a:lnTo>
                  <a:cubicBezTo>
                    <a:pt x="167" y="620"/>
                    <a:pt x="0" y="811"/>
                    <a:pt x="0" y="1025"/>
                  </a:cubicBezTo>
                  <a:lnTo>
                    <a:pt x="0" y="1573"/>
                  </a:lnTo>
                  <a:cubicBezTo>
                    <a:pt x="0" y="1787"/>
                    <a:pt x="167" y="1978"/>
                    <a:pt x="382" y="1978"/>
                  </a:cubicBezTo>
                  <a:lnTo>
                    <a:pt x="643" y="1978"/>
                  </a:lnTo>
                  <a:lnTo>
                    <a:pt x="643" y="2216"/>
                  </a:lnTo>
                  <a:cubicBezTo>
                    <a:pt x="643" y="2454"/>
                    <a:pt x="810" y="2621"/>
                    <a:pt x="1025" y="2621"/>
                  </a:cubicBezTo>
                  <a:lnTo>
                    <a:pt x="1596" y="2621"/>
                  </a:lnTo>
                  <a:cubicBezTo>
                    <a:pt x="1810" y="2621"/>
                    <a:pt x="1977" y="2454"/>
                    <a:pt x="1977" y="2216"/>
                  </a:cubicBezTo>
                  <a:lnTo>
                    <a:pt x="1977" y="2001"/>
                  </a:lnTo>
                  <a:lnTo>
                    <a:pt x="2239" y="2001"/>
                  </a:lnTo>
                  <a:cubicBezTo>
                    <a:pt x="2453" y="2001"/>
                    <a:pt x="2644" y="1811"/>
                    <a:pt x="2644" y="1597"/>
                  </a:cubicBezTo>
                  <a:lnTo>
                    <a:pt x="2644" y="1049"/>
                  </a:lnTo>
                  <a:cubicBezTo>
                    <a:pt x="2644" y="835"/>
                    <a:pt x="2453" y="644"/>
                    <a:pt x="2239" y="644"/>
                  </a:cubicBezTo>
                  <a:lnTo>
                    <a:pt x="1977" y="644"/>
                  </a:lnTo>
                  <a:lnTo>
                    <a:pt x="1977" y="406"/>
                  </a:lnTo>
                  <a:cubicBezTo>
                    <a:pt x="1977" y="168"/>
                    <a:pt x="1810" y="1"/>
                    <a:pt x="15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47"/>
            <p:cNvSpPr/>
            <p:nvPr/>
          </p:nvSpPr>
          <p:spPr>
            <a:xfrm>
              <a:off x="3498900" y="3195950"/>
              <a:ext cx="125650" cy="126250"/>
            </a:xfrm>
            <a:custGeom>
              <a:rect b="b" l="l" r="r" t="t"/>
              <a:pathLst>
                <a:path extrusionOk="0" h="5050" w="5026">
                  <a:moveTo>
                    <a:pt x="2525" y="358"/>
                  </a:moveTo>
                  <a:cubicBezTo>
                    <a:pt x="3716" y="358"/>
                    <a:pt x="4692" y="1334"/>
                    <a:pt x="4692" y="2525"/>
                  </a:cubicBezTo>
                  <a:cubicBezTo>
                    <a:pt x="4692" y="3716"/>
                    <a:pt x="3716" y="4692"/>
                    <a:pt x="2525" y="4692"/>
                  </a:cubicBezTo>
                  <a:cubicBezTo>
                    <a:pt x="1311" y="4692"/>
                    <a:pt x="358" y="3716"/>
                    <a:pt x="358" y="2525"/>
                  </a:cubicBezTo>
                  <a:cubicBezTo>
                    <a:pt x="358" y="1334"/>
                    <a:pt x="1335" y="358"/>
                    <a:pt x="2525" y="358"/>
                  </a:cubicBezTo>
                  <a:close/>
                  <a:moveTo>
                    <a:pt x="2525" y="0"/>
                  </a:moveTo>
                  <a:cubicBezTo>
                    <a:pt x="1120" y="0"/>
                    <a:pt x="1" y="1144"/>
                    <a:pt x="1" y="2525"/>
                  </a:cubicBezTo>
                  <a:cubicBezTo>
                    <a:pt x="1" y="3906"/>
                    <a:pt x="1120" y="5049"/>
                    <a:pt x="2525" y="5049"/>
                  </a:cubicBezTo>
                  <a:cubicBezTo>
                    <a:pt x="3907" y="5049"/>
                    <a:pt x="5026" y="3906"/>
                    <a:pt x="5026" y="2525"/>
                  </a:cubicBezTo>
                  <a:cubicBezTo>
                    <a:pt x="5026" y="1144"/>
                    <a:pt x="3907" y="0"/>
                    <a:pt x="252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47"/>
            <p:cNvSpPr/>
            <p:nvPr/>
          </p:nvSpPr>
          <p:spPr>
            <a:xfrm>
              <a:off x="3401875" y="3087000"/>
              <a:ext cx="296500" cy="292950"/>
            </a:xfrm>
            <a:custGeom>
              <a:rect b="b" l="l" r="r" t="t"/>
              <a:pathLst>
                <a:path extrusionOk="0" h="11718" w="11860">
                  <a:moveTo>
                    <a:pt x="7454" y="334"/>
                  </a:moveTo>
                  <a:cubicBezTo>
                    <a:pt x="8407" y="334"/>
                    <a:pt x="9193" y="1120"/>
                    <a:pt x="9193" y="2072"/>
                  </a:cubicBezTo>
                  <a:lnTo>
                    <a:pt x="8621" y="2072"/>
                  </a:lnTo>
                  <a:cubicBezTo>
                    <a:pt x="8621" y="1429"/>
                    <a:pt x="8097" y="882"/>
                    <a:pt x="7430" y="882"/>
                  </a:cubicBezTo>
                  <a:lnTo>
                    <a:pt x="5358" y="882"/>
                  </a:lnTo>
                  <a:cubicBezTo>
                    <a:pt x="4715" y="882"/>
                    <a:pt x="4168" y="1429"/>
                    <a:pt x="4168" y="2072"/>
                  </a:cubicBezTo>
                  <a:lnTo>
                    <a:pt x="3596" y="2072"/>
                  </a:lnTo>
                  <a:cubicBezTo>
                    <a:pt x="3620" y="1120"/>
                    <a:pt x="4382" y="334"/>
                    <a:pt x="5358" y="334"/>
                  </a:cubicBezTo>
                  <a:close/>
                  <a:moveTo>
                    <a:pt x="4382" y="2453"/>
                  </a:moveTo>
                  <a:cubicBezTo>
                    <a:pt x="4525" y="2453"/>
                    <a:pt x="4644" y="2549"/>
                    <a:pt x="4644" y="2691"/>
                  </a:cubicBezTo>
                  <a:lnTo>
                    <a:pt x="4644" y="2953"/>
                  </a:lnTo>
                  <a:lnTo>
                    <a:pt x="3096" y="2953"/>
                  </a:lnTo>
                  <a:lnTo>
                    <a:pt x="3096" y="2691"/>
                  </a:lnTo>
                  <a:cubicBezTo>
                    <a:pt x="3096" y="2549"/>
                    <a:pt x="3215" y="2453"/>
                    <a:pt x="3358" y="2453"/>
                  </a:cubicBezTo>
                  <a:close/>
                  <a:moveTo>
                    <a:pt x="9455" y="2453"/>
                  </a:moveTo>
                  <a:cubicBezTo>
                    <a:pt x="9597" y="2453"/>
                    <a:pt x="9716" y="2549"/>
                    <a:pt x="9716" y="2691"/>
                  </a:cubicBezTo>
                  <a:lnTo>
                    <a:pt x="9716" y="2953"/>
                  </a:lnTo>
                  <a:lnTo>
                    <a:pt x="8169" y="2953"/>
                  </a:lnTo>
                  <a:lnTo>
                    <a:pt x="8169" y="2691"/>
                  </a:lnTo>
                  <a:cubicBezTo>
                    <a:pt x="8169" y="2549"/>
                    <a:pt x="8288" y="2453"/>
                    <a:pt x="8431" y="2453"/>
                  </a:cubicBezTo>
                  <a:close/>
                  <a:moveTo>
                    <a:pt x="2120" y="7002"/>
                  </a:moveTo>
                  <a:cubicBezTo>
                    <a:pt x="2215" y="7002"/>
                    <a:pt x="2286" y="7073"/>
                    <a:pt x="2286" y="7169"/>
                  </a:cubicBezTo>
                  <a:lnTo>
                    <a:pt x="2286" y="7645"/>
                  </a:lnTo>
                  <a:lnTo>
                    <a:pt x="905" y="7645"/>
                  </a:lnTo>
                  <a:lnTo>
                    <a:pt x="905" y="7169"/>
                  </a:lnTo>
                  <a:cubicBezTo>
                    <a:pt x="905" y="7073"/>
                    <a:pt x="977" y="7002"/>
                    <a:pt x="1072" y="7002"/>
                  </a:cubicBezTo>
                  <a:close/>
                  <a:moveTo>
                    <a:pt x="11500" y="10304"/>
                  </a:moveTo>
                  <a:cubicBezTo>
                    <a:pt x="11454" y="10357"/>
                    <a:pt x="11404" y="10406"/>
                    <a:pt x="11351" y="10452"/>
                  </a:cubicBezTo>
                  <a:lnTo>
                    <a:pt x="11351" y="10452"/>
                  </a:lnTo>
                  <a:cubicBezTo>
                    <a:pt x="11434" y="10440"/>
                    <a:pt x="11487" y="10387"/>
                    <a:pt x="11500" y="10304"/>
                  </a:cubicBezTo>
                  <a:close/>
                  <a:moveTo>
                    <a:pt x="11351" y="10452"/>
                  </a:moveTo>
                  <a:cubicBezTo>
                    <a:pt x="11339" y="10454"/>
                    <a:pt x="11326" y="10455"/>
                    <a:pt x="11312" y="10455"/>
                  </a:cubicBezTo>
                  <a:lnTo>
                    <a:pt x="6573" y="10455"/>
                  </a:lnTo>
                  <a:cubicBezTo>
                    <a:pt x="6406" y="10622"/>
                    <a:pt x="6525" y="10812"/>
                    <a:pt x="6668" y="10812"/>
                  </a:cubicBezTo>
                  <a:lnTo>
                    <a:pt x="10407" y="10812"/>
                  </a:lnTo>
                  <a:cubicBezTo>
                    <a:pt x="10763" y="10812"/>
                    <a:pt x="11095" y="10675"/>
                    <a:pt x="11351" y="10452"/>
                  </a:cubicBezTo>
                  <a:close/>
                  <a:moveTo>
                    <a:pt x="2477" y="7978"/>
                  </a:moveTo>
                  <a:cubicBezTo>
                    <a:pt x="2620" y="7978"/>
                    <a:pt x="2739" y="8097"/>
                    <a:pt x="2739" y="8264"/>
                  </a:cubicBezTo>
                  <a:lnTo>
                    <a:pt x="2739" y="11074"/>
                  </a:lnTo>
                  <a:cubicBezTo>
                    <a:pt x="2739" y="11241"/>
                    <a:pt x="2620" y="11360"/>
                    <a:pt x="2477" y="11360"/>
                  </a:cubicBezTo>
                  <a:lnTo>
                    <a:pt x="619" y="11360"/>
                  </a:lnTo>
                  <a:cubicBezTo>
                    <a:pt x="476" y="11360"/>
                    <a:pt x="334" y="11241"/>
                    <a:pt x="334" y="11074"/>
                  </a:cubicBezTo>
                  <a:lnTo>
                    <a:pt x="334" y="8264"/>
                  </a:lnTo>
                  <a:cubicBezTo>
                    <a:pt x="334" y="8097"/>
                    <a:pt x="476" y="7978"/>
                    <a:pt x="619" y="7978"/>
                  </a:cubicBezTo>
                  <a:close/>
                  <a:moveTo>
                    <a:pt x="5382" y="0"/>
                  </a:moveTo>
                  <a:cubicBezTo>
                    <a:pt x="4215" y="0"/>
                    <a:pt x="3263" y="929"/>
                    <a:pt x="3263" y="2072"/>
                  </a:cubicBezTo>
                  <a:cubicBezTo>
                    <a:pt x="2977" y="2144"/>
                    <a:pt x="2763" y="2382"/>
                    <a:pt x="2763" y="2668"/>
                  </a:cubicBezTo>
                  <a:lnTo>
                    <a:pt x="2763" y="2930"/>
                  </a:lnTo>
                  <a:lnTo>
                    <a:pt x="2382" y="2930"/>
                  </a:lnTo>
                  <a:cubicBezTo>
                    <a:pt x="1596" y="2930"/>
                    <a:pt x="953" y="3573"/>
                    <a:pt x="953" y="4382"/>
                  </a:cubicBezTo>
                  <a:lnTo>
                    <a:pt x="953" y="6645"/>
                  </a:lnTo>
                  <a:cubicBezTo>
                    <a:pt x="715" y="6692"/>
                    <a:pt x="548" y="6907"/>
                    <a:pt x="548" y="7145"/>
                  </a:cubicBezTo>
                  <a:lnTo>
                    <a:pt x="548" y="7621"/>
                  </a:lnTo>
                  <a:cubicBezTo>
                    <a:pt x="238" y="7669"/>
                    <a:pt x="0" y="7931"/>
                    <a:pt x="0" y="8264"/>
                  </a:cubicBezTo>
                  <a:lnTo>
                    <a:pt x="0" y="11098"/>
                  </a:lnTo>
                  <a:cubicBezTo>
                    <a:pt x="0" y="11431"/>
                    <a:pt x="286" y="11717"/>
                    <a:pt x="619" y="11717"/>
                  </a:cubicBezTo>
                  <a:lnTo>
                    <a:pt x="2477" y="11717"/>
                  </a:lnTo>
                  <a:cubicBezTo>
                    <a:pt x="2810" y="11717"/>
                    <a:pt x="3096" y="11431"/>
                    <a:pt x="3096" y="11098"/>
                  </a:cubicBezTo>
                  <a:lnTo>
                    <a:pt x="3096" y="10812"/>
                  </a:lnTo>
                  <a:lnTo>
                    <a:pt x="5787" y="10812"/>
                  </a:lnTo>
                  <a:cubicBezTo>
                    <a:pt x="5882" y="10812"/>
                    <a:pt x="5978" y="10741"/>
                    <a:pt x="5978" y="10645"/>
                  </a:cubicBezTo>
                  <a:cubicBezTo>
                    <a:pt x="5978" y="10550"/>
                    <a:pt x="5882" y="10479"/>
                    <a:pt x="5787" y="10455"/>
                  </a:cubicBezTo>
                  <a:lnTo>
                    <a:pt x="3096" y="10455"/>
                  </a:lnTo>
                  <a:lnTo>
                    <a:pt x="3096" y="8264"/>
                  </a:lnTo>
                  <a:cubicBezTo>
                    <a:pt x="3096" y="7978"/>
                    <a:pt x="2644" y="7645"/>
                    <a:pt x="2644" y="7645"/>
                  </a:cubicBezTo>
                  <a:lnTo>
                    <a:pt x="2644" y="7169"/>
                  </a:lnTo>
                  <a:cubicBezTo>
                    <a:pt x="2644" y="6907"/>
                    <a:pt x="2405" y="6668"/>
                    <a:pt x="2120" y="6668"/>
                  </a:cubicBezTo>
                  <a:lnTo>
                    <a:pt x="1286" y="6668"/>
                  </a:lnTo>
                  <a:lnTo>
                    <a:pt x="1286" y="4406"/>
                  </a:lnTo>
                  <a:cubicBezTo>
                    <a:pt x="1286" y="4406"/>
                    <a:pt x="1786" y="3311"/>
                    <a:pt x="2405" y="3311"/>
                  </a:cubicBezTo>
                  <a:lnTo>
                    <a:pt x="5787" y="3311"/>
                  </a:lnTo>
                  <a:cubicBezTo>
                    <a:pt x="5882" y="3311"/>
                    <a:pt x="5978" y="3215"/>
                    <a:pt x="5978" y="3120"/>
                  </a:cubicBezTo>
                  <a:cubicBezTo>
                    <a:pt x="5978" y="3025"/>
                    <a:pt x="5787" y="2930"/>
                    <a:pt x="5787" y="2930"/>
                  </a:cubicBezTo>
                  <a:lnTo>
                    <a:pt x="4977" y="2930"/>
                  </a:lnTo>
                  <a:lnTo>
                    <a:pt x="4977" y="2668"/>
                  </a:lnTo>
                  <a:cubicBezTo>
                    <a:pt x="4977" y="2382"/>
                    <a:pt x="4763" y="2144"/>
                    <a:pt x="4477" y="2096"/>
                  </a:cubicBezTo>
                  <a:cubicBezTo>
                    <a:pt x="4477" y="1620"/>
                    <a:pt x="4858" y="1239"/>
                    <a:pt x="5335" y="1239"/>
                  </a:cubicBezTo>
                  <a:lnTo>
                    <a:pt x="7454" y="1239"/>
                  </a:lnTo>
                  <a:cubicBezTo>
                    <a:pt x="7930" y="1239"/>
                    <a:pt x="8311" y="1620"/>
                    <a:pt x="8311" y="2096"/>
                  </a:cubicBezTo>
                  <a:cubicBezTo>
                    <a:pt x="8026" y="2144"/>
                    <a:pt x="7811" y="2382"/>
                    <a:pt x="7811" y="2691"/>
                  </a:cubicBezTo>
                  <a:lnTo>
                    <a:pt x="7811" y="2953"/>
                  </a:lnTo>
                  <a:lnTo>
                    <a:pt x="6668" y="2953"/>
                  </a:lnTo>
                  <a:cubicBezTo>
                    <a:pt x="6573" y="2953"/>
                    <a:pt x="6502" y="3025"/>
                    <a:pt x="6502" y="3120"/>
                  </a:cubicBezTo>
                  <a:cubicBezTo>
                    <a:pt x="6502" y="3215"/>
                    <a:pt x="6573" y="3311"/>
                    <a:pt x="6668" y="3311"/>
                  </a:cubicBezTo>
                  <a:lnTo>
                    <a:pt x="10407" y="3311"/>
                  </a:lnTo>
                  <a:cubicBezTo>
                    <a:pt x="11002" y="3311"/>
                    <a:pt x="11503" y="3787"/>
                    <a:pt x="11503" y="4406"/>
                  </a:cubicBezTo>
                  <a:lnTo>
                    <a:pt x="11503" y="10264"/>
                  </a:lnTo>
                  <a:cubicBezTo>
                    <a:pt x="11503" y="10278"/>
                    <a:pt x="11502" y="10291"/>
                    <a:pt x="11500" y="10304"/>
                  </a:cubicBezTo>
                  <a:lnTo>
                    <a:pt x="11500" y="10304"/>
                  </a:lnTo>
                  <a:cubicBezTo>
                    <a:pt x="11723" y="10048"/>
                    <a:pt x="11860" y="9716"/>
                    <a:pt x="11860" y="9359"/>
                  </a:cubicBezTo>
                  <a:lnTo>
                    <a:pt x="11860" y="4382"/>
                  </a:lnTo>
                  <a:cubicBezTo>
                    <a:pt x="11860" y="3573"/>
                    <a:pt x="11193" y="2930"/>
                    <a:pt x="10407" y="2930"/>
                  </a:cubicBezTo>
                  <a:lnTo>
                    <a:pt x="10074" y="2930"/>
                  </a:lnTo>
                  <a:lnTo>
                    <a:pt x="10074" y="2668"/>
                  </a:lnTo>
                  <a:cubicBezTo>
                    <a:pt x="10074" y="2382"/>
                    <a:pt x="9836" y="2144"/>
                    <a:pt x="9550" y="2072"/>
                  </a:cubicBezTo>
                  <a:cubicBezTo>
                    <a:pt x="9550" y="929"/>
                    <a:pt x="8597" y="0"/>
                    <a:pt x="74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9" name="Google Shape;369;p47"/>
          <p:cNvGrpSpPr/>
          <p:nvPr/>
        </p:nvGrpSpPr>
        <p:grpSpPr>
          <a:xfrm>
            <a:off x="7506006" y="3934950"/>
            <a:ext cx="262730" cy="230473"/>
            <a:chOff x="2888675" y="2647625"/>
            <a:chExt cx="295900" cy="259600"/>
          </a:xfrm>
        </p:grpSpPr>
        <p:sp>
          <p:nvSpPr>
            <p:cNvPr id="370" name="Google Shape;370;p47"/>
            <p:cNvSpPr/>
            <p:nvPr/>
          </p:nvSpPr>
          <p:spPr>
            <a:xfrm>
              <a:off x="3041675" y="2677750"/>
              <a:ext cx="142900" cy="229475"/>
            </a:xfrm>
            <a:custGeom>
              <a:rect b="b" l="l" r="r" t="t"/>
              <a:pathLst>
                <a:path extrusionOk="0" h="9179" w="5716">
                  <a:moveTo>
                    <a:pt x="5525" y="0"/>
                  </a:moveTo>
                  <a:cubicBezTo>
                    <a:pt x="5508" y="0"/>
                    <a:pt x="5492" y="3"/>
                    <a:pt x="5478" y="10"/>
                  </a:cubicBezTo>
                  <a:lnTo>
                    <a:pt x="1715" y="1439"/>
                  </a:lnTo>
                  <a:lnTo>
                    <a:pt x="739" y="1082"/>
                  </a:lnTo>
                  <a:cubicBezTo>
                    <a:pt x="713" y="1069"/>
                    <a:pt x="688" y="1063"/>
                    <a:pt x="663" y="1063"/>
                  </a:cubicBezTo>
                  <a:cubicBezTo>
                    <a:pt x="597" y="1063"/>
                    <a:pt x="542" y="1107"/>
                    <a:pt x="524" y="1177"/>
                  </a:cubicBezTo>
                  <a:cubicBezTo>
                    <a:pt x="477" y="1272"/>
                    <a:pt x="524" y="1367"/>
                    <a:pt x="620" y="1391"/>
                  </a:cubicBezTo>
                  <a:lnTo>
                    <a:pt x="1644" y="1772"/>
                  </a:lnTo>
                  <a:cubicBezTo>
                    <a:pt x="1667" y="1784"/>
                    <a:pt x="1685" y="1790"/>
                    <a:pt x="1703" y="1790"/>
                  </a:cubicBezTo>
                  <a:cubicBezTo>
                    <a:pt x="1721" y="1790"/>
                    <a:pt x="1739" y="1784"/>
                    <a:pt x="1763" y="1772"/>
                  </a:cubicBezTo>
                  <a:lnTo>
                    <a:pt x="5359" y="415"/>
                  </a:lnTo>
                  <a:lnTo>
                    <a:pt x="5359" y="7440"/>
                  </a:lnTo>
                  <a:lnTo>
                    <a:pt x="1715" y="8821"/>
                  </a:lnTo>
                  <a:lnTo>
                    <a:pt x="262" y="8274"/>
                  </a:lnTo>
                  <a:cubicBezTo>
                    <a:pt x="237" y="8261"/>
                    <a:pt x="211" y="8255"/>
                    <a:pt x="187" y="8255"/>
                  </a:cubicBezTo>
                  <a:cubicBezTo>
                    <a:pt x="119" y="8255"/>
                    <a:pt x="59" y="8299"/>
                    <a:pt x="24" y="8369"/>
                  </a:cubicBezTo>
                  <a:cubicBezTo>
                    <a:pt x="0" y="8464"/>
                    <a:pt x="48" y="8559"/>
                    <a:pt x="119" y="8583"/>
                  </a:cubicBezTo>
                  <a:lnTo>
                    <a:pt x="1644" y="9155"/>
                  </a:lnTo>
                  <a:cubicBezTo>
                    <a:pt x="1667" y="9179"/>
                    <a:pt x="1691" y="9179"/>
                    <a:pt x="1715" y="9179"/>
                  </a:cubicBezTo>
                  <a:cubicBezTo>
                    <a:pt x="1715" y="9179"/>
                    <a:pt x="1739" y="9179"/>
                    <a:pt x="1763" y="9155"/>
                  </a:cubicBezTo>
                  <a:lnTo>
                    <a:pt x="5597" y="7726"/>
                  </a:lnTo>
                  <a:cubicBezTo>
                    <a:pt x="5668" y="7678"/>
                    <a:pt x="5716" y="7631"/>
                    <a:pt x="5716" y="7559"/>
                  </a:cubicBezTo>
                  <a:lnTo>
                    <a:pt x="5716" y="177"/>
                  </a:lnTo>
                  <a:cubicBezTo>
                    <a:pt x="5716" y="105"/>
                    <a:pt x="5692" y="58"/>
                    <a:pt x="5644" y="34"/>
                  </a:cubicBezTo>
                  <a:cubicBezTo>
                    <a:pt x="5611" y="17"/>
                    <a:pt x="5565" y="0"/>
                    <a:pt x="552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47"/>
            <p:cNvSpPr/>
            <p:nvPr/>
          </p:nvSpPr>
          <p:spPr>
            <a:xfrm>
              <a:off x="2888675" y="2647625"/>
              <a:ext cx="276275" cy="259600"/>
            </a:xfrm>
            <a:custGeom>
              <a:rect b="b" l="l" r="r" t="t"/>
              <a:pathLst>
                <a:path extrusionOk="0" h="10384" w="11051">
                  <a:moveTo>
                    <a:pt x="2810" y="358"/>
                  </a:moveTo>
                  <a:cubicBezTo>
                    <a:pt x="3334" y="358"/>
                    <a:pt x="3787" y="572"/>
                    <a:pt x="4049" y="953"/>
                  </a:cubicBezTo>
                  <a:cubicBezTo>
                    <a:pt x="4358" y="1382"/>
                    <a:pt x="4430" y="2025"/>
                    <a:pt x="4215" y="2620"/>
                  </a:cubicBezTo>
                  <a:cubicBezTo>
                    <a:pt x="4049" y="3049"/>
                    <a:pt x="3787" y="3406"/>
                    <a:pt x="3501" y="3763"/>
                  </a:cubicBezTo>
                  <a:cubicBezTo>
                    <a:pt x="3453" y="3835"/>
                    <a:pt x="3382" y="3906"/>
                    <a:pt x="3334" y="3977"/>
                  </a:cubicBezTo>
                  <a:lnTo>
                    <a:pt x="2977" y="4406"/>
                  </a:lnTo>
                  <a:cubicBezTo>
                    <a:pt x="2929" y="4454"/>
                    <a:pt x="2882" y="4501"/>
                    <a:pt x="2810" y="4501"/>
                  </a:cubicBezTo>
                  <a:cubicBezTo>
                    <a:pt x="2739" y="4501"/>
                    <a:pt x="2691" y="4454"/>
                    <a:pt x="2643" y="4406"/>
                  </a:cubicBezTo>
                  <a:lnTo>
                    <a:pt x="2286" y="3977"/>
                  </a:lnTo>
                  <a:cubicBezTo>
                    <a:pt x="2239" y="3906"/>
                    <a:pt x="2167" y="3835"/>
                    <a:pt x="2120" y="3763"/>
                  </a:cubicBezTo>
                  <a:cubicBezTo>
                    <a:pt x="1834" y="3406"/>
                    <a:pt x="1572" y="3049"/>
                    <a:pt x="1405" y="2620"/>
                  </a:cubicBezTo>
                  <a:cubicBezTo>
                    <a:pt x="1191" y="2025"/>
                    <a:pt x="1262" y="1382"/>
                    <a:pt x="1572" y="953"/>
                  </a:cubicBezTo>
                  <a:cubicBezTo>
                    <a:pt x="1834" y="572"/>
                    <a:pt x="2286" y="358"/>
                    <a:pt x="2810" y="358"/>
                  </a:cubicBezTo>
                  <a:close/>
                  <a:moveTo>
                    <a:pt x="10717" y="2715"/>
                  </a:moveTo>
                  <a:lnTo>
                    <a:pt x="10717" y="3930"/>
                  </a:lnTo>
                  <a:lnTo>
                    <a:pt x="6168" y="5097"/>
                  </a:lnTo>
                  <a:lnTo>
                    <a:pt x="5501" y="2930"/>
                  </a:lnTo>
                  <a:lnTo>
                    <a:pt x="5501" y="2930"/>
                  </a:lnTo>
                  <a:lnTo>
                    <a:pt x="7764" y="3787"/>
                  </a:lnTo>
                  <a:cubicBezTo>
                    <a:pt x="7787" y="3799"/>
                    <a:pt x="7811" y="3805"/>
                    <a:pt x="7832" y="3805"/>
                  </a:cubicBezTo>
                  <a:cubicBezTo>
                    <a:pt x="7853" y="3805"/>
                    <a:pt x="7871" y="3799"/>
                    <a:pt x="7883" y="3787"/>
                  </a:cubicBezTo>
                  <a:lnTo>
                    <a:pt x="10717" y="2715"/>
                  </a:lnTo>
                  <a:close/>
                  <a:moveTo>
                    <a:pt x="1381" y="3358"/>
                  </a:moveTo>
                  <a:cubicBezTo>
                    <a:pt x="1524" y="3573"/>
                    <a:pt x="1691" y="3787"/>
                    <a:pt x="1834" y="3977"/>
                  </a:cubicBezTo>
                  <a:cubicBezTo>
                    <a:pt x="1905" y="4049"/>
                    <a:pt x="1953" y="4120"/>
                    <a:pt x="2001" y="4192"/>
                  </a:cubicBezTo>
                  <a:lnTo>
                    <a:pt x="2024" y="4216"/>
                  </a:lnTo>
                  <a:lnTo>
                    <a:pt x="2382" y="4644"/>
                  </a:lnTo>
                  <a:cubicBezTo>
                    <a:pt x="2548" y="4811"/>
                    <a:pt x="2691" y="4859"/>
                    <a:pt x="2810" y="4859"/>
                  </a:cubicBezTo>
                  <a:cubicBezTo>
                    <a:pt x="2929" y="4859"/>
                    <a:pt x="3072" y="4811"/>
                    <a:pt x="3239" y="4644"/>
                  </a:cubicBezTo>
                  <a:lnTo>
                    <a:pt x="3620" y="4216"/>
                  </a:lnTo>
                  <a:lnTo>
                    <a:pt x="3620" y="4192"/>
                  </a:lnTo>
                  <a:cubicBezTo>
                    <a:pt x="3668" y="4120"/>
                    <a:pt x="3715" y="4049"/>
                    <a:pt x="3787" y="3977"/>
                  </a:cubicBezTo>
                  <a:cubicBezTo>
                    <a:pt x="3929" y="3811"/>
                    <a:pt x="4072" y="3620"/>
                    <a:pt x="4191" y="3406"/>
                  </a:cubicBezTo>
                  <a:lnTo>
                    <a:pt x="4834" y="5430"/>
                  </a:lnTo>
                  <a:lnTo>
                    <a:pt x="1119" y="6311"/>
                  </a:lnTo>
                  <a:lnTo>
                    <a:pt x="1119" y="3454"/>
                  </a:lnTo>
                  <a:lnTo>
                    <a:pt x="1381" y="3358"/>
                  </a:lnTo>
                  <a:close/>
                  <a:moveTo>
                    <a:pt x="5263" y="6668"/>
                  </a:moveTo>
                  <a:lnTo>
                    <a:pt x="5835" y="8478"/>
                  </a:lnTo>
                  <a:lnTo>
                    <a:pt x="4049" y="7812"/>
                  </a:lnTo>
                  <a:cubicBezTo>
                    <a:pt x="4037" y="7800"/>
                    <a:pt x="4019" y="7794"/>
                    <a:pt x="3998" y="7794"/>
                  </a:cubicBezTo>
                  <a:cubicBezTo>
                    <a:pt x="3977" y="7794"/>
                    <a:pt x="3953" y="7800"/>
                    <a:pt x="3929" y="7812"/>
                  </a:cubicBezTo>
                  <a:lnTo>
                    <a:pt x="1119" y="8859"/>
                  </a:lnTo>
                  <a:lnTo>
                    <a:pt x="1119" y="7716"/>
                  </a:lnTo>
                  <a:lnTo>
                    <a:pt x="5263" y="6668"/>
                  </a:lnTo>
                  <a:close/>
                  <a:moveTo>
                    <a:pt x="4596" y="2596"/>
                  </a:moveTo>
                  <a:lnTo>
                    <a:pt x="5096" y="2787"/>
                  </a:lnTo>
                  <a:lnTo>
                    <a:pt x="5882" y="5359"/>
                  </a:lnTo>
                  <a:cubicBezTo>
                    <a:pt x="5906" y="5430"/>
                    <a:pt x="5978" y="5478"/>
                    <a:pt x="6049" y="5478"/>
                  </a:cubicBezTo>
                  <a:lnTo>
                    <a:pt x="6097" y="5478"/>
                  </a:lnTo>
                  <a:lnTo>
                    <a:pt x="10717" y="4287"/>
                  </a:lnTo>
                  <a:lnTo>
                    <a:pt x="10717" y="4930"/>
                  </a:lnTo>
                  <a:lnTo>
                    <a:pt x="6430" y="6025"/>
                  </a:lnTo>
                  <a:cubicBezTo>
                    <a:pt x="6382" y="6025"/>
                    <a:pt x="6335" y="6073"/>
                    <a:pt x="6311" y="6097"/>
                  </a:cubicBezTo>
                  <a:cubicBezTo>
                    <a:pt x="6287" y="6145"/>
                    <a:pt x="6287" y="6192"/>
                    <a:pt x="6287" y="6240"/>
                  </a:cubicBezTo>
                  <a:lnTo>
                    <a:pt x="7121" y="8955"/>
                  </a:lnTo>
                  <a:lnTo>
                    <a:pt x="6239" y="8621"/>
                  </a:lnTo>
                  <a:lnTo>
                    <a:pt x="5525" y="6407"/>
                  </a:lnTo>
                  <a:cubicBezTo>
                    <a:pt x="5505" y="6328"/>
                    <a:pt x="5437" y="6281"/>
                    <a:pt x="5373" y="6281"/>
                  </a:cubicBezTo>
                  <a:cubicBezTo>
                    <a:pt x="5360" y="6281"/>
                    <a:pt x="5347" y="6283"/>
                    <a:pt x="5335" y="6287"/>
                  </a:cubicBezTo>
                  <a:lnTo>
                    <a:pt x="1119" y="7359"/>
                  </a:lnTo>
                  <a:lnTo>
                    <a:pt x="1119" y="6668"/>
                  </a:lnTo>
                  <a:lnTo>
                    <a:pt x="5096" y="5740"/>
                  </a:lnTo>
                  <a:cubicBezTo>
                    <a:pt x="5144" y="5716"/>
                    <a:pt x="5168" y="5692"/>
                    <a:pt x="5192" y="5644"/>
                  </a:cubicBezTo>
                  <a:cubicBezTo>
                    <a:pt x="5215" y="5597"/>
                    <a:pt x="5239" y="5549"/>
                    <a:pt x="5215" y="5502"/>
                  </a:cubicBezTo>
                  <a:lnTo>
                    <a:pt x="4430" y="3001"/>
                  </a:lnTo>
                  <a:cubicBezTo>
                    <a:pt x="4477" y="2906"/>
                    <a:pt x="4501" y="2834"/>
                    <a:pt x="4549" y="2739"/>
                  </a:cubicBezTo>
                  <a:cubicBezTo>
                    <a:pt x="4549" y="2691"/>
                    <a:pt x="4572" y="2644"/>
                    <a:pt x="4596" y="2596"/>
                  </a:cubicBezTo>
                  <a:close/>
                  <a:moveTo>
                    <a:pt x="10717" y="5287"/>
                  </a:moveTo>
                  <a:lnTo>
                    <a:pt x="10717" y="8145"/>
                  </a:lnTo>
                  <a:lnTo>
                    <a:pt x="7835" y="9217"/>
                  </a:lnTo>
                  <a:lnTo>
                    <a:pt x="7525" y="9098"/>
                  </a:lnTo>
                  <a:lnTo>
                    <a:pt x="6668" y="6311"/>
                  </a:lnTo>
                  <a:lnTo>
                    <a:pt x="10717" y="5287"/>
                  </a:lnTo>
                  <a:close/>
                  <a:moveTo>
                    <a:pt x="2810" y="0"/>
                  </a:moveTo>
                  <a:cubicBezTo>
                    <a:pt x="2167" y="0"/>
                    <a:pt x="1619" y="286"/>
                    <a:pt x="1286" y="763"/>
                  </a:cubicBezTo>
                  <a:cubicBezTo>
                    <a:pt x="976" y="1191"/>
                    <a:pt x="881" y="1763"/>
                    <a:pt x="976" y="2334"/>
                  </a:cubicBezTo>
                  <a:lnTo>
                    <a:pt x="95" y="2668"/>
                  </a:lnTo>
                  <a:cubicBezTo>
                    <a:pt x="24" y="2691"/>
                    <a:pt x="0" y="2763"/>
                    <a:pt x="0" y="2834"/>
                  </a:cubicBezTo>
                  <a:lnTo>
                    <a:pt x="0" y="10217"/>
                  </a:lnTo>
                  <a:cubicBezTo>
                    <a:pt x="0" y="10241"/>
                    <a:pt x="0" y="10288"/>
                    <a:pt x="24" y="10312"/>
                  </a:cubicBezTo>
                  <a:cubicBezTo>
                    <a:pt x="48" y="10360"/>
                    <a:pt x="95" y="10384"/>
                    <a:pt x="167" y="10384"/>
                  </a:cubicBezTo>
                  <a:lnTo>
                    <a:pt x="238" y="10384"/>
                  </a:lnTo>
                  <a:lnTo>
                    <a:pt x="4001" y="8955"/>
                  </a:lnTo>
                  <a:lnTo>
                    <a:pt x="5501" y="9526"/>
                  </a:lnTo>
                  <a:cubicBezTo>
                    <a:pt x="5518" y="9530"/>
                    <a:pt x="5534" y="9532"/>
                    <a:pt x="5550" y="9532"/>
                  </a:cubicBezTo>
                  <a:cubicBezTo>
                    <a:pt x="5627" y="9532"/>
                    <a:pt x="5696" y="9486"/>
                    <a:pt x="5716" y="9407"/>
                  </a:cubicBezTo>
                  <a:cubicBezTo>
                    <a:pt x="5763" y="9336"/>
                    <a:pt x="5716" y="9217"/>
                    <a:pt x="5620" y="9193"/>
                  </a:cubicBezTo>
                  <a:lnTo>
                    <a:pt x="4049" y="8597"/>
                  </a:lnTo>
                  <a:cubicBezTo>
                    <a:pt x="4037" y="8586"/>
                    <a:pt x="4019" y="8580"/>
                    <a:pt x="3998" y="8580"/>
                  </a:cubicBezTo>
                  <a:cubicBezTo>
                    <a:pt x="3977" y="8580"/>
                    <a:pt x="3953" y="8586"/>
                    <a:pt x="3929" y="8597"/>
                  </a:cubicBezTo>
                  <a:lnTo>
                    <a:pt x="333" y="9955"/>
                  </a:lnTo>
                  <a:lnTo>
                    <a:pt x="333" y="2953"/>
                  </a:lnTo>
                  <a:lnTo>
                    <a:pt x="1072" y="2668"/>
                  </a:lnTo>
                  <a:cubicBezTo>
                    <a:pt x="1072" y="2691"/>
                    <a:pt x="1072" y="2715"/>
                    <a:pt x="1096" y="2739"/>
                  </a:cubicBezTo>
                  <a:cubicBezTo>
                    <a:pt x="1119" y="2834"/>
                    <a:pt x="1167" y="2953"/>
                    <a:pt x="1215" y="3049"/>
                  </a:cubicBezTo>
                  <a:lnTo>
                    <a:pt x="881" y="3168"/>
                  </a:lnTo>
                  <a:cubicBezTo>
                    <a:pt x="810" y="3192"/>
                    <a:pt x="762" y="3263"/>
                    <a:pt x="762" y="3334"/>
                  </a:cubicBezTo>
                  <a:lnTo>
                    <a:pt x="762" y="9121"/>
                  </a:lnTo>
                  <a:cubicBezTo>
                    <a:pt x="762" y="9145"/>
                    <a:pt x="786" y="9193"/>
                    <a:pt x="786" y="9217"/>
                  </a:cubicBezTo>
                  <a:cubicBezTo>
                    <a:pt x="822" y="9270"/>
                    <a:pt x="884" y="9297"/>
                    <a:pt x="943" y="9297"/>
                  </a:cubicBezTo>
                  <a:cubicBezTo>
                    <a:pt x="963" y="9297"/>
                    <a:pt x="982" y="9294"/>
                    <a:pt x="1000" y="9288"/>
                  </a:cubicBezTo>
                  <a:lnTo>
                    <a:pt x="4001" y="8145"/>
                  </a:lnTo>
                  <a:lnTo>
                    <a:pt x="6049" y="8931"/>
                  </a:lnTo>
                  <a:lnTo>
                    <a:pt x="7764" y="9574"/>
                  </a:lnTo>
                  <a:cubicBezTo>
                    <a:pt x="7787" y="9574"/>
                    <a:pt x="7811" y="9598"/>
                    <a:pt x="7835" y="9598"/>
                  </a:cubicBezTo>
                  <a:cubicBezTo>
                    <a:pt x="7859" y="9598"/>
                    <a:pt x="7859" y="9574"/>
                    <a:pt x="7883" y="9574"/>
                  </a:cubicBezTo>
                  <a:lnTo>
                    <a:pt x="10931" y="8431"/>
                  </a:lnTo>
                  <a:cubicBezTo>
                    <a:pt x="11002" y="8407"/>
                    <a:pt x="11050" y="8335"/>
                    <a:pt x="11050" y="8264"/>
                  </a:cubicBezTo>
                  <a:lnTo>
                    <a:pt x="11050" y="2477"/>
                  </a:lnTo>
                  <a:cubicBezTo>
                    <a:pt x="11050" y="2453"/>
                    <a:pt x="11050" y="2406"/>
                    <a:pt x="11026" y="2382"/>
                  </a:cubicBezTo>
                  <a:cubicBezTo>
                    <a:pt x="10990" y="2328"/>
                    <a:pt x="10928" y="2302"/>
                    <a:pt x="10869" y="2302"/>
                  </a:cubicBezTo>
                  <a:cubicBezTo>
                    <a:pt x="10849" y="2302"/>
                    <a:pt x="10830" y="2304"/>
                    <a:pt x="10812" y="2310"/>
                  </a:cubicBezTo>
                  <a:lnTo>
                    <a:pt x="7835" y="3454"/>
                  </a:lnTo>
                  <a:lnTo>
                    <a:pt x="4668" y="2239"/>
                  </a:lnTo>
                  <a:cubicBezTo>
                    <a:pt x="4692" y="2096"/>
                    <a:pt x="4692" y="1977"/>
                    <a:pt x="4692" y="1834"/>
                  </a:cubicBezTo>
                  <a:lnTo>
                    <a:pt x="6001" y="2334"/>
                  </a:lnTo>
                  <a:lnTo>
                    <a:pt x="6049" y="2334"/>
                  </a:lnTo>
                  <a:cubicBezTo>
                    <a:pt x="6144" y="2334"/>
                    <a:pt x="6216" y="2287"/>
                    <a:pt x="6239" y="2191"/>
                  </a:cubicBezTo>
                  <a:cubicBezTo>
                    <a:pt x="6239" y="2120"/>
                    <a:pt x="6192" y="2025"/>
                    <a:pt x="6120" y="2001"/>
                  </a:cubicBezTo>
                  <a:lnTo>
                    <a:pt x="4644" y="1429"/>
                  </a:lnTo>
                  <a:cubicBezTo>
                    <a:pt x="4572" y="1191"/>
                    <a:pt x="4477" y="953"/>
                    <a:pt x="4334" y="763"/>
                  </a:cubicBezTo>
                  <a:cubicBezTo>
                    <a:pt x="4001" y="286"/>
                    <a:pt x="3453" y="0"/>
                    <a:pt x="28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47"/>
            <p:cNvSpPr/>
            <p:nvPr/>
          </p:nvSpPr>
          <p:spPr>
            <a:xfrm>
              <a:off x="2932125" y="2669050"/>
              <a:ext cx="53025" cy="53025"/>
            </a:xfrm>
            <a:custGeom>
              <a:rect b="b" l="l" r="r" t="t"/>
              <a:pathLst>
                <a:path extrusionOk="0" h="2121" w="2121">
                  <a:moveTo>
                    <a:pt x="1072" y="334"/>
                  </a:moveTo>
                  <a:cubicBezTo>
                    <a:pt x="1453" y="334"/>
                    <a:pt x="1787" y="668"/>
                    <a:pt x="1787" y="1049"/>
                  </a:cubicBezTo>
                  <a:cubicBezTo>
                    <a:pt x="1787" y="1453"/>
                    <a:pt x="1453" y="1763"/>
                    <a:pt x="1072" y="1763"/>
                  </a:cubicBezTo>
                  <a:cubicBezTo>
                    <a:pt x="667" y="1763"/>
                    <a:pt x="358" y="1453"/>
                    <a:pt x="358" y="1049"/>
                  </a:cubicBezTo>
                  <a:cubicBezTo>
                    <a:pt x="358" y="668"/>
                    <a:pt x="667" y="334"/>
                    <a:pt x="1072" y="334"/>
                  </a:cubicBezTo>
                  <a:close/>
                  <a:moveTo>
                    <a:pt x="1072" y="1"/>
                  </a:moveTo>
                  <a:cubicBezTo>
                    <a:pt x="477" y="1"/>
                    <a:pt x="1" y="477"/>
                    <a:pt x="1" y="1049"/>
                  </a:cubicBezTo>
                  <a:cubicBezTo>
                    <a:pt x="1" y="1644"/>
                    <a:pt x="477" y="2120"/>
                    <a:pt x="1072" y="2120"/>
                  </a:cubicBezTo>
                  <a:cubicBezTo>
                    <a:pt x="1644" y="2120"/>
                    <a:pt x="2120" y="1644"/>
                    <a:pt x="2120" y="1049"/>
                  </a:cubicBezTo>
                  <a:cubicBezTo>
                    <a:pt x="2120" y="477"/>
                    <a:pt x="1644" y="1"/>
                    <a:pt x="10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6" name="Shape 376"/>
        <p:cNvGrpSpPr/>
        <p:nvPr/>
      </p:nvGrpSpPr>
      <p:grpSpPr>
        <a:xfrm>
          <a:off x="0" y="0"/>
          <a:ext cx="0" cy="0"/>
          <a:chOff x="0" y="0"/>
          <a:chExt cx="0" cy="0"/>
        </a:xfrm>
      </p:grpSpPr>
      <p:pic>
        <p:nvPicPr>
          <p:cNvPr id="377" name="Google Shape;377;p48"/>
          <p:cNvPicPr preferRelativeResize="0"/>
          <p:nvPr>
            <p:ph idx="2" type="pic"/>
          </p:nvPr>
        </p:nvPicPr>
        <p:blipFill rotWithShape="1">
          <a:blip r:embed="rId3">
            <a:alphaModFix/>
          </a:blip>
          <a:srcRect b="16926" l="6499" r="391" t="16667"/>
          <a:stretch/>
        </p:blipFill>
        <p:spPr>
          <a:xfrm rot="-5400000">
            <a:off x="5558550" y="981075"/>
            <a:ext cx="3478800" cy="3722700"/>
          </a:xfrm>
          <a:prstGeom prst="round2SameRect">
            <a:avLst>
              <a:gd fmla="val 16667" name="adj1"/>
              <a:gd fmla="val 0" name="adj2"/>
            </a:avLst>
          </a:prstGeom>
        </p:spPr>
      </p:pic>
      <p:sp>
        <p:nvSpPr>
          <p:cNvPr id="378" name="Google Shape;378;p48"/>
          <p:cNvSpPr txBox="1"/>
          <p:nvPr>
            <p:ph type="title"/>
          </p:nvPr>
        </p:nvSpPr>
        <p:spPr>
          <a:xfrm>
            <a:off x="716550" y="445025"/>
            <a:ext cx="77109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The slide title goes here!</a:t>
            </a:r>
            <a:endParaRPr/>
          </a:p>
        </p:txBody>
      </p:sp>
      <p:sp>
        <p:nvSpPr>
          <p:cNvPr id="379" name="Google Shape;379;p48"/>
          <p:cNvSpPr txBox="1"/>
          <p:nvPr>
            <p:ph idx="1" type="subTitle"/>
          </p:nvPr>
        </p:nvSpPr>
        <p:spPr>
          <a:xfrm>
            <a:off x="713225" y="1541950"/>
            <a:ext cx="4654500" cy="2298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Do you know what helps you make your point clear? Lists like this one:</a:t>
            </a:r>
            <a:endParaRPr/>
          </a:p>
          <a:p>
            <a:pPr indent="-330200" lvl="0" marL="457200" rtl="0" algn="l">
              <a:spcBef>
                <a:spcPts val="1000"/>
              </a:spcBef>
              <a:spcAft>
                <a:spcPts val="0"/>
              </a:spcAft>
              <a:buSzPts val="1600"/>
              <a:buChar char="●"/>
            </a:pPr>
            <a:r>
              <a:rPr lang="en"/>
              <a:t>They’re simple </a:t>
            </a:r>
            <a:endParaRPr/>
          </a:p>
          <a:p>
            <a:pPr indent="-330200" lvl="0" marL="457200" rtl="0" algn="l">
              <a:spcBef>
                <a:spcPts val="0"/>
              </a:spcBef>
              <a:spcAft>
                <a:spcPts val="0"/>
              </a:spcAft>
              <a:buSzPts val="1600"/>
              <a:buChar char="●"/>
            </a:pPr>
            <a:r>
              <a:rPr lang="en"/>
              <a:t>You can organize your ideas clearly</a:t>
            </a:r>
            <a:endParaRPr/>
          </a:p>
          <a:p>
            <a:pPr indent="-330200" lvl="0" marL="457200" rtl="0" algn="l">
              <a:spcBef>
                <a:spcPts val="0"/>
              </a:spcBef>
              <a:spcAft>
                <a:spcPts val="0"/>
              </a:spcAft>
              <a:buSzPts val="1600"/>
              <a:buChar char="●"/>
            </a:pPr>
            <a:r>
              <a:rPr lang="en"/>
              <a:t>You’ll never forget to buy milk!</a:t>
            </a:r>
            <a:endParaRPr/>
          </a:p>
          <a:p>
            <a:pPr indent="0" lvl="0" marL="0" rtl="0" algn="l">
              <a:spcBef>
                <a:spcPts val="1000"/>
              </a:spcBef>
              <a:spcAft>
                <a:spcPts val="0"/>
              </a:spcAft>
              <a:buNone/>
            </a:pPr>
            <a:r>
              <a:rPr lang="en"/>
              <a:t>And the most important thing: the audience won’t miss the point of your presentation</a:t>
            </a:r>
            <a:endParaRPr/>
          </a:p>
        </p:txBody>
      </p:sp>
      <p:cxnSp>
        <p:nvCxnSpPr>
          <p:cNvPr id="380" name="Google Shape;380;p48"/>
          <p:cNvCxnSpPr/>
          <p:nvPr/>
        </p:nvCxnSpPr>
        <p:spPr>
          <a:xfrm>
            <a:off x="716550" y="1152992"/>
            <a:ext cx="530100" cy="0"/>
          </a:xfrm>
          <a:prstGeom prst="straightConnector1">
            <a:avLst/>
          </a:prstGeom>
          <a:noFill/>
          <a:ln cap="flat" cmpd="sng" w="38100">
            <a:solidFill>
              <a:schemeClr val="dk2"/>
            </a:solidFill>
            <a:prstDash val="solid"/>
            <a:round/>
            <a:headEnd len="med" w="med" type="none"/>
            <a:tailEnd len="med" w="med" type="none"/>
          </a:ln>
        </p:spPr>
      </p:cxnSp>
      <p:sp>
        <p:nvSpPr>
          <p:cNvPr id="381" name="Google Shape;381;p48"/>
          <p:cNvSpPr/>
          <p:nvPr/>
        </p:nvSpPr>
        <p:spPr>
          <a:xfrm>
            <a:off x="713225" y="3840252"/>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48"/>
          <p:cNvSpPr/>
          <p:nvPr/>
        </p:nvSpPr>
        <p:spPr>
          <a:xfrm>
            <a:off x="1280800" y="3840252"/>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48"/>
          <p:cNvSpPr/>
          <p:nvPr/>
        </p:nvSpPr>
        <p:spPr>
          <a:xfrm>
            <a:off x="1848375" y="3840252"/>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4" name="Google Shape;384;p48"/>
          <p:cNvGrpSpPr/>
          <p:nvPr/>
        </p:nvGrpSpPr>
        <p:grpSpPr>
          <a:xfrm>
            <a:off x="1394377" y="3926677"/>
            <a:ext cx="217733" cy="272240"/>
            <a:chOff x="5909525" y="2632950"/>
            <a:chExt cx="236975" cy="296300"/>
          </a:xfrm>
        </p:grpSpPr>
        <p:sp>
          <p:nvSpPr>
            <p:cNvPr id="385" name="Google Shape;385;p48"/>
            <p:cNvSpPr/>
            <p:nvPr/>
          </p:nvSpPr>
          <p:spPr>
            <a:xfrm>
              <a:off x="5930375" y="2733950"/>
              <a:ext cx="8950" cy="8675"/>
            </a:xfrm>
            <a:custGeom>
              <a:rect b="b" l="l" r="r" t="t"/>
              <a:pathLst>
                <a:path extrusionOk="0" h="347" w="358">
                  <a:moveTo>
                    <a:pt x="191" y="1"/>
                  </a:moveTo>
                  <a:cubicBezTo>
                    <a:pt x="96" y="1"/>
                    <a:pt x="0" y="72"/>
                    <a:pt x="0" y="167"/>
                  </a:cubicBezTo>
                  <a:cubicBezTo>
                    <a:pt x="0" y="239"/>
                    <a:pt x="48" y="310"/>
                    <a:pt x="119" y="334"/>
                  </a:cubicBezTo>
                  <a:cubicBezTo>
                    <a:pt x="141" y="343"/>
                    <a:pt x="162" y="346"/>
                    <a:pt x="183" y="346"/>
                  </a:cubicBezTo>
                  <a:cubicBezTo>
                    <a:pt x="277" y="346"/>
                    <a:pt x="358" y="265"/>
                    <a:pt x="358" y="167"/>
                  </a:cubicBezTo>
                  <a:cubicBezTo>
                    <a:pt x="358" y="72"/>
                    <a:pt x="286" y="1"/>
                    <a:pt x="1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48"/>
            <p:cNvSpPr/>
            <p:nvPr/>
          </p:nvSpPr>
          <p:spPr>
            <a:xfrm>
              <a:off x="5909525" y="2632950"/>
              <a:ext cx="236975" cy="296300"/>
            </a:xfrm>
            <a:custGeom>
              <a:rect b="b" l="l" r="r" t="t"/>
              <a:pathLst>
                <a:path extrusionOk="0" h="11852" w="9479">
                  <a:moveTo>
                    <a:pt x="3454" y="2040"/>
                  </a:moveTo>
                  <a:cubicBezTo>
                    <a:pt x="3621" y="2183"/>
                    <a:pt x="3978" y="2540"/>
                    <a:pt x="3811" y="3159"/>
                  </a:cubicBezTo>
                  <a:lnTo>
                    <a:pt x="3097" y="3159"/>
                  </a:lnTo>
                  <a:cubicBezTo>
                    <a:pt x="2930" y="2540"/>
                    <a:pt x="3287" y="2183"/>
                    <a:pt x="3454" y="2040"/>
                  </a:cubicBezTo>
                  <a:close/>
                  <a:moveTo>
                    <a:pt x="3216" y="492"/>
                  </a:moveTo>
                  <a:cubicBezTo>
                    <a:pt x="4002" y="968"/>
                    <a:pt x="4335" y="1540"/>
                    <a:pt x="4454" y="1945"/>
                  </a:cubicBezTo>
                  <a:cubicBezTo>
                    <a:pt x="4573" y="2374"/>
                    <a:pt x="4573" y="2826"/>
                    <a:pt x="4406" y="3183"/>
                  </a:cubicBezTo>
                  <a:lnTo>
                    <a:pt x="4168" y="3183"/>
                  </a:lnTo>
                  <a:cubicBezTo>
                    <a:pt x="4335" y="2397"/>
                    <a:pt x="3859" y="1873"/>
                    <a:pt x="3525" y="1683"/>
                  </a:cubicBezTo>
                  <a:cubicBezTo>
                    <a:pt x="3502" y="1683"/>
                    <a:pt x="3478" y="1659"/>
                    <a:pt x="3454" y="1659"/>
                  </a:cubicBezTo>
                  <a:cubicBezTo>
                    <a:pt x="3430" y="1659"/>
                    <a:pt x="3406" y="1683"/>
                    <a:pt x="3382" y="1683"/>
                  </a:cubicBezTo>
                  <a:lnTo>
                    <a:pt x="3359" y="1683"/>
                  </a:lnTo>
                  <a:cubicBezTo>
                    <a:pt x="3025" y="1873"/>
                    <a:pt x="2573" y="2397"/>
                    <a:pt x="2739" y="3183"/>
                  </a:cubicBezTo>
                  <a:lnTo>
                    <a:pt x="2430" y="3183"/>
                  </a:lnTo>
                  <a:cubicBezTo>
                    <a:pt x="2216" y="2445"/>
                    <a:pt x="2477" y="2016"/>
                    <a:pt x="2787" y="1564"/>
                  </a:cubicBezTo>
                  <a:cubicBezTo>
                    <a:pt x="2978" y="1254"/>
                    <a:pt x="3192" y="921"/>
                    <a:pt x="3216" y="492"/>
                  </a:cubicBezTo>
                  <a:close/>
                  <a:moveTo>
                    <a:pt x="1025" y="3540"/>
                  </a:moveTo>
                  <a:cubicBezTo>
                    <a:pt x="1215" y="3540"/>
                    <a:pt x="1382" y="3636"/>
                    <a:pt x="1501" y="3755"/>
                  </a:cubicBezTo>
                  <a:cubicBezTo>
                    <a:pt x="1501" y="3779"/>
                    <a:pt x="1501" y="3802"/>
                    <a:pt x="1501" y="3826"/>
                  </a:cubicBezTo>
                  <a:lnTo>
                    <a:pt x="1501" y="4660"/>
                  </a:lnTo>
                  <a:cubicBezTo>
                    <a:pt x="1358" y="4803"/>
                    <a:pt x="1192" y="4874"/>
                    <a:pt x="1001" y="4874"/>
                  </a:cubicBezTo>
                  <a:cubicBezTo>
                    <a:pt x="644" y="4874"/>
                    <a:pt x="334" y="4541"/>
                    <a:pt x="358" y="4160"/>
                  </a:cubicBezTo>
                  <a:cubicBezTo>
                    <a:pt x="382" y="3802"/>
                    <a:pt x="668" y="3540"/>
                    <a:pt x="1025" y="3540"/>
                  </a:cubicBezTo>
                  <a:close/>
                  <a:moveTo>
                    <a:pt x="4883" y="3517"/>
                  </a:moveTo>
                  <a:cubicBezTo>
                    <a:pt x="5049" y="3517"/>
                    <a:pt x="5192" y="3659"/>
                    <a:pt x="5192" y="3826"/>
                  </a:cubicBezTo>
                  <a:lnTo>
                    <a:pt x="5192" y="5660"/>
                  </a:lnTo>
                  <a:lnTo>
                    <a:pt x="1835" y="5660"/>
                  </a:lnTo>
                  <a:lnTo>
                    <a:pt x="1835" y="3826"/>
                  </a:lnTo>
                  <a:cubicBezTo>
                    <a:pt x="1835" y="3802"/>
                    <a:pt x="1835" y="3779"/>
                    <a:pt x="1835" y="3755"/>
                  </a:cubicBezTo>
                  <a:cubicBezTo>
                    <a:pt x="1882" y="3612"/>
                    <a:pt x="2001" y="3517"/>
                    <a:pt x="2144" y="3517"/>
                  </a:cubicBezTo>
                  <a:close/>
                  <a:moveTo>
                    <a:pt x="6264" y="5612"/>
                  </a:moveTo>
                  <a:cubicBezTo>
                    <a:pt x="6597" y="5612"/>
                    <a:pt x="6859" y="5874"/>
                    <a:pt x="6859" y="6208"/>
                  </a:cubicBezTo>
                  <a:cubicBezTo>
                    <a:pt x="6859" y="6541"/>
                    <a:pt x="6597" y="6827"/>
                    <a:pt x="6264" y="6827"/>
                  </a:cubicBezTo>
                  <a:cubicBezTo>
                    <a:pt x="5907" y="6827"/>
                    <a:pt x="5645" y="6541"/>
                    <a:pt x="5645" y="6208"/>
                  </a:cubicBezTo>
                  <a:cubicBezTo>
                    <a:pt x="5645" y="5874"/>
                    <a:pt x="5907" y="5612"/>
                    <a:pt x="6264" y="5612"/>
                  </a:cubicBezTo>
                  <a:close/>
                  <a:moveTo>
                    <a:pt x="6383" y="10589"/>
                  </a:moveTo>
                  <a:lnTo>
                    <a:pt x="6383" y="11066"/>
                  </a:lnTo>
                  <a:cubicBezTo>
                    <a:pt x="6383" y="11304"/>
                    <a:pt x="6169" y="11494"/>
                    <a:pt x="5954" y="11494"/>
                  </a:cubicBezTo>
                  <a:lnTo>
                    <a:pt x="953" y="11494"/>
                  </a:lnTo>
                  <a:cubicBezTo>
                    <a:pt x="715" y="11494"/>
                    <a:pt x="525" y="11304"/>
                    <a:pt x="525" y="11066"/>
                  </a:cubicBezTo>
                  <a:lnTo>
                    <a:pt x="525" y="10589"/>
                  </a:lnTo>
                  <a:close/>
                  <a:moveTo>
                    <a:pt x="3033" y="0"/>
                  </a:moveTo>
                  <a:cubicBezTo>
                    <a:pt x="2994" y="0"/>
                    <a:pt x="2958" y="12"/>
                    <a:pt x="2930" y="40"/>
                  </a:cubicBezTo>
                  <a:cubicBezTo>
                    <a:pt x="2882" y="87"/>
                    <a:pt x="2859" y="135"/>
                    <a:pt x="2859" y="206"/>
                  </a:cubicBezTo>
                  <a:cubicBezTo>
                    <a:pt x="2930" y="683"/>
                    <a:pt x="2716" y="992"/>
                    <a:pt x="2477" y="1373"/>
                  </a:cubicBezTo>
                  <a:cubicBezTo>
                    <a:pt x="2192" y="1826"/>
                    <a:pt x="1858" y="2350"/>
                    <a:pt x="2073" y="3159"/>
                  </a:cubicBezTo>
                  <a:cubicBezTo>
                    <a:pt x="1906" y="3183"/>
                    <a:pt x="1739" y="3278"/>
                    <a:pt x="1620" y="3421"/>
                  </a:cubicBezTo>
                  <a:cubicBezTo>
                    <a:pt x="1453" y="3278"/>
                    <a:pt x="1239" y="3207"/>
                    <a:pt x="1001" y="3207"/>
                  </a:cubicBezTo>
                  <a:cubicBezTo>
                    <a:pt x="453" y="3207"/>
                    <a:pt x="1" y="3659"/>
                    <a:pt x="1" y="4207"/>
                  </a:cubicBezTo>
                  <a:cubicBezTo>
                    <a:pt x="1" y="4755"/>
                    <a:pt x="453" y="5207"/>
                    <a:pt x="1001" y="5207"/>
                  </a:cubicBezTo>
                  <a:cubicBezTo>
                    <a:pt x="1168" y="5207"/>
                    <a:pt x="1334" y="5160"/>
                    <a:pt x="1477" y="5088"/>
                  </a:cubicBezTo>
                  <a:lnTo>
                    <a:pt x="1477" y="5660"/>
                  </a:lnTo>
                  <a:lnTo>
                    <a:pt x="334" y="5660"/>
                  </a:lnTo>
                  <a:cubicBezTo>
                    <a:pt x="239" y="5660"/>
                    <a:pt x="167" y="5755"/>
                    <a:pt x="167" y="5850"/>
                  </a:cubicBezTo>
                  <a:lnTo>
                    <a:pt x="167" y="7994"/>
                  </a:lnTo>
                  <a:cubicBezTo>
                    <a:pt x="167" y="8041"/>
                    <a:pt x="167" y="8065"/>
                    <a:pt x="191" y="8089"/>
                  </a:cubicBezTo>
                  <a:cubicBezTo>
                    <a:pt x="239" y="8123"/>
                    <a:pt x="285" y="8138"/>
                    <a:pt x="326" y="8138"/>
                  </a:cubicBezTo>
                  <a:cubicBezTo>
                    <a:pt x="428" y="8138"/>
                    <a:pt x="501" y="8048"/>
                    <a:pt x="501" y="7946"/>
                  </a:cubicBezTo>
                  <a:lnTo>
                    <a:pt x="501" y="6017"/>
                  </a:lnTo>
                  <a:lnTo>
                    <a:pt x="5311" y="6017"/>
                  </a:lnTo>
                  <a:cubicBezTo>
                    <a:pt x="5288" y="6089"/>
                    <a:pt x="5288" y="6136"/>
                    <a:pt x="5288" y="6208"/>
                  </a:cubicBezTo>
                  <a:cubicBezTo>
                    <a:pt x="5288" y="6732"/>
                    <a:pt x="5716" y="7160"/>
                    <a:pt x="6240" y="7160"/>
                  </a:cubicBezTo>
                  <a:lnTo>
                    <a:pt x="6359" y="7160"/>
                  </a:lnTo>
                  <a:lnTo>
                    <a:pt x="6359" y="10232"/>
                  </a:lnTo>
                  <a:lnTo>
                    <a:pt x="501" y="10232"/>
                  </a:lnTo>
                  <a:lnTo>
                    <a:pt x="501" y="8756"/>
                  </a:lnTo>
                  <a:cubicBezTo>
                    <a:pt x="501" y="8684"/>
                    <a:pt x="453" y="8589"/>
                    <a:pt x="358" y="8589"/>
                  </a:cubicBezTo>
                  <a:cubicBezTo>
                    <a:pt x="348" y="8587"/>
                    <a:pt x="338" y="8585"/>
                    <a:pt x="328" y="8585"/>
                  </a:cubicBezTo>
                  <a:cubicBezTo>
                    <a:pt x="244" y="8585"/>
                    <a:pt x="167" y="8671"/>
                    <a:pt x="167" y="8756"/>
                  </a:cubicBezTo>
                  <a:lnTo>
                    <a:pt x="167" y="11066"/>
                  </a:lnTo>
                  <a:cubicBezTo>
                    <a:pt x="167" y="11494"/>
                    <a:pt x="501" y="11852"/>
                    <a:pt x="930" y="11852"/>
                  </a:cubicBezTo>
                  <a:lnTo>
                    <a:pt x="5931" y="11852"/>
                  </a:lnTo>
                  <a:cubicBezTo>
                    <a:pt x="6359" y="11852"/>
                    <a:pt x="6716" y="11494"/>
                    <a:pt x="6716" y="11066"/>
                  </a:cubicBezTo>
                  <a:lnTo>
                    <a:pt x="6716" y="7017"/>
                  </a:lnTo>
                  <a:cubicBezTo>
                    <a:pt x="6859" y="6946"/>
                    <a:pt x="6978" y="6827"/>
                    <a:pt x="7050" y="6684"/>
                  </a:cubicBezTo>
                  <a:lnTo>
                    <a:pt x="9288" y="6684"/>
                  </a:lnTo>
                  <a:cubicBezTo>
                    <a:pt x="9384" y="6684"/>
                    <a:pt x="9479" y="6589"/>
                    <a:pt x="9479" y="6493"/>
                  </a:cubicBezTo>
                  <a:lnTo>
                    <a:pt x="9479" y="3374"/>
                  </a:lnTo>
                  <a:cubicBezTo>
                    <a:pt x="9479" y="3374"/>
                    <a:pt x="9479" y="3350"/>
                    <a:pt x="9455" y="3350"/>
                  </a:cubicBezTo>
                  <a:cubicBezTo>
                    <a:pt x="9403" y="3289"/>
                    <a:pt x="9344" y="3263"/>
                    <a:pt x="9290" y="3263"/>
                  </a:cubicBezTo>
                  <a:cubicBezTo>
                    <a:pt x="9198" y="3263"/>
                    <a:pt x="9122" y="3340"/>
                    <a:pt x="9122" y="3445"/>
                  </a:cubicBezTo>
                  <a:lnTo>
                    <a:pt x="9122" y="5898"/>
                  </a:lnTo>
                  <a:cubicBezTo>
                    <a:pt x="9122" y="6136"/>
                    <a:pt x="8931" y="6327"/>
                    <a:pt x="8693" y="6327"/>
                  </a:cubicBezTo>
                  <a:lnTo>
                    <a:pt x="7193" y="6327"/>
                  </a:lnTo>
                  <a:cubicBezTo>
                    <a:pt x="7193" y="6279"/>
                    <a:pt x="7193" y="6231"/>
                    <a:pt x="7193" y="6184"/>
                  </a:cubicBezTo>
                  <a:cubicBezTo>
                    <a:pt x="7193" y="5731"/>
                    <a:pt x="6859" y="5326"/>
                    <a:pt x="6407" y="5255"/>
                  </a:cubicBezTo>
                  <a:lnTo>
                    <a:pt x="6407" y="468"/>
                  </a:lnTo>
                  <a:lnTo>
                    <a:pt x="8693" y="468"/>
                  </a:lnTo>
                  <a:cubicBezTo>
                    <a:pt x="8931" y="468"/>
                    <a:pt x="9122" y="659"/>
                    <a:pt x="9122" y="897"/>
                  </a:cubicBezTo>
                  <a:lnTo>
                    <a:pt x="9122" y="2635"/>
                  </a:lnTo>
                  <a:cubicBezTo>
                    <a:pt x="9122" y="2731"/>
                    <a:pt x="9193" y="2802"/>
                    <a:pt x="9288" y="2802"/>
                  </a:cubicBezTo>
                  <a:lnTo>
                    <a:pt x="9312" y="2826"/>
                  </a:lnTo>
                  <a:cubicBezTo>
                    <a:pt x="9408" y="2826"/>
                    <a:pt x="9479" y="2755"/>
                    <a:pt x="9479" y="2659"/>
                  </a:cubicBezTo>
                  <a:lnTo>
                    <a:pt x="9479" y="921"/>
                  </a:lnTo>
                  <a:cubicBezTo>
                    <a:pt x="9479" y="492"/>
                    <a:pt x="9122" y="135"/>
                    <a:pt x="8693" y="135"/>
                  </a:cubicBezTo>
                  <a:lnTo>
                    <a:pt x="6383" y="135"/>
                  </a:lnTo>
                  <a:cubicBezTo>
                    <a:pt x="6216" y="135"/>
                    <a:pt x="6073" y="278"/>
                    <a:pt x="6073" y="445"/>
                  </a:cubicBezTo>
                  <a:lnTo>
                    <a:pt x="6073" y="5279"/>
                  </a:lnTo>
                  <a:cubicBezTo>
                    <a:pt x="5859" y="5326"/>
                    <a:pt x="5669" y="5422"/>
                    <a:pt x="5550" y="5565"/>
                  </a:cubicBezTo>
                  <a:lnTo>
                    <a:pt x="5550" y="3826"/>
                  </a:lnTo>
                  <a:cubicBezTo>
                    <a:pt x="5550" y="3469"/>
                    <a:pt x="5240" y="3159"/>
                    <a:pt x="4883" y="3159"/>
                  </a:cubicBezTo>
                  <a:lnTo>
                    <a:pt x="4787" y="3159"/>
                  </a:lnTo>
                  <a:cubicBezTo>
                    <a:pt x="4907" y="2778"/>
                    <a:pt x="4907" y="2278"/>
                    <a:pt x="4787" y="1850"/>
                  </a:cubicBezTo>
                  <a:cubicBezTo>
                    <a:pt x="4621" y="1326"/>
                    <a:pt x="4192" y="611"/>
                    <a:pt x="3120" y="16"/>
                  </a:cubicBezTo>
                  <a:cubicBezTo>
                    <a:pt x="3091" y="6"/>
                    <a:pt x="3061" y="0"/>
                    <a:pt x="303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48"/>
            <p:cNvSpPr/>
            <p:nvPr/>
          </p:nvSpPr>
          <p:spPr>
            <a:xfrm>
              <a:off x="6061350" y="2783850"/>
              <a:ext cx="9325" cy="8950"/>
            </a:xfrm>
            <a:custGeom>
              <a:rect b="b" l="l" r="r" t="t"/>
              <a:pathLst>
                <a:path extrusionOk="0" h="358" w="373">
                  <a:moveTo>
                    <a:pt x="193" y="0"/>
                  </a:moveTo>
                  <a:cubicBezTo>
                    <a:pt x="91" y="0"/>
                    <a:pt x="0" y="68"/>
                    <a:pt x="0" y="172"/>
                  </a:cubicBezTo>
                  <a:cubicBezTo>
                    <a:pt x="0" y="243"/>
                    <a:pt x="24" y="315"/>
                    <a:pt x="96" y="338"/>
                  </a:cubicBezTo>
                  <a:cubicBezTo>
                    <a:pt x="122" y="351"/>
                    <a:pt x="148" y="357"/>
                    <a:pt x="172" y="357"/>
                  </a:cubicBezTo>
                  <a:cubicBezTo>
                    <a:pt x="284" y="357"/>
                    <a:pt x="373" y="237"/>
                    <a:pt x="334" y="100"/>
                  </a:cubicBezTo>
                  <a:cubicBezTo>
                    <a:pt x="310" y="76"/>
                    <a:pt x="286" y="29"/>
                    <a:pt x="239" y="5"/>
                  </a:cubicBezTo>
                  <a:cubicBezTo>
                    <a:pt x="223" y="2"/>
                    <a:pt x="208" y="0"/>
                    <a:pt x="19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48"/>
            <p:cNvSpPr/>
            <p:nvPr/>
          </p:nvSpPr>
          <p:spPr>
            <a:xfrm>
              <a:off x="5973825" y="2735725"/>
              <a:ext cx="8950" cy="8675"/>
            </a:xfrm>
            <a:custGeom>
              <a:rect b="b" l="l" r="r" t="t"/>
              <a:pathLst>
                <a:path extrusionOk="0" h="347" w="358">
                  <a:moveTo>
                    <a:pt x="167" y="1"/>
                  </a:moveTo>
                  <a:cubicBezTo>
                    <a:pt x="72" y="1"/>
                    <a:pt x="1" y="72"/>
                    <a:pt x="1" y="168"/>
                  </a:cubicBezTo>
                  <a:cubicBezTo>
                    <a:pt x="1" y="239"/>
                    <a:pt x="48" y="311"/>
                    <a:pt x="120" y="334"/>
                  </a:cubicBezTo>
                  <a:cubicBezTo>
                    <a:pt x="141" y="343"/>
                    <a:pt x="163" y="347"/>
                    <a:pt x="183" y="347"/>
                  </a:cubicBezTo>
                  <a:cubicBezTo>
                    <a:pt x="278" y="347"/>
                    <a:pt x="358" y="265"/>
                    <a:pt x="358" y="168"/>
                  </a:cubicBezTo>
                  <a:cubicBezTo>
                    <a:pt x="358" y="72"/>
                    <a:pt x="287" y="1"/>
                    <a:pt x="1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48"/>
            <p:cNvSpPr/>
            <p:nvPr/>
          </p:nvSpPr>
          <p:spPr>
            <a:xfrm>
              <a:off x="5993475" y="2735725"/>
              <a:ext cx="8950" cy="8675"/>
            </a:xfrm>
            <a:custGeom>
              <a:rect b="b" l="l" r="r" t="t"/>
              <a:pathLst>
                <a:path extrusionOk="0" h="347" w="358">
                  <a:moveTo>
                    <a:pt x="191" y="1"/>
                  </a:moveTo>
                  <a:cubicBezTo>
                    <a:pt x="96" y="1"/>
                    <a:pt x="1" y="72"/>
                    <a:pt x="1" y="168"/>
                  </a:cubicBezTo>
                  <a:cubicBezTo>
                    <a:pt x="1" y="239"/>
                    <a:pt x="48" y="311"/>
                    <a:pt x="120" y="334"/>
                  </a:cubicBezTo>
                  <a:cubicBezTo>
                    <a:pt x="141" y="343"/>
                    <a:pt x="163" y="347"/>
                    <a:pt x="183" y="347"/>
                  </a:cubicBezTo>
                  <a:cubicBezTo>
                    <a:pt x="278" y="347"/>
                    <a:pt x="358" y="265"/>
                    <a:pt x="358" y="168"/>
                  </a:cubicBezTo>
                  <a:cubicBezTo>
                    <a:pt x="358" y="72"/>
                    <a:pt x="286" y="1"/>
                    <a:pt x="1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48"/>
            <p:cNvSpPr/>
            <p:nvPr/>
          </p:nvSpPr>
          <p:spPr>
            <a:xfrm>
              <a:off x="6013125" y="2735150"/>
              <a:ext cx="8950" cy="8950"/>
            </a:xfrm>
            <a:custGeom>
              <a:rect b="b" l="l" r="r" t="t"/>
              <a:pathLst>
                <a:path extrusionOk="0" h="358" w="358">
                  <a:moveTo>
                    <a:pt x="167" y="0"/>
                  </a:moveTo>
                  <a:cubicBezTo>
                    <a:pt x="72" y="24"/>
                    <a:pt x="1" y="95"/>
                    <a:pt x="1" y="191"/>
                  </a:cubicBezTo>
                  <a:cubicBezTo>
                    <a:pt x="1" y="238"/>
                    <a:pt x="48" y="310"/>
                    <a:pt x="96" y="334"/>
                  </a:cubicBezTo>
                  <a:cubicBezTo>
                    <a:pt x="124" y="350"/>
                    <a:pt x="153" y="358"/>
                    <a:pt x="181" y="358"/>
                  </a:cubicBezTo>
                  <a:cubicBezTo>
                    <a:pt x="274" y="358"/>
                    <a:pt x="358" y="276"/>
                    <a:pt x="358" y="167"/>
                  </a:cubicBezTo>
                  <a:cubicBezTo>
                    <a:pt x="358" y="72"/>
                    <a:pt x="262" y="0"/>
                    <a:pt x="1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48"/>
            <p:cNvSpPr/>
            <p:nvPr/>
          </p:nvSpPr>
          <p:spPr>
            <a:xfrm>
              <a:off x="6013125" y="2752400"/>
              <a:ext cx="8950" cy="8975"/>
            </a:xfrm>
            <a:custGeom>
              <a:rect b="b" l="l" r="r" t="t"/>
              <a:pathLst>
                <a:path extrusionOk="0" h="359" w="358">
                  <a:moveTo>
                    <a:pt x="167" y="1"/>
                  </a:moveTo>
                  <a:cubicBezTo>
                    <a:pt x="72" y="25"/>
                    <a:pt x="1" y="96"/>
                    <a:pt x="1" y="191"/>
                  </a:cubicBezTo>
                  <a:cubicBezTo>
                    <a:pt x="1" y="239"/>
                    <a:pt x="48" y="310"/>
                    <a:pt x="96" y="334"/>
                  </a:cubicBezTo>
                  <a:cubicBezTo>
                    <a:pt x="124" y="351"/>
                    <a:pt x="153" y="358"/>
                    <a:pt x="181" y="358"/>
                  </a:cubicBezTo>
                  <a:cubicBezTo>
                    <a:pt x="274" y="358"/>
                    <a:pt x="358" y="277"/>
                    <a:pt x="358" y="167"/>
                  </a:cubicBezTo>
                  <a:cubicBezTo>
                    <a:pt x="358" y="72"/>
                    <a:pt x="262" y="1"/>
                    <a:pt x="1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48"/>
            <p:cNvSpPr/>
            <p:nvPr/>
          </p:nvSpPr>
          <p:spPr>
            <a:xfrm>
              <a:off x="5993475" y="2752900"/>
              <a:ext cx="8950" cy="8475"/>
            </a:xfrm>
            <a:custGeom>
              <a:rect b="b" l="l" r="r" t="t"/>
              <a:pathLst>
                <a:path extrusionOk="0" h="339" w="358">
                  <a:moveTo>
                    <a:pt x="197" y="1"/>
                  </a:moveTo>
                  <a:cubicBezTo>
                    <a:pt x="187" y="1"/>
                    <a:pt x="177" y="2"/>
                    <a:pt x="167" y="5"/>
                  </a:cubicBezTo>
                  <a:cubicBezTo>
                    <a:pt x="72" y="5"/>
                    <a:pt x="1" y="76"/>
                    <a:pt x="1" y="171"/>
                  </a:cubicBezTo>
                  <a:cubicBezTo>
                    <a:pt x="1" y="243"/>
                    <a:pt x="48" y="290"/>
                    <a:pt x="96" y="314"/>
                  </a:cubicBezTo>
                  <a:cubicBezTo>
                    <a:pt x="124" y="331"/>
                    <a:pt x="154" y="339"/>
                    <a:pt x="183" y="339"/>
                  </a:cubicBezTo>
                  <a:cubicBezTo>
                    <a:pt x="275" y="339"/>
                    <a:pt x="358" y="262"/>
                    <a:pt x="358" y="171"/>
                  </a:cubicBezTo>
                  <a:cubicBezTo>
                    <a:pt x="358" y="86"/>
                    <a:pt x="282" y="1"/>
                    <a:pt x="1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48"/>
            <p:cNvSpPr/>
            <p:nvPr/>
          </p:nvSpPr>
          <p:spPr>
            <a:xfrm>
              <a:off x="5973825" y="2753000"/>
              <a:ext cx="8950" cy="8675"/>
            </a:xfrm>
            <a:custGeom>
              <a:rect b="b" l="l" r="r" t="t"/>
              <a:pathLst>
                <a:path extrusionOk="0" h="347" w="358">
                  <a:moveTo>
                    <a:pt x="167" y="1"/>
                  </a:moveTo>
                  <a:cubicBezTo>
                    <a:pt x="72" y="1"/>
                    <a:pt x="1" y="72"/>
                    <a:pt x="1" y="167"/>
                  </a:cubicBezTo>
                  <a:cubicBezTo>
                    <a:pt x="1" y="239"/>
                    <a:pt x="48" y="286"/>
                    <a:pt x="120" y="334"/>
                  </a:cubicBezTo>
                  <a:cubicBezTo>
                    <a:pt x="141" y="343"/>
                    <a:pt x="163" y="347"/>
                    <a:pt x="183" y="347"/>
                  </a:cubicBezTo>
                  <a:cubicBezTo>
                    <a:pt x="278" y="347"/>
                    <a:pt x="358" y="265"/>
                    <a:pt x="358" y="167"/>
                  </a:cubicBezTo>
                  <a:cubicBezTo>
                    <a:pt x="358" y="72"/>
                    <a:pt x="287" y="1"/>
                    <a:pt x="1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4" name="Google Shape;394;p48"/>
          <p:cNvGrpSpPr/>
          <p:nvPr/>
        </p:nvGrpSpPr>
        <p:grpSpPr>
          <a:xfrm>
            <a:off x="2010109" y="3926481"/>
            <a:ext cx="121442" cy="272424"/>
            <a:chOff x="6482875" y="2632750"/>
            <a:chExt cx="132175" cy="296500"/>
          </a:xfrm>
        </p:grpSpPr>
        <p:sp>
          <p:nvSpPr>
            <p:cNvPr id="395" name="Google Shape;395;p48"/>
            <p:cNvSpPr/>
            <p:nvPr/>
          </p:nvSpPr>
          <p:spPr>
            <a:xfrm>
              <a:off x="6482875" y="2632750"/>
              <a:ext cx="132175" cy="296500"/>
            </a:xfrm>
            <a:custGeom>
              <a:rect b="b" l="l" r="r" t="t"/>
              <a:pathLst>
                <a:path extrusionOk="0" h="11860" w="5287">
                  <a:moveTo>
                    <a:pt x="2763" y="357"/>
                  </a:moveTo>
                  <a:cubicBezTo>
                    <a:pt x="2906" y="357"/>
                    <a:pt x="3025" y="476"/>
                    <a:pt x="3025" y="619"/>
                  </a:cubicBezTo>
                  <a:lnTo>
                    <a:pt x="3025" y="881"/>
                  </a:lnTo>
                  <a:lnTo>
                    <a:pt x="1977" y="881"/>
                  </a:lnTo>
                  <a:lnTo>
                    <a:pt x="1977" y="619"/>
                  </a:lnTo>
                  <a:cubicBezTo>
                    <a:pt x="1977" y="476"/>
                    <a:pt x="2096" y="357"/>
                    <a:pt x="2263" y="357"/>
                  </a:cubicBezTo>
                  <a:close/>
                  <a:moveTo>
                    <a:pt x="2858" y="1238"/>
                  </a:moveTo>
                  <a:lnTo>
                    <a:pt x="2858" y="1643"/>
                  </a:lnTo>
                  <a:lnTo>
                    <a:pt x="2143" y="1643"/>
                  </a:lnTo>
                  <a:lnTo>
                    <a:pt x="2143" y="1238"/>
                  </a:lnTo>
                  <a:close/>
                  <a:moveTo>
                    <a:pt x="4191" y="786"/>
                  </a:moveTo>
                  <a:cubicBezTo>
                    <a:pt x="4596" y="786"/>
                    <a:pt x="4930" y="1119"/>
                    <a:pt x="4930" y="1524"/>
                  </a:cubicBezTo>
                  <a:cubicBezTo>
                    <a:pt x="4930" y="1905"/>
                    <a:pt x="4668" y="2191"/>
                    <a:pt x="4311" y="2262"/>
                  </a:cubicBezTo>
                  <a:cubicBezTo>
                    <a:pt x="4311" y="1929"/>
                    <a:pt x="4025" y="1643"/>
                    <a:pt x="3691" y="1643"/>
                  </a:cubicBezTo>
                  <a:lnTo>
                    <a:pt x="3215" y="1643"/>
                  </a:lnTo>
                  <a:lnTo>
                    <a:pt x="3215" y="1215"/>
                  </a:lnTo>
                  <a:cubicBezTo>
                    <a:pt x="3310" y="1191"/>
                    <a:pt x="3358" y="1096"/>
                    <a:pt x="3382" y="1000"/>
                  </a:cubicBezTo>
                  <a:lnTo>
                    <a:pt x="3382" y="786"/>
                  </a:lnTo>
                  <a:close/>
                  <a:moveTo>
                    <a:pt x="3691" y="2000"/>
                  </a:moveTo>
                  <a:cubicBezTo>
                    <a:pt x="3858" y="2000"/>
                    <a:pt x="3977" y="2120"/>
                    <a:pt x="3977" y="2286"/>
                  </a:cubicBezTo>
                  <a:lnTo>
                    <a:pt x="3977" y="2763"/>
                  </a:lnTo>
                  <a:lnTo>
                    <a:pt x="929" y="2763"/>
                  </a:lnTo>
                  <a:lnTo>
                    <a:pt x="929" y="2286"/>
                  </a:lnTo>
                  <a:cubicBezTo>
                    <a:pt x="929" y="2120"/>
                    <a:pt x="1048" y="2000"/>
                    <a:pt x="1191" y="2000"/>
                  </a:cubicBezTo>
                  <a:close/>
                  <a:moveTo>
                    <a:pt x="4072" y="3096"/>
                  </a:moveTo>
                  <a:cubicBezTo>
                    <a:pt x="4382" y="3310"/>
                    <a:pt x="4549" y="3620"/>
                    <a:pt x="4549" y="3977"/>
                  </a:cubicBezTo>
                  <a:lnTo>
                    <a:pt x="4549" y="4596"/>
                  </a:lnTo>
                  <a:lnTo>
                    <a:pt x="2906" y="4596"/>
                  </a:lnTo>
                  <a:cubicBezTo>
                    <a:pt x="2810" y="4596"/>
                    <a:pt x="2739" y="4644"/>
                    <a:pt x="2715" y="4739"/>
                  </a:cubicBezTo>
                  <a:cubicBezTo>
                    <a:pt x="2715" y="4834"/>
                    <a:pt x="2786" y="4930"/>
                    <a:pt x="2882" y="4930"/>
                  </a:cubicBezTo>
                  <a:lnTo>
                    <a:pt x="4549" y="4930"/>
                  </a:lnTo>
                  <a:lnTo>
                    <a:pt x="4549" y="7859"/>
                  </a:lnTo>
                  <a:lnTo>
                    <a:pt x="2906" y="7859"/>
                  </a:lnTo>
                  <a:cubicBezTo>
                    <a:pt x="2810" y="7859"/>
                    <a:pt x="2739" y="7906"/>
                    <a:pt x="2715" y="8002"/>
                  </a:cubicBezTo>
                  <a:cubicBezTo>
                    <a:pt x="2715" y="8121"/>
                    <a:pt x="2786" y="8192"/>
                    <a:pt x="2882" y="8192"/>
                  </a:cubicBezTo>
                  <a:lnTo>
                    <a:pt x="4549" y="8192"/>
                  </a:lnTo>
                  <a:lnTo>
                    <a:pt x="4549" y="9192"/>
                  </a:lnTo>
                  <a:lnTo>
                    <a:pt x="3906" y="9192"/>
                  </a:lnTo>
                  <a:cubicBezTo>
                    <a:pt x="3834" y="9192"/>
                    <a:pt x="3739" y="9264"/>
                    <a:pt x="3739" y="9359"/>
                  </a:cubicBezTo>
                  <a:cubicBezTo>
                    <a:pt x="3739" y="9431"/>
                    <a:pt x="3810" y="9526"/>
                    <a:pt x="3906" y="9526"/>
                  </a:cubicBezTo>
                  <a:lnTo>
                    <a:pt x="4549" y="9526"/>
                  </a:lnTo>
                  <a:lnTo>
                    <a:pt x="4549" y="11002"/>
                  </a:lnTo>
                  <a:cubicBezTo>
                    <a:pt x="4549" y="11002"/>
                    <a:pt x="4549" y="11026"/>
                    <a:pt x="4549" y="11050"/>
                  </a:cubicBezTo>
                  <a:cubicBezTo>
                    <a:pt x="4549" y="11288"/>
                    <a:pt x="4334" y="11502"/>
                    <a:pt x="4072" y="11502"/>
                  </a:cubicBezTo>
                  <a:lnTo>
                    <a:pt x="810" y="11502"/>
                  </a:lnTo>
                  <a:cubicBezTo>
                    <a:pt x="548" y="11502"/>
                    <a:pt x="334" y="11312"/>
                    <a:pt x="334" y="11050"/>
                  </a:cubicBezTo>
                  <a:lnTo>
                    <a:pt x="334" y="9550"/>
                  </a:lnTo>
                  <a:lnTo>
                    <a:pt x="1024" y="9550"/>
                  </a:lnTo>
                  <a:cubicBezTo>
                    <a:pt x="1119" y="9550"/>
                    <a:pt x="1191" y="9478"/>
                    <a:pt x="1191" y="9383"/>
                  </a:cubicBezTo>
                  <a:cubicBezTo>
                    <a:pt x="1215" y="9288"/>
                    <a:pt x="1143" y="9192"/>
                    <a:pt x="1024" y="9192"/>
                  </a:cubicBezTo>
                  <a:lnTo>
                    <a:pt x="334" y="9192"/>
                  </a:lnTo>
                  <a:lnTo>
                    <a:pt x="334" y="8192"/>
                  </a:lnTo>
                  <a:lnTo>
                    <a:pt x="2072" y="8192"/>
                  </a:lnTo>
                  <a:cubicBezTo>
                    <a:pt x="2167" y="8192"/>
                    <a:pt x="2239" y="8145"/>
                    <a:pt x="2239" y="8049"/>
                  </a:cubicBezTo>
                  <a:cubicBezTo>
                    <a:pt x="2263" y="7954"/>
                    <a:pt x="2167" y="7859"/>
                    <a:pt x="2072" y="7859"/>
                  </a:cubicBezTo>
                  <a:lnTo>
                    <a:pt x="334" y="7859"/>
                  </a:lnTo>
                  <a:lnTo>
                    <a:pt x="334" y="4930"/>
                  </a:lnTo>
                  <a:lnTo>
                    <a:pt x="2072" y="4930"/>
                  </a:lnTo>
                  <a:cubicBezTo>
                    <a:pt x="2167" y="4930"/>
                    <a:pt x="2239" y="4882"/>
                    <a:pt x="2239" y="4787"/>
                  </a:cubicBezTo>
                  <a:cubicBezTo>
                    <a:pt x="2263" y="4668"/>
                    <a:pt x="2167" y="4596"/>
                    <a:pt x="2072" y="4596"/>
                  </a:cubicBezTo>
                  <a:lnTo>
                    <a:pt x="334" y="4596"/>
                  </a:lnTo>
                  <a:lnTo>
                    <a:pt x="334" y="3977"/>
                  </a:lnTo>
                  <a:cubicBezTo>
                    <a:pt x="334" y="3620"/>
                    <a:pt x="500" y="3310"/>
                    <a:pt x="786" y="3096"/>
                  </a:cubicBezTo>
                  <a:close/>
                  <a:moveTo>
                    <a:pt x="2286" y="0"/>
                  </a:moveTo>
                  <a:cubicBezTo>
                    <a:pt x="1929" y="0"/>
                    <a:pt x="1643" y="286"/>
                    <a:pt x="1643" y="619"/>
                  </a:cubicBezTo>
                  <a:lnTo>
                    <a:pt x="1643" y="1000"/>
                  </a:lnTo>
                  <a:cubicBezTo>
                    <a:pt x="1643" y="1096"/>
                    <a:pt x="1715" y="1191"/>
                    <a:pt x="1810" y="1215"/>
                  </a:cubicBezTo>
                  <a:lnTo>
                    <a:pt x="1810" y="1643"/>
                  </a:lnTo>
                  <a:lnTo>
                    <a:pt x="1191" y="1643"/>
                  </a:lnTo>
                  <a:cubicBezTo>
                    <a:pt x="857" y="1643"/>
                    <a:pt x="572" y="1929"/>
                    <a:pt x="572" y="2286"/>
                  </a:cubicBezTo>
                  <a:lnTo>
                    <a:pt x="572" y="2834"/>
                  </a:lnTo>
                  <a:cubicBezTo>
                    <a:pt x="214" y="3096"/>
                    <a:pt x="0" y="3525"/>
                    <a:pt x="0" y="3977"/>
                  </a:cubicBezTo>
                  <a:lnTo>
                    <a:pt x="0" y="11050"/>
                  </a:lnTo>
                  <a:cubicBezTo>
                    <a:pt x="0" y="11502"/>
                    <a:pt x="357" y="11860"/>
                    <a:pt x="810" y="11860"/>
                  </a:cubicBezTo>
                  <a:lnTo>
                    <a:pt x="4096" y="11860"/>
                  </a:lnTo>
                  <a:cubicBezTo>
                    <a:pt x="4525" y="11860"/>
                    <a:pt x="4882" y="11526"/>
                    <a:pt x="4906" y="11098"/>
                  </a:cubicBezTo>
                  <a:cubicBezTo>
                    <a:pt x="4906" y="11074"/>
                    <a:pt x="4906" y="11050"/>
                    <a:pt x="4906" y="11050"/>
                  </a:cubicBezTo>
                  <a:lnTo>
                    <a:pt x="4906" y="3977"/>
                  </a:lnTo>
                  <a:cubicBezTo>
                    <a:pt x="4906" y="3525"/>
                    <a:pt x="4692" y="3096"/>
                    <a:pt x="4334" y="2834"/>
                  </a:cubicBezTo>
                  <a:lnTo>
                    <a:pt x="4334" y="2596"/>
                  </a:lnTo>
                  <a:cubicBezTo>
                    <a:pt x="4858" y="2548"/>
                    <a:pt x="5287" y="2072"/>
                    <a:pt x="5287" y="1524"/>
                  </a:cubicBezTo>
                  <a:lnTo>
                    <a:pt x="5263" y="1524"/>
                  </a:lnTo>
                  <a:cubicBezTo>
                    <a:pt x="5263" y="929"/>
                    <a:pt x="4787" y="453"/>
                    <a:pt x="4191" y="453"/>
                  </a:cubicBezTo>
                  <a:lnTo>
                    <a:pt x="3334" y="453"/>
                  </a:lnTo>
                  <a:cubicBezTo>
                    <a:pt x="3263" y="191"/>
                    <a:pt x="3025" y="0"/>
                    <a:pt x="27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48"/>
            <p:cNvSpPr/>
            <p:nvPr/>
          </p:nvSpPr>
          <p:spPr>
            <a:xfrm>
              <a:off x="6520975" y="2764900"/>
              <a:ext cx="46450" cy="55400"/>
            </a:xfrm>
            <a:custGeom>
              <a:rect b="b" l="l" r="r" t="t"/>
              <a:pathLst>
                <a:path extrusionOk="0" h="2216" w="1858">
                  <a:moveTo>
                    <a:pt x="929" y="358"/>
                  </a:moveTo>
                  <a:lnTo>
                    <a:pt x="1072" y="525"/>
                  </a:lnTo>
                  <a:cubicBezTo>
                    <a:pt x="1096" y="549"/>
                    <a:pt x="1120" y="572"/>
                    <a:pt x="1120" y="620"/>
                  </a:cubicBezTo>
                  <a:cubicBezTo>
                    <a:pt x="1239" y="763"/>
                    <a:pt x="1358" y="906"/>
                    <a:pt x="1405" y="1049"/>
                  </a:cubicBezTo>
                  <a:cubicBezTo>
                    <a:pt x="1477" y="1287"/>
                    <a:pt x="1477" y="1501"/>
                    <a:pt x="1358" y="1644"/>
                  </a:cubicBezTo>
                  <a:cubicBezTo>
                    <a:pt x="1262" y="1787"/>
                    <a:pt x="1120" y="1858"/>
                    <a:pt x="929" y="1858"/>
                  </a:cubicBezTo>
                  <a:cubicBezTo>
                    <a:pt x="739" y="1858"/>
                    <a:pt x="596" y="1787"/>
                    <a:pt x="500" y="1644"/>
                  </a:cubicBezTo>
                  <a:cubicBezTo>
                    <a:pt x="381" y="1501"/>
                    <a:pt x="381" y="1263"/>
                    <a:pt x="453" y="1049"/>
                  </a:cubicBezTo>
                  <a:cubicBezTo>
                    <a:pt x="500" y="906"/>
                    <a:pt x="619" y="763"/>
                    <a:pt x="715" y="620"/>
                  </a:cubicBezTo>
                  <a:cubicBezTo>
                    <a:pt x="739" y="572"/>
                    <a:pt x="762" y="549"/>
                    <a:pt x="786" y="525"/>
                  </a:cubicBezTo>
                  <a:lnTo>
                    <a:pt x="929" y="358"/>
                  </a:lnTo>
                  <a:close/>
                  <a:moveTo>
                    <a:pt x="929" y="1"/>
                  </a:moveTo>
                  <a:cubicBezTo>
                    <a:pt x="834" y="1"/>
                    <a:pt x="739" y="48"/>
                    <a:pt x="667" y="120"/>
                  </a:cubicBezTo>
                  <a:lnTo>
                    <a:pt x="524" y="310"/>
                  </a:lnTo>
                  <a:cubicBezTo>
                    <a:pt x="500" y="334"/>
                    <a:pt x="477" y="358"/>
                    <a:pt x="453" y="406"/>
                  </a:cubicBezTo>
                  <a:cubicBezTo>
                    <a:pt x="310" y="572"/>
                    <a:pt x="191" y="739"/>
                    <a:pt x="119" y="930"/>
                  </a:cubicBezTo>
                  <a:cubicBezTo>
                    <a:pt x="0" y="1263"/>
                    <a:pt x="48" y="1596"/>
                    <a:pt x="215" y="1858"/>
                  </a:cubicBezTo>
                  <a:cubicBezTo>
                    <a:pt x="381" y="2073"/>
                    <a:pt x="619" y="2216"/>
                    <a:pt x="929" y="2216"/>
                  </a:cubicBezTo>
                  <a:cubicBezTo>
                    <a:pt x="1239" y="2216"/>
                    <a:pt x="1477" y="2073"/>
                    <a:pt x="1643" y="1858"/>
                  </a:cubicBezTo>
                  <a:cubicBezTo>
                    <a:pt x="1810" y="1596"/>
                    <a:pt x="1858" y="1263"/>
                    <a:pt x="1739" y="930"/>
                  </a:cubicBezTo>
                  <a:cubicBezTo>
                    <a:pt x="1667" y="739"/>
                    <a:pt x="1524" y="572"/>
                    <a:pt x="1405" y="406"/>
                  </a:cubicBezTo>
                  <a:cubicBezTo>
                    <a:pt x="1382" y="358"/>
                    <a:pt x="1358" y="334"/>
                    <a:pt x="1334" y="310"/>
                  </a:cubicBezTo>
                  <a:lnTo>
                    <a:pt x="1167" y="120"/>
                  </a:lnTo>
                  <a:cubicBezTo>
                    <a:pt x="1120" y="48"/>
                    <a:pt x="1024" y="1"/>
                    <a:pt x="9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7" name="Google Shape;397;p48"/>
          <p:cNvSpPr/>
          <p:nvPr/>
        </p:nvSpPr>
        <p:spPr>
          <a:xfrm>
            <a:off x="798900" y="3926588"/>
            <a:ext cx="273557" cy="272424"/>
          </a:xfrm>
          <a:custGeom>
            <a:rect b="b" l="l" r="r" t="t"/>
            <a:pathLst>
              <a:path extrusionOk="0" h="11860" w="11908">
                <a:moveTo>
                  <a:pt x="11502" y="405"/>
                </a:moveTo>
                <a:lnTo>
                  <a:pt x="11502" y="405"/>
                </a:lnTo>
                <a:cubicBezTo>
                  <a:pt x="11431" y="691"/>
                  <a:pt x="11288" y="1072"/>
                  <a:pt x="11169" y="1191"/>
                </a:cubicBezTo>
                <a:lnTo>
                  <a:pt x="10931" y="1429"/>
                </a:lnTo>
                <a:lnTo>
                  <a:pt x="10478" y="977"/>
                </a:lnTo>
                <a:lnTo>
                  <a:pt x="10717" y="739"/>
                </a:lnTo>
                <a:cubicBezTo>
                  <a:pt x="10836" y="619"/>
                  <a:pt x="11217" y="477"/>
                  <a:pt x="11502" y="405"/>
                </a:cubicBezTo>
                <a:close/>
                <a:moveTo>
                  <a:pt x="7883" y="3572"/>
                </a:moveTo>
                <a:lnTo>
                  <a:pt x="8335" y="4025"/>
                </a:lnTo>
                <a:lnTo>
                  <a:pt x="7644" y="4692"/>
                </a:lnTo>
                <a:lnTo>
                  <a:pt x="7216" y="4239"/>
                </a:lnTo>
                <a:lnTo>
                  <a:pt x="7883" y="3572"/>
                </a:lnTo>
                <a:close/>
                <a:moveTo>
                  <a:pt x="6406" y="4120"/>
                </a:moveTo>
                <a:cubicBezTo>
                  <a:pt x="6501" y="4120"/>
                  <a:pt x="6620" y="4144"/>
                  <a:pt x="6692" y="4215"/>
                </a:cubicBezTo>
                <a:lnTo>
                  <a:pt x="7692" y="5216"/>
                </a:lnTo>
                <a:cubicBezTo>
                  <a:pt x="7835" y="5359"/>
                  <a:pt x="7835" y="5621"/>
                  <a:pt x="7692" y="5763"/>
                </a:cubicBezTo>
                <a:lnTo>
                  <a:pt x="6120" y="7311"/>
                </a:lnTo>
                <a:cubicBezTo>
                  <a:pt x="6049" y="7383"/>
                  <a:pt x="5954" y="7430"/>
                  <a:pt x="5858" y="7430"/>
                </a:cubicBezTo>
                <a:cubicBezTo>
                  <a:pt x="5739" y="7430"/>
                  <a:pt x="5644" y="7383"/>
                  <a:pt x="5573" y="7311"/>
                </a:cubicBezTo>
                <a:lnTo>
                  <a:pt x="4596" y="6311"/>
                </a:lnTo>
                <a:cubicBezTo>
                  <a:pt x="4430" y="6168"/>
                  <a:pt x="4430" y="5930"/>
                  <a:pt x="4596" y="5787"/>
                </a:cubicBezTo>
                <a:lnTo>
                  <a:pt x="6144" y="4215"/>
                </a:lnTo>
                <a:cubicBezTo>
                  <a:pt x="6216" y="4144"/>
                  <a:pt x="6311" y="4120"/>
                  <a:pt x="6406" y="4120"/>
                </a:cubicBezTo>
                <a:close/>
                <a:moveTo>
                  <a:pt x="11693" y="0"/>
                </a:moveTo>
                <a:cubicBezTo>
                  <a:pt x="11431" y="48"/>
                  <a:pt x="10693" y="262"/>
                  <a:pt x="10455" y="500"/>
                </a:cubicBezTo>
                <a:lnTo>
                  <a:pt x="10240" y="739"/>
                </a:lnTo>
                <a:lnTo>
                  <a:pt x="10193" y="715"/>
                </a:lnTo>
                <a:cubicBezTo>
                  <a:pt x="10074" y="572"/>
                  <a:pt x="9883" y="500"/>
                  <a:pt x="9693" y="500"/>
                </a:cubicBezTo>
                <a:cubicBezTo>
                  <a:pt x="9502" y="500"/>
                  <a:pt x="9311" y="572"/>
                  <a:pt x="9169" y="715"/>
                </a:cubicBezTo>
                <a:lnTo>
                  <a:pt x="8692" y="1167"/>
                </a:lnTo>
                <a:cubicBezTo>
                  <a:pt x="8621" y="1239"/>
                  <a:pt x="8621" y="1358"/>
                  <a:pt x="8692" y="1429"/>
                </a:cubicBezTo>
                <a:cubicBezTo>
                  <a:pt x="8728" y="1465"/>
                  <a:pt x="8776" y="1483"/>
                  <a:pt x="8823" y="1483"/>
                </a:cubicBezTo>
                <a:cubicBezTo>
                  <a:pt x="8871" y="1483"/>
                  <a:pt x="8919" y="1465"/>
                  <a:pt x="8954" y="1429"/>
                </a:cubicBezTo>
                <a:lnTo>
                  <a:pt x="9431" y="953"/>
                </a:lnTo>
                <a:cubicBezTo>
                  <a:pt x="9502" y="881"/>
                  <a:pt x="9597" y="846"/>
                  <a:pt x="9693" y="846"/>
                </a:cubicBezTo>
                <a:cubicBezTo>
                  <a:pt x="9788" y="846"/>
                  <a:pt x="9883" y="881"/>
                  <a:pt x="9954" y="953"/>
                </a:cubicBezTo>
                <a:lnTo>
                  <a:pt x="10955" y="1953"/>
                </a:lnTo>
                <a:cubicBezTo>
                  <a:pt x="11026" y="2025"/>
                  <a:pt x="11074" y="2120"/>
                  <a:pt x="11074" y="2215"/>
                </a:cubicBezTo>
                <a:cubicBezTo>
                  <a:pt x="11074" y="2310"/>
                  <a:pt x="11026" y="2406"/>
                  <a:pt x="10955" y="2477"/>
                </a:cubicBezTo>
                <a:lnTo>
                  <a:pt x="9383" y="4049"/>
                </a:lnTo>
                <a:cubicBezTo>
                  <a:pt x="9311" y="4120"/>
                  <a:pt x="9216" y="4168"/>
                  <a:pt x="9121" y="4168"/>
                </a:cubicBezTo>
                <a:cubicBezTo>
                  <a:pt x="9026" y="4168"/>
                  <a:pt x="8930" y="4120"/>
                  <a:pt x="8859" y="4049"/>
                </a:cubicBezTo>
                <a:lnTo>
                  <a:pt x="7859" y="3049"/>
                </a:lnTo>
                <a:cubicBezTo>
                  <a:pt x="7787" y="2977"/>
                  <a:pt x="7740" y="2882"/>
                  <a:pt x="7740" y="2787"/>
                </a:cubicBezTo>
                <a:cubicBezTo>
                  <a:pt x="7740" y="2691"/>
                  <a:pt x="7787" y="2596"/>
                  <a:pt x="7859" y="2525"/>
                </a:cubicBezTo>
                <a:lnTo>
                  <a:pt x="8335" y="2025"/>
                </a:lnTo>
                <a:cubicBezTo>
                  <a:pt x="8407" y="1953"/>
                  <a:pt x="8407" y="1858"/>
                  <a:pt x="8335" y="1786"/>
                </a:cubicBezTo>
                <a:cubicBezTo>
                  <a:pt x="8299" y="1751"/>
                  <a:pt x="8258" y="1733"/>
                  <a:pt x="8216" y="1733"/>
                </a:cubicBezTo>
                <a:cubicBezTo>
                  <a:pt x="8174" y="1733"/>
                  <a:pt x="8133" y="1751"/>
                  <a:pt x="8097" y="1786"/>
                </a:cubicBezTo>
                <a:lnTo>
                  <a:pt x="7621" y="2263"/>
                </a:lnTo>
                <a:cubicBezTo>
                  <a:pt x="7478" y="2406"/>
                  <a:pt x="7406" y="2596"/>
                  <a:pt x="7406" y="2787"/>
                </a:cubicBezTo>
                <a:cubicBezTo>
                  <a:pt x="7406" y="2977"/>
                  <a:pt x="7478" y="3168"/>
                  <a:pt x="7621" y="3287"/>
                </a:cubicBezTo>
                <a:lnTo>
                  <a:pt x="7644" y="3311"/>
                </a:lnTo>
                <a:lnTo>
                  <a:pt x="6954" y="4001"/>
                </a:lnTo>
                <a:lnTo>
                  <a:pt x="6930" y="3977"/>
                </a:lnTo>
                <a:cubicBezTo>
                  <a:pt x="6787" y="3834"/>
                  <a:pt x="6620" y="3763"/>
                  <a:pt x="6406" y="3763"/>
                </a:cubicBezTo>
                <a:cubicBezTo>
                  <a:pt x="6216" y="3763"/>
                  <a:pt x="6025" y="3834"/>
                  <a:pt x="5906" y="3977"/>
                </a:cubicBezTo>
                <a:lnTo>
                  <a:pt x="4334" y="5525"/>
                </a:lnTo>
                <a:cubicBezTo>
                  <a:pt x="4048" y="5811"/>
                  <a:pt x="4048" y="6287"/>
                  <a:pt x="4334" y="6573"/>
                </a:cubicBezTo>
                <a:lnTo>
                  <a:pt x="4358" y="6597"/>
                </a:lnTo>
                <a:lnTo>
                  <a:pt x="2524" y="8454"/>
                </a:lnTo>
                <a:lnTo>
                  <a:pt x="2524" y="7764"/>
                </a:lnTo>
                <a:cubicBezTo>
                  <a:pt x="2524" y="7597"/>
                  <a:pt x="2381" y="7478"/>
                  <a:pt x="2215" y="7478"/>
                </a:cubicBezTo>
                <a:lnTo>
                  <a:pt x="1477" y="7478"/>
                </a:lnTo>
                <a:cubicBezTo>
                  <a:pt x="1310" y="7478"/>
                  <a:pt x="1167" y="7621"/>
                  <a:pt x="1167" y="7764"/>
                </a:cubicBezTo>
                <a:lnTo>
                  <a:pt x="1167" y="9788"/>
                </a:lnTo>
                <a:lnTo>
                  <a:pt x="119" y="10836"/>
                </a:lnTo>
                <a:cubicBezTo>
                  <a:pt x="0" y="10955"/>
                  <a:pt x="0" y="11145"/>
                  <a:pt x="119" y="11265"/>
                </a:cubicBezTo>
                <a:lnTo>
                  <a:pt x="619" y="11765"/>
                </a:lnTo>
                <a:cubicBezTo>
                  <a:pt x="691" y="11836"/>
                  <a:pt x="762" y="11860"/>
                  <a:pt x="857" y="11860"/>
                </a:cubicBezTo>
                <a:cubicBezTo>
                  <a:pt x="929" y="11860"/>
                  <a:pt x="1000" y="11836"/>
                  <a:pt x="1072" y="11765"/>
                </a:cubicBezTo>
                <a:lnTo>
                  <a:pt x="1858" y="10979"/>
                </a:lnTo>
                <a:cubicBezTo>
                  <a:pt x="1929" y="10907"/>
                  <a:pt x="1929" y="10812"/>
                  <a:pt x="1881" y="10741"/>
                </a:cubicBezTo>
                <a:cubicBezTo>
                  <a:pt x="1840" y="10699"/>
                  <a:pt x="1782" y="10674"/>
                  <a:pt x="1727" y="10674"/>
                </a:cubicBezTo>
                <a:cubicBezTo>
                  <a:pt x="1688" y="10674"/>
                  <a:pt x="1649" y="10687"/>
                  <a:pt x="1619" y="10717"/>
                </a:cubicBezTo>
                <a:lnTo>
                  <a:pt x="857" y="11503"/>
                </a:lnTo>
                <a:lnTo>
                  <a:pt x="405" y="11050"/>
                </a:lnTo>
                <a:lnTo>
                  <a:pt x="1477" y="9979"/>
                </a:lnTo>
                <a:cubicBezTo>
                  <a:pt x="1500" y="9955"/>
                  <a:pt x="1524" y="9907"/>
                  <a:pt x="1524" y="9859"/>
                </a:cubicBezTo>
                <a:lnTo>
                  <a:pt x="1524" y="7835"/>
                </a:lnTo>
                <a:lnTo>
                  <a:pt x="2167" y="7835"/>
                </a:lnTo>
                <a:lnTo>
                  <a:pt x="2167" y="8859"/>
                </a:lnTo>
                <a:cubicBezTo>
                  <a:pt x="2167" y="8907"/>
                  <a:pt x="2191" y="8955"/>
                  <a:pt x="2215" y="8978"/>
                </a:cubicBezTo>
                <a:cubicBezTo>
                  <a:pt x="2250" y="9014"/>
                  <a:pt x="2298" y="9032"/>
                  <a:pt x="2346" y="9032"/>
                </a:cubicBezTo>
                <a:cubicBezTo>
                  <a:pt x="2393" y="9032"/>
                  <a:pt x="2441" y="9014"/>
                  <a:pt x="2477" y="8978"/>
                </a:cubicBezTo>
                <a:lnTo>
                  <a:pt x="4668" y="6787"/>
                </a:lnTo>
                <a:lnTo>
                  <a:pt x="5120" y="7264"/>
                </a:lnTo>
                <a:lnTo>
                  <a:pt x="4048" y="8335"/>
                </a:lnTo>
                <a:cubicBezTo>
                  <a:pt x="4001" y="8359"/>
                  <a:pt x="4001" y="8407"/>
                  <a:pt x="4001" y="8454"/>
                </a:cubicBezTo>
                <a:cubicBezTo>
                  <a:pt x="4001" y="8550"/>
                  <a:pt x="4072" y="8645"/>
                  <a:pt x="4168" y="8645"/>
                </a:cubicBezTo>
                <a:lnTo>
                  <a:pt x="5001" y="8645"/>
                </a:lnTo>
                <a:lnTo>
                  <a:pt x="5025" y="8669"/>
                </a:lnTo>
                <a:lnTo>
                  <a:pt x="5406" y="9288"/>
                </a:lnTo>
                <a:lnTo>
                  <a:pt x="3144" y="9288"/>
                </a:lnTo>
                <a:cubicBezTo>
                  <a:pt x="3096" y="9288"/>
                  <a:pt x="3048" y="9312"/>
                  <a:pt x="3024" y="9336"/>
                </a:cubicBezTo>
                <a:lnTo>
                  <a:pt x="2191" y="10145"/>
                </a:lnTo>
                <a:cubicBezTo>
                  <a:pt x="2143" y="10217"/>
                  <a:pt x="2120" y="10312"/>
                  <a:pt x="2167" y="10383"/>
                </a:cubicBezTo>
                <a:cubicBezTo>
                  <a:pt x="2205" y="10434"/>
                  <a:pt x="2257" y="10458"/>
                  <a:pt x="2312" y="10458"/>
                </a:cubicBezTo>
                <a:cubicBezTo>
                  <a:pt x="2359" y="10458"/>
                  <a:pt x="2409" y="10440"/>
                  <a:pt x="2453" y="10407"/>
                </a:cubicBezTo>
                <a:lnTo>
                  <a:pt x="3215" y="9621"/>
                </a:lnTo>
                <a:lnTo>
                  <a:pt x="5477" y="9621"/>
                </a:lnTo>
                <a:cubicBezTo>
                  <a:pt x="5477" y="9621"/>
                  <a:pt x="5692" y="9550"/>
                  <a:pt x="5763" y="9455"/>
                </a:cubicBezTo>
                <a:cubicBezTo>
                  <a:pt x="5787" y="9383"/>
                  <a:pt x="5787" y="9312"/>
                  <a:pt x="5739" y="9240"/>
                </a:cubicBezTo>
                <a:lnTo>
                  <a:pt x="5263" y="8502"/>
                </a:lnTo>
                <a:cubicBezTo>
                  <a:pt x="5263" y="8502"/>
                  <a:pt x="5239" y="8478"/>
                  <a:pt x="5239" y="8454"/>
                </a:cubicBezTo>
                <a:cubicBezTo>
                  <a:pt x="5215" y="8407"/>
                  <a:pt x="5144" y="8288"/>
                  <a:pt x="5001" y="8288"/>
                </a:cubicBezTo>
                <a:lnTo>
                  <a:pt x="4549" y="8288"/>
                </a:lnTo>
                <a:lnTo>
                  <a:pt x="5311" y="7526"/>
                </a:lnTo>
                <a:lnTo>
                  <a:pt x="5334" y="7549"/>
                </a:lnTo>
                <a:cubicBezTo>
                  <a:pt x="5477" y="7692"/>
                  <a:pt x="5668" y="7764"/>
                  <a:pt x="5858" y="7764"/>
                </a:cubicBezTo>
                <a:cubicBezTo>
                  <a:pt x="6049" y="7764"/>
                  <a:pt x="6239" y="7692"/>
                  <a:pt x="6358" y="7549"/>
                </a:cubicBezTo>
                <a:lnTo>
                  <a:pt x="7930" y="6002"/>
                </a:lnTo>
                <a:cubicBezTo>
                  <a:pt x="8216" y="5716"/>
                  <a:pt x="8216" y="5263"/>
                  <a:pt x="7930" y="4978"/>
                </a:cubicBezTo>
                <a:lnTo>
                  <a:pt x="7906" y="4954"/>
                </a:lnTo>
                <a:lnTo>
                  <a:pt x="8597" y="4263"/>
                </a:lnTo>
                <a:lnTo>
                  <a:pt x="8621" y="4287"/>
                </a:lnTo>
                <a:cubicBezTo>
                  <a:pt x="8740" y="4430"/>
                  <a:pt x="8930" y="4501"/>
                  <a:pt x="9121" y="4501"/>
                </a:cubicBezTo>
                <a:cubicBezTo>
                  <a:pt x="9335" y="4501"/>
                  <a:pt x="9502" y="4430"/>
                  <a:pt x="9645" y="4287"/>
                </a:cubicBezTo>
                <a:lnTo>
                  <a:pt x="11217" y="2739"/>
                </a:lnTo>
                <a:cubicBezTo>
                  <a:pt x="11336" y="2596"/>
                  <a:pt x="11407" y="2406"/>
                  <a:pt x="11407" y="2215"/>
                </a:cubicBezTo>
                <a:cubicBezTo>
                  <a:pt x="11407" y="2025"/>
                  <a:pt x="11336" y="1834"/>
                  <a:pt x="11217" y="1691"/>
                </a:cubicBezTo>
                <a:lnTo>
                  <a:pt x="11169" y="1667"/>
                </a:lnTo>
                <a:lnTo>
                  <a:pt x="11407" y="1429"/>
                </a:lnTo>
                <a:cubicBezTo>
                  <a:pt x="11645" y="1215"/>
                  <a:pt x="11883" y="477"/>
                  <a:pt x="11907" y="191"/>
                </a:cubicBezTo>
                <a:lnTo>
                  <a:pt x="11883" y="191"/>
                </a:lnTo>
                <a:cubicBezTo>
                  <a:pt x="11907" y="143"/>
                  <a:pt x="11883" y="96"/>
                  <a:pt x="11836" y="72"/>
                </a:cubicBezTo>
                <a:cubicBezTo>
                  <a:pt x="11812" y="24"/>
                  <a:pt x="11764" y="0"/>
                  <a:pt x="1169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1" name="Shape 401"/>
        <p:cNvGrpSpPr/>
        <p:nvPr/>
      </p:nvGrpSpPr>
      <p:grpSpPr>
        <a:xfrm>
          <a:off x="0" y="0"/>
          <a:ext cx="0" cy="0"/>
          <a:chOff x="0" y="0"/>
          <a:chExt cx="0" cy="0"/>
        </a:xfrm>
      </p:grpSpPr>
      <p:pic>
        <p:nvPicPr>
          <p:cNvPr id="402" name="Google Shape;402;p49"/>
          <p:cNvPicPr preferRelativeResize="0"/>
          <p:nvPr>
            <p:ph idx="2" type="pic"/>
          </p:nvPr>
        </p:nvPicPr>
        <p:blipFill rotWithShape="1">
          <a:blip r:embed="rId3">
            <a:alphaModFix/>
          </a:blip>
          <a:srcRect b="-5581" l="17347" r="17340" t="-18456"/>
          <a:stretch/>
        </p:blipFill>
        <p:spPr>
          <a:xfrm rot="5400000">
            <a:off x="462300" y="903450"/>
            <a:ext cx="3478800" cy="4403400"/>
          </a:xfrm>
          <a:prstGeom prst="round2SameRect">
            <a:avLst>
              <a:gd fmla="val 16667" name="adj1"/>
              <a:gd fmla="val 0" name="adj2"/>
            </a:avLst>
          </a:prstGeom>
        </p:spPr>
      </p:pic>
      <p:sp>
        <p:nvSpPr>
          <p:cNvPr id="403" name="Google Shape;403;p49"/>
          <p:cNvSpPr txBox="1"/>
          <p:nvPr>
            <p:ph type="title"/>
          </p:nvPr>
        </p:nvSpPr>
        <p:spPr>
          <a:xfrm>
            <a:off x="720000" y="445025"/>
            <a:ext cx="31617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Definitions</a:t>
            </a:r>
            <a:endParaRPr/>
          </a:p>
        </p:txBody>
      </p:sp>
      <p:sp>
        <p:nvSpPr>
          <p:cNvPr id="404" name="Google Shape;404;p49"/>
          <p:cNvSpPr txBox="1"/>
          <p:nvPr>
            <p:ph idx="1" type="subTitle"/>
          </p:nvPr>
        </p:nvSpPr>
        <p:spPr>
          <a:xfrm>
            <a:off x="5269967" y="3590422"/>
            <a:ext cx="2779800" cy="1010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 has a beautiful name and is the second planet from the Sun. It’s hot and has a poisonous atmosphere</a:t>
            </a:r>
            <a:endParaRPr/>
          </a:p>
        </p:txBody>
      </p:sp>
      <p:sp>
        <p:nvSpPr>
          <p:cNvPr id="405" name="Google Shape;405;p49"/>
          <p:cNvSpPr txBox="1"/>
          <p:nvPr>
            <p:ph idx="3" type="subTitle"/>
          </p:nvPr>
        </p:nvSpPr>
        <p:spPr>
          <a:xfrm>
            <a:off x="5269969" y="1837822"/>
            <a:ext cx="2779800" cy="1010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 the closest planet to the Sun and the smallest one in the Solar System—it’s only a bit larger than the Moon</a:t>
            </a:r>
            <a:endParaRPr/>
          </a:p>
        </p:txBody>
      </p:sp>
      <p:sp>
        <p:nvSpPr>
          <p:cNvPr id="406" name="Google Shape;406;p49"/>
          <p:cNvSpPr txBox="1"/>
          <p:nvPr>
            <p:ph idx="4" type="subTitle"/>
          </p:nvPr>
        </p:nvSpPr>
        <p:spPr>
          <a:xfrm>
            <a:off x="5269969" y="1350200"/>
            <a:ext cx="2779800" cy="5589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Sustainability</a:t>
            </a:r>
            <a:endParaRPr/>
          </a:p>
        </p:txBody>
      </p:sp>
      <p:sp>
        <p:nvSpPr>
          <p:cNvPr id="407" name="Google Shape;407;p49"/>
          <p:cNvSpPr txBox="1"/>
          <p:nvPr>
            <p:ph idx="5" type="subTitle"/>
          </p:nvPr>
        </p:nvSpPr>
        <p:spPr>
          <a:xfrm>
            <a:off x="5269967" y="3102800"/>
            <a:ext cx="2779800" cy="5589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Ecotourism</a:t>
            </a:r>
            <a:endParaRPr/>
          </a:p>
        </p:txBody>
      </p:sp>
      <p:cxnSp>
        <p:nvCxnSpPr>
          <p:cNvPr id="408" name="Google Shape;408;p49"/>
          <p:cNvCxnSpPr/>
          <p:nvPr/>
        </p:nvCxnSpPr>
        <p:spPr>
          <a:xfrm>
            <a:off x="720000" y="1152992"/>
            <a:ext cx="530100" cy="0"/>
          </a:xfrm>
          <a:prstGeom prst="straightConnector1">
            <a:avLst/>
          </a:prstGeom>
          <a:noFill/>
          <a:ln cap="flat" cmpd="sng" w="38100">
            <a:solidFill>
              <a:schemeClr val="dk2"/>
            </a:solidFill>
            <a:prstDash val="solid"/>
            <a:round/>
            <a:headEnd len="med" w="med" type="none"/>
            <a:tailEnd len="med" w="med" type="none"/>
          </a:ln>
        </p:spPr>
      </p:cxnSp>
      <p:sp>
        <p:nvSpPr>
          <p:cNvPr id="409" name="Google Shape;409;p49"/>
          <p:cNvSpPr/>
          <p:nvPr/>
        </p:nvSpPr>
        <p:spPr>
          <a:xfrm>
            <a:off x="4744016" y="1464202"/>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49"/>
          <p:cNvSpPr/>
          <p:nvPr/>
        </p:nvSpPr>
        <p:spPr>
          <a:xfrm>
            <a:off x="4744067" y="3216802"/>
            <a:ext cx="444900" cy="4449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1" name="Google Shape;411;p49"/>
          <p:cNvGrpSpPr/>
          <p:nvPr/>
        </p:nvGrpSpPr>
        <p:grpSpPr>
          <a:xfrm>
            <a:off x="4826646" y="1541360"/>
            <a:ext cx="279624" cy="274001"/>
            <a:chOff x="909075" y="2186825"/>
            <a:chExt cx="297125" cy="291150"/>
          </a:xfrm>
        </p:grpSpPr>
        <p:sp>
          <p:nvSpPr>
            <p:cNvPr id="412" name="Google Shape;412;p49"/>
            <p:cNvSpPr/>
            <p:nvPr/>
          </p:nvSpPr>
          <p:spPr>
            <a:xfrm>
              <a:off x="985300" y="2422575"/>
              <a:ext cx="11925" cy="8950"/>
            </a:xfrm>
            <a:custGeom>
              <a:rect b="b" l="l" r="r" t="t"/>
              <a:pathLst>
                <a:path extrusionOk="0" h="358" w="477">
                  <a:moveTo>
                    <a:pt x="191" y="1"/>
                  </a:moveTo>
                  <a:cubicBezTo>
                    <a:pt x="95" y="1"/>
                    <a:pt x="24" y="72"/>
                    <a:pt x="24" y="144"/>
                  </a:cubicBezTo>
                  <a:cubicBezTo>
                    <a:pt x="0" y="263"/>
                    <a:pt x="72" y="358"/>
                    <a:pt x="191" y="358"/>
                  </a:cubicBezTo>
                  <a:lnTo>
                    <a:pt x="286" y="358"/>
                  </a:lnTo>
                  <a:cubicBezTo>
                    <a:pt x="381" y="358"/>
                    <a:pt x="476" y="286"/>
                    <a:pt x="476" y="191"/>
                  </a:cubicBezTo>
                  <a:cubicBezTo>
                    <a:pt x="476" y="96"/>
                    <a:pt x="405" y="1"/>
                    <a:pt x="3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49"/>
            <p:cNvSpPr/>
            <p:nvPr/>
          </p:nvSpPr>
          <p:spPr>
            <a:xfrm>
              <a:off x="1041250" y="2409475"/>
              <a:ext cx="11950" cy="8375"/>
            </a:xfrm>
            <a:custGeom>
              <a:rect b="b" l="l" r="r" t="t"/>
              <a:pathLst>
                <a:path extrusionOk="0" h="335" w="478">
                  <a:moveTo>
                    <a:pt x="191" y="1"/>
                  </a:moveTo>
                  <a:cubicBezTo>
                    <a:pt x="96" y="1"/>
                    <a:pt x="25" y="48"/>
                    <a:pt x="1" y="144"/>
                  </a:cubicBezTo>
                  <a:cubicBezTo>
                    <a:pt x="1" y="239"/>
                    <a:pt x="72" y="334"/>
                    <a:pt x="191" y="334"/>
                  </a:cubicBezTo>
                  <a:lnTo>
                    <a:pt x="287" y="334"/>
                  </a:lnTo>
                  <a:cubicBezTo>
                    <a:pt x="382" y="334"/>
                    <a:pt x="453" y="286"/>
                    <a:pt x="477" y="191"/>
                  </a:cubicBezTo>
                  <a:cubicBezTo>
                    <a:pt x="477" y="72"/>
                    <a:pt x="406" y="1"/>
                    <a:pt x="2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49"/>
            <p:cNvSpPr/>
            <p:nvPr/>
          </p:nvSpPr>
          <p:spPr>
            <a:xfrm>
              <a:off x="1017450" y="2432100"/>
              <a:ext cx="11925" cy="8950"/>
            </a:xfrm>
            <a:custGeom>
              <a:rect b="b" l="l" r="r" t="t"/>
              <a:pathLst>
                <a:path extrusionOk="0" h="358" w="477">
                  <a:moveTo>
                    <a:pt x="191" y="1"/>
                  </a:moveTo>
                  <a:cubicBezTo>
                    <a:pt x="95" y="1"/>
                    <a:pt x="24" y="72"/>
                    <a:pt x="0" y="167"/>
                  </a:cubicBezTo>
                  <a:cubicBezTo>
                    <a:pt x="0" y="263"/>
                    <a:pt x="72" y="358"/>
                    <a:pt x="191" y="358"/>
                  </a:cubicBezTo>
                  <a:lnTo>
                    <a:pt x="286" y="358"/>
                  </a:lnTo>
                  <a:cubicBezTo>
                    <a:pt x="381" y="358"/>
                    <a:pt x="453" y="286"/>
                    <a:pt x="476" y="215"/>
                  </a:cubicBezTo>
                  <a:cubicBezTo>
                    <a:pt x="476" y="96"/>
                    <a:pt x="405" y="1"/>
                    <a:pt x="3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49"/>
            <p:cNvSpPr/>
            <p:nvPr/>
          </p:nvSpPr>
          <p:spPr>
            <a:xfrm>
              <a:off x="1156750" y="2256475"/>
              <a:ext cx="8950" cy="19075"/>
            </a:xfrm>
            <a:custGeom>
              <a:rect b="b" l="l" r="r" t="t"/>
              <a:pathLst>
                <a:path extrusionOk="0" h="763" w="358">
                  <a:moveTo>
                    <a:pt x="215" y="0"/>
                  </a:moveTo>
                  <a:cubicBezTo>
                    <a:pt x="96" y="0"/>
                    <a:pt x="1" y="72"/>
                    <a:pt x="1" y="191"/>
                  </a:cubicBezTo>
                  <a:lnTo>
                    <a:pt x="1" y="572"/>
                  </a:lnTo>
                  <a:cubicBezTo>
                    <a:pt x="1" y="667"/>
                    <a:pt x="72" y="739"/>
                    <a:pt x="167" y="762"/>
                  </a:cubicBezTo>
                  <a:cubicBezTo>
                    <a:pt x="263" y="762"/>
                    <a:pt x="358" y="691"/>
                    <a:pt x="358" y="572"/>
                  </a:cubicBezTo>
                  <a:lnTo>
                    <a:pt x="358" y="191"/>
                  </a:lnTo>
                  <a:cubicBezTo>
                    <a:pt x="358" y="96"/>
                    <a:pt x="287" y="24"/>
                    <a:pt x="2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49"/>
            <p:cNvSpPr/>
            <p:nvPr/>
          </p:nvSpPr>
          <p:spPr>
            <a:xfrm>
              <a:off x="1116875" y="2226700"/>
              <a:ext cx="19075" cy="8950"/>
            </a:xfrm>
            <a:custGeom>
              <a:rect b="b" l="l" r="r" t="t"/>
              <a:pathLst>
                <a:path extrusionOk="0" h="358" w="763">
                  <a:moveTo>
                    <a:pt x="191" y="1"/>
                  </a:moveTo>
                  <a:cubicBezTo>
                    <a:pt x="95" y="1"/>
                    <a:pt x="24" y="72"/>
                    <a:pt x="24" y="167"/>
                  </a:cubicBezTo>
                  <a:cubicBezTo>
                    <a:pt x="0" y="263"/>
                    <a:pt x="72" y="358"/>
                    <a:pt x="191" y="358"/>
                  </a:cubicBezTo>
                  <a:lnTo>
                    <a:pt x="572" y="358"/>
                  </a:lnTo>
                  <a:cubicBezTo>
                    <a:pt x="667" y="358"/>
                    <a:pt x="738" y="286"/>
                    <a:pt x="762" y="191"/>
                  </a:cubicBezTo>
                  <a:cubicBezTo>
                    <a:pt x="762" y="96"/>
                    <a:pt x="691" y="1"/>
                    <a:pt x="5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49"/>
            <p:cNvSpPr/>
            <p:nvPr/>
          </p:nvSpPr>
          <p:spPr>
            <a:xfrm>
              <a:off x="1177600" y="2248000"/>
              <a:ext cx="16700" cy="15650"/>
            </a:xfrm>
            <a:custGeom>
              <a:rect b="b" l="l" r="r" t="t"/>
              <a:pathLst>
                <a:path extrusionOk="0" h="626" w="668">
                  <a:moveTo>
                    <a:pt x="191" y="0"/>
                  </a:moveTo>
                  <a:cubicBezTo>
                    <a:pt x="149" y="0"/>
                    <a:pt x="107" y="18"/>
                    <a:pt x="72" y="54"/>
                  </a:cubicBezTo>
                  <a:cubicBezTo>
                    <a:pt x="0" y="125"/>
                    <a:pt x="0" y="220"/>
                    <a:pt x="72" y="292"/>
                  </a:cubicBezTo>
                  <a:lnTo>
                    <a:pt x="357" y="578"/>
                  </a:lnTo>
                  <a:cubicBezTo>
                    <a:pt x="381" y="601"/>
                    <a:pt x="429" y="625"/>
                    <a:pt x="477" y="625"/>
                  </a:cubicBezTo>
                  <a:cubicBezTo>
                    <a:pt x="524" y="625"/>
                    <a:pt x="572" y="601"/>
                    <a:pt x="596" y="578"/>
                  </a:cubicBezTo>
                  <a:cubicBezTo>
                    <a:pt x="667" y="506"/>
                    <a:pt x="667" y="411"/>
                    <a:pt x="596" y="339"/>
                  </a:cubicBezTo>
                  <a:lnTo>
                    <a:pt x="310" y="54"/>
                  </a:lnTo>
                  <a:cubicBezTo>
                    <a:pt x="274" y="18"/>
                    <a:pt x="232" y="0"/>
                    <a:pt x="1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49"/>
            <p:cNvSpPr/>
            <p:nvPr/>
          </p:nvSpPr>
          <p:spPr>
            <a:xfrm>
              <a:off x="1128175" y="2198575"/>
              <a:ext cx="16700" cy="15650"/>
            </a:xfrm>
            <a:custGeom>
              <a:rect b="b" l="l" r="r" t="t"/>
              <a:pathLst>
                <a:path extrusionOk="0" h="626" w="668">
                  <a:moveTo>
                    <a:pt x="191" y="0"/>
                  </a:moveTo>
                  <a:cubicBezTo>
                    <a:pt x="149" y="0"/>
                    <a:pt x="108" y="18"/>
                    <a:pt x="72" y="54"/>
                  </a:cubicBezTo>
                  <a:cubicBezTo>
                    <a:pt x="1" y="125"/>
                    <a:pt x="1" y="221"/>
                    <a:pt x="72" y="292"/>
                  </a:cubicBezTo>
                  <a:lnTo>
                    <a:pt x="358" y="578"/>
                  </a:lnTo>
                  <a:cubicBezTo>
                    <a:pt x="382" y="602"/>
                    <a:pt x="429" y="626"/>
                    <a:pt x="477" y="626"/>
                  </a:cubicBezTo>
                  <a:cubicBezTo>
                    <a:pt x="525" y="626"/>
                    <a:pt x="572" y="602"/>
                    <a:pt x="596" y="578"/>
                  </a:cubicBezTo>
                  <a:cubicBezTo>
                    <a:pt x="667" y="507"/>
                    <a:pt x="667" y="411"/>
                    <a:pt x="596" y="340"/>
                  </a:cubicBezTo>
                  <a:lnTo>
                    <a:pt x="310" y="54"/>
                  </a:lnTo>
                  <a:cubicBezTo>
                    <a:pt x="275" y="18"/>
                    <a:pt x="233" y="0"/>
                    <a:pt x="1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49"/>
            <p:cNvSpPr/>
            <p:nvPr/>
          </p:nvSpPr>
          <p:spPr>
            <a:xfrm>
              <a:off x="1128175" y="2248000"/>
              <a:ext cx="16700" cy="15650"/>
            </a:xfrm>
            <a:custGeom>
              <a:rect b="b" l="l" r="r" t="t"/>
              <a:pathLst>
                <a:path extrusionOk="0" h="626" w="668">
                  <a:moveTo>
                    <a:pt x="477" y="0"/>
                  </a:moveTo>
                  <a:cubicBezTo>
                    <a:pt x="435" y="0"/>
                    <a:pt x="394" y="18"/>
                    <a:pt x="358" y="54"/>
                  </a:cubicBezTo>
                  <a:lnTo>
                    <a:pt x="72" y="339"/>
                  </a:lnTo>
                  <a:cubicBezTo>
                    <a:pt x="1" y="411"/>
                    <a:pt x="1" y="506"/>
                    <a:pt x="72" y="578"/>
                  </a:cubicBezTo>
                  <a:cubicBezTo>
                    <a:pt x="120" y="601"/>
                    <a:pt x="144" y="625"/>
                    <a:pt x="191" y="625"/>
                  </a:cubicBezTo>
                  <a:cubicBezTo>
                    <a:pt x="239" y="625"/>
                    <a:pt x="286" y="601"/>
                    <a:pt x="310" y="578"/>
                  </a:cubicBezTo>
                  <a:lnTo>
                    <a:pt x="596" y="292"/>
                  </a:lnTo>
                  <a:cubicBezTo>
                    <a:pt x="667" y="220"/>
                    <a:pt x="667" y="125"/>
                    <a:pt x="596" y="54"/>
                  </a:cubicBezTo>
                  <a:cubicBezTo>
                    <a:pt x="560" y="18"/>
                    <a:pt x="519" y="0"/>
                    <a:pt x="4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49"/>
            <p:cNvSpPr/>
            <p:nvPr/>
          </p:nvSpPr>
          <p:spPr>
            <a:xfrm>
              <a:off x="1156750" y="2186825"/>
              <a:ext cx="8950" cy="19075"/>
            </a:xfrm>
            <a:custGeom>
              <a:rect b="b" l="l" r="r" t="t"/>
              <a:pathLst>
                <a:path extrusionOk="0" h="763" w="358">
                  <a:moveTo>
                    <a:pt x="191" y="0"/>
                  </a:moveTo>
                  <a:cubicBezTo>
                    <a:pt x="96" y="0"/>
                    <a:pt x="1" y="72"/>
                    <a:pt x="1" y="191"/>
                  </a:cubicBezTo>
                  <a:lnTo>
                    <a:pt x="1" y="572"/>
                  </a:lnTo>
                  <a:cubicBezTo>
                    <a:pt x="1" y="691"/>
                    <a:pt x="96" y="762"/>
                    <a:pt x="191" y="762"/>
                  </a:cubicBezTo>
                  <a:cubicBezTo>
                    <a:pt x="287" y="738"/>
                    <a:pt x="358" y="667"/>
                    <a:pt x="358" y="572"/>
                  </a:cubicBezTo>
                  <a:lnTo>
                    <a:pt x="358" y="191"/>
                  </a:lnTo>
                  <a:cubicBezTo>
                    <a:pt x="358" y="95"/>
                    <a:pt x="287" y="24"/>
                    <a:pt x="1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49"/>
            <p:cNvSpPr/>
            <p:nvPr/>
          </p:nvSpPr>
          <p:spPr>
            <a:xfrm>
              <a:off x="1186525" y="2226700"/>
              <a:ext cx="19675" cy="8950"/>
            </a:xfrm>
            <a:custGeom>
              <a:rect b="b" l="l" r="r" t="t"/>
              <a:pathLst>
                <a:path extrusionOk="0" h="358" w="787">
                  <a:moveTo>
                    <a:pt x="191" y="1"/>
                  </a:moveTo>
                  <a:cubicBezTo>
                    <a:pt x="96" y="1"/>
                    <a:pt x="0" y="96"/>
                    <a:pt x="24" y="191"/>
                  </a:cubicBezTo>
                  <a:cubicBezTo>
                    <a:pt x="24" y="286"/>
                    <a:pt x="96" y="358"/>
                    <a:pt x="191" y="358"/>
                  </a:cubicBezTo>
                  <a:lnTo>
                    <a:pt x="596" y="358"/>
                  </a:lnTo>
                  <a:cubicBezTo>
                    <a:pt x="667" y="358"/>
                    <a:pt x="763" y="286"/>
                    <a:pt x="763" y="191"/>
                  </a:cubicBezTo>
                  <a:cubicBezTo>
                    <a:pt x="786" y="96"/>
                    <a:pt x="691" y="1"/>
                    <a:pt x="5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49"/>
            <p:cNvSpPr/>
            <p:nvPr/>
          </p:nvSpPr>
          <p:spPr>
            <a:xfrm>
              <a:off x="1177600" y="2198575"/>
              <a:ext cx="16700" cy="15650"/>
            </a:xfrm>
            <a:custGeom>
              <a:rect b="b" l="l" r="r" t="t"/>
              <a:pathLst>
                <a:path extrusionOk="0" h="626" w="668">
                  <a:moveTo>
                    <a:pt x="477" y="0"/>
                  </a:moveTo>
                  <a:cubicBezTo>
                    <a:pt x="435" y="0"/>
                    <a:pt x="393" y="18"/>
                    <a:pt x="357" y="54"/>
                  </a:cubicBezTo>
                  <a:lnTo>
                    <a:pt x="72" y="340"/>
                  </a:lnTo>
                  <a:cubicBezTo>
                    <a:pt x="0" y="411"/>
                    <a:pt x="0" y="507"/>
                    <a:pt x="72" y="578"/>
                  </a:cubicBezTo>
                  <a:cubicBezTo>
                    <a:pt x="96" y="602"/>
                    <a:pt x="143" y="626"/>
                    <a:pt x="191" y="626"/>
                  </a:cubicBezTo>
                  <a:cubicBezTo>
                    <a:pt x="238" y="626"/>
                    <a:pt x="286" y="602"/>
                    <a:pt x="310" y="578"/>
                  </a:cubicBezTo>
                  <a:lnTo>
                    <a:pt x="596" y="292"/>
                  </a:lnTo>
                  <a:cubicBezTo>
                    <a:pt x="667" y="221"/>
                    <a:pt x="667" y="125"/>
                    <a:pt x="596" y="54"/>
                  </a:cubicBezTo>
                  <a:cubicBezTo>
                    <a:pt x="560" y="18"/>
                    <a:pt x="518" y="0"/>
                    <a:pt x="4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49"/>
            <p:cNvSpPr/>
            <p:nvPr/>
          </p:nvSpPr>
          <p:spPr>
            <a:xfrm>
              <a:off x="926350" y="2371975"/>
              <a:ext cx="48850" cy="84650"/>
            </a:xfrm>
            <a:custGeom>
              <a:rect b="b" l="l" r="r" t="t"/>
              <a:pathLst>
                <a:path extrusionOk="0" h="3386" w="1954">
                  <a:moveTo>
                    <a:pt x="977" y="358"/>
                  </a:moveTo>
                  <a:cubicBezTo>
                    <a:pt x="1215" y="358"/>
                    <a:pt x="1382" y="596"/>
                    <a:pt x="1477" y="1048"/>
                  </a:cubicBezTo>
                  <a:cubicBezTo>
                    <a:pt x="1572" y="1477"/>
                    <a:pt x="1596" y="1929"/>
                    <a:pt x="1596" y="2096"/>
                  </a:cubicBezTo>
                  <a:lnTo>
                    <a:pt x="1596" y="2144"/>
                  </a:lnTo>
                  <a:cubicBezTo>
                    <a:pt x="1596" y="2215"/>
                    <a:pt x="1572" y="2287"/>
                    <a:pt x="1501" y="2358"/>
                  </a:cubicBezTo>
                  <a:cubicBezTo>
                    <a:pt x="1453" y="2406"/>
                    <a:pt x="1382" y="2429"/>
                    <a:pt x="1287" y="2429"/>
                  </a:cubicBezTo>
                  <a:lnTo>
                    <a:pt x="1144" y="2429"/>
                  </a:lnTo>
                  <a:lnTo>
                    <a:pt x="1144" y="2168"/>
                  </a:lnTo>
                  <a:cubicBezTo>
                    <a:pt x="1144" y="2072"/>
                    <a:pt x="1072" y="2001"/>
                    <a:pt x="1001" y="1977"/>
                  </a:cubicBezTo>
                  <a:cubicBezTo>
                    <a:pt x="882" y="1977"/>
                    <a:pt x="786" y="2048"/>
                    <a:pt x="786" y="2168"/>
                  </a:cubicBezTo>
                  <a:lnTo>
                    <a:pt x="786" y="2453"/>
                  </a:lnTo>
                  <a:lnTo>
                    <a:pt x="667" y="2453"/>
                  </a:lnTo>
                  <a:cubicBezTo>
                    <a:pt x="501" y="2453"/>
                    <a:pt x="358" y="2310"/>
                    <a:pt x="358" y="2144"/>
                  </a:cubicBezTo>
                  <a:cubicBezTo>
                    <a:pt x="358" y="1501"/>
                    <a:pt x="596" y="358"/>
                    <a:pt x="977" y="358"/>
                  </a:cubicBezTo>
                  <a:close/>
                  <a:moveTo>
                    <a:pt x="977" y="0"/>
                  </a:moveTo>
                  <a:cubicBezTo>
                    <a:pt x="620" y="0"/>
                    <a:pt x="358" y="334"/>
                    <a:pt x="167" y="953"/>
                  </a:cubicBezTo>
                  <a:cubicBezTo>
                    <a:pt x="48" y="1405"/>
                    <a:pt x="1" y="1906"/>
                    <a:pt x="1" y="2144"/>
                  </a:cubicBezTo>
                  <a:cubicBezTo>
                    <a:pt x="1" y="2501"/>
                    <a:pt x="310" y="2787"/>
                    <a:pt x="667" y="2787"/>
                  </a:cubicBezTo>
                  <a:lnTo>
                    <a:pt x="786" y="2787"/>
                  </a:lnTo>
                  <a:lnTo>
                    <a:pt x="786" y="3215"/>
                  </a:lnTo>
                  <a:cubicBezTo>
                    <a:pt x="786" y="3287"/>
                    <a:pt x="858" y="3382"/>
                    <a:pt x="953" y="3382"/>
                  </a:cubicBezTo>
                  <a:cubicBezTo>
                    <a:pt x="963" y="3385"/>
                    <a:pt x="973" y="3386"/>
                    <a:pt x="983" y="3386"/>
                  </a:cubicBezTo>
                  <a:cubicBezTo>
                    <a:pt x="1067" y="3386"/>
                    <a:pt x="1144" y="3301"/>
                    <a:pt x="1144" y="3215"/>
                  </a:cubicBezTo>
                  <a:lnTo>
                    <a:pt x="1144" y="2787"/>
                  </a:lnTo>
                  <a:lnTo>
                    <a:pt x="1287" y="2787"/>
                  </a:lnTo>
                  <a:cubicBezTo>
                    <a:pt x="1477" y="2787"/>
                    <a:pt x="1644" y="2715"/>
                    <a:pt x="1763" y="2596"/>
                  </a:cubicBezTo>
                  <a:cubicBezTo>
                    <a:pt x="1882" y="2453"/>
                    <a:pt x="1953" y="2310"/>
                    <a:pt x="1930" y="2120"/>
                  </a:cubicBezTo>
                  <a:lnTo>
                    <a:pt x="1930" y="2096"/>
                  </a:lnTo>
                  <a:cubicBezTo>
                    <a:pt x="1906" y="358"/>
                    <a:pt x="1406" y="0"/>
                    <a:pt x="9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49"/>
            <p:cNvSpPr/>
            <p:nvPr/>
          </p:nvSpPr>
          <p:spPr>
            <a:xfrm>
              <a:off x="909075" y="2241600"/>
              <a:ext cx="296525" cy="236375"/>
            </a:xfrm>
            <a:custGeom>
              <a:rect b="b" l="l" r="r" t="t"/>
              <a:pathLst>
                <a:path extrusionOk="0" h="9455" w="11861">
                  <a:moveTo>
                    <a:pt x="4049" y="4001"/>
                  </a:moveTo>
                  <a:cubicBezTo>
                    <a:pt x="4430" y="4001"/>
                    <a:pt x="4645" y="4644"/>
                    <a:pt x="4669" y="5739"/>
                  </a:cubicBezTo>
                  <a:lnTo>
                    <a:pt x="4669" y="5787"/>
                  </a:lnTo>
                  <a:cubicBezTo>
                    <a:pt x="4669" y="5858"/>
                    <a:pt x="4645" y="5930"/>
                    <a:pt x="4573" y="5977"/>
                  </a:cubicBezTo>
                  <a:cubicBezTo>
                    <a:pt x="4526" y="6049"/>
                    <a:pt x="4454" y="6073"/>
                    <a:pt x="4359" y="6073"/>
                  </a:cubicBezTo>
                  <a:lnTo>
                    <a:pt x="4216" y="6073"/>
                  </a:lnTo>
                  <a:lnTo>
                    <a:pt x="4216" y="5811"/>
                  </a:lnTo>
                  <a:cubicBezTo>
                    <a:pt x="4216" y="5715"/>
                    <a:pt x="4168" y="5620"/>
                    <a:pt x="4073" y="5620"/>
                  </a:cubicBezTo>
                  <a:cubicBezTo>
                    <a:pt x="3954" y="5620"/>
                    <a:pt x="3883" y="5692"/>
                    <a:pt x="3883" y="5787"/>
                  </a:cubicBezTo>
                  <a:lnTo>
                    <a:pt x="3883" y="6073"/>
                  </a:lnTo>
                  <a:lnTo>
                    <a:pt x="3740" y="6073"/>
                  </a:lnTo>
                  <a:cubicBezTo>
                    <a:pt x="3573" y="6073"/>
                    <a:pt x="3430" y="5930"/>
                    <a:pt x="3430" y="5763"/>
                  </a:cubicBezTo>
                  <a:cubicBezTo>
                    <a:pt x="3430" y="5144"/>
                    <a:pt x="3668" y="4001"/>
                    <a:pt x="4049" y="4001"/>
                  </a:cubicBezTo>
                  <a:close/>
                  <a:moveTo>
                    <a:pt x="10194" y="5573"/>
                  </a:moveTo>
                  <a:cubicBezTo>
                    <a:pt x="10551" y="5573"/>
                    <a:pt x="10789" y="6216"/>
                    <a:pt x="10813" y="7311"/>
                  </a:cubicBezTo>
                  <a:lnTo>
                    <a:pt x="10813" y="7359"/>
                  </a:lnTo>
                  <a:cubicBezTo>
                    <a:pt x="10813" y="7430"/>
                    <a:pt x="10765" y="7502"/>
                    <a:pt x="10717" y="7549"/>
                  </a:cubicBezTo>
                  <a:cubicBezTo>
                    <a:pt x="10670" y="7621"/>
                    <a:pt x="10575" y="7644"/>
                    <a:pt x="10503" y="7644"/>
                  </a:cubicBezTo>
                  <a:lnTo>
                    <a:pt x="10360" y="7644"/>
                  </a:lnTo>
                  <a:lnTo>
                    <a:pt x="10360" y="7383"/>
                  </a:lnTo>
                  <a:cubicBezTo>
                    <a:pt x="10360" y="7287"/>
                    <a:pt x="10289" y="7216"/>
                    <a:pt x="10194" y="7192"/>
                  </a:cubicBezTo>
                  <a:cubicBezTo>
                    <a:pt x="10098" y="7192"/>
                    <a:pt x="10003" y="7263"/>
                    <a:pt x="10003" y="7359"/>
                  </a:cubicBezTo>
                  <a:lnTo>
                    <a:pt x="10003" y="7644"/>
                  </a:lnTo>
                  <a:lnTo>
                    <a:pt x="9860" y="7644"/>
                  </a:lnTo>
                  <a:cubicBezTo>
                    <a:pt x="9693" y="7644"/>
                    <a:pt x="9574" y="7525"/>
                    <a:pt x="9574" y="7359"/>
                  </a:cubicBezTo>
                  <a:cubicBezTo>
                    <a:pt x="9574" y="6716"/>
                    <a:pt x="9812" y="5573"/>
                    <a:pt x="10194" y="5573"/>
                  </a:cubicBezTo>
                  <a:close/>
                  <a:moveTo>
                    <a:pt x="3144" y="5073"/>
                  </a:moveTo>
                  <a:cubicBezTo>
                    <a:pt x="3097" y="5358"/>
                    <a:pt x="3073" y="5620"/>
                    <a:pt x="3073" y="5787"/>
                  </a:cubicBezTo>
                  <a:cubicBezTo>
                    <a:pt x="3073" y="6144"/>
                    <a:pt x="3359" y="6430"/>
                    <a:pt x="3716" y="6430"/>
                  </a:cubicBezTo>
                  <a:lnTo>
                    <a:pt x="3883" y="6430"/>
                  </a:lnTo>
                  <a:lnTo>
                    <a:pt x="3883" y="6835"/>
                  </a:lnTo>
                  <a:cubicBezTo>
                    <a:pt x="3883" y="6930"/>
                    <a:pt x="3954" y="7001"/>
                    <a:pt x="4049" y="7001"/>
                  </a:cubicBezTo>
                  <a:cubicBezTo>
                    <a:pt x="4145" y="7001"/>
                    <a:pt x="4216" y="6930"/>
                    <a:pt x="4216" y="6835"/>
                  </a:cubicBezTo>
                  <a:lnTo>
                    <a:pt x="4216" y="6430"/>
                  </a:lnTo>
                  <a:lnTo>
                    <a:pt x="4359" y="6430"/>
                  </a:lnTo>
                  <a:cubicBezTo>
                    <a:pt x="4549" y="6430"/>
                    <a:pt x="4716" y="6358"/>
                    <a:pt x="4835" y="6239"/>
                  </a:cubicBezTo>
                  <a:cubicBezTo>
                    <a:pt x="4859" y="6216"/>
                    <a:pt x="4883" y="6192"/>
                    <a:pt x="4907" y="6168"/>
                  </a:cubicBezTo>
                  <a:lnTo>
                    <a:pt x="6740" y="6168"/>
                  </a:lnTo>
                  <a:cubicBezTo>
                    <a:pt x="6550" y="6430"/>
                    <a:pt x="6526" y="6787"/>
                    <a:pt x="6502" y="7097"/>
                  </a:cubicBezTo>
                  <a:cubicBezTo>
                    <a:pt x="6478" y="7335"/>
                    <a:pt x="6478" y="7573"/>
                    <a:pt x="6383" y="7692"/>
                  </a:cubicBezTo>
                  <a:cubicBezTo>
                    <a:pt x="5383" y="8930"/>
                    <a:pt x="2597" y="9050"/>
                    <a:pt x="1668" y="9097"/>
                  </a:cubicBezTo>
                  <a:cubicBezTo>
                    <a:pt x="1525" y="9097"/>
                    <a:pt x="1454" y="9121"/>
                    <a:pt x="1382" y="9121"/>
                  </a:cubicBezTo>
                  <a:lnTo>
                    <a:pt x="358" y="9121"/>
                  </a:lnTo>
                  <a:lnTo>
                    <a:pt x="358" y="5073"/>
                  </a:lnTo>
                  <a:close/>
                  <a:moveTo>
                    <a:pt x="7884" y="6168"/>
                  </a:moveTo>
                  <a:cubicBezTo>
                    <a:pt x="7860" y="6192"/>
                    <a:pt x="7860" y="6239"/>
                    <a:pt x="7836" y="6263"/>
                  </a:cubicBezTo>
                  <a:cubicBezTo>
                    <a:pt x="7717" y="6597"/>
                    <a:pt x="7836" y="7025"/>
                    <a:pt x="8122" y="7311"/>
                  </a:cubicBezTo>
                  <a:cubicBezTo>
                    <a:pt x="8384" y="7525"/>
                    <a:pt x="8598" y="7906"/>
                    <a:pt x="8455" y="8264"/>
                  </a:cubicBezTo>
                  <a:cubicBezTo>
                    <a:pt x="8360" y="8526"/>
                    <a:pt x="7907" y="9121"/>
                    <a:pt x="5859" y="9121"/>
                  </a:cubicBezTo>
                  <a:lnTo>
                    <a:pt x="4359" y="9121"/>
                  </a:lnTo>
                  <a:cubicBezTo>
                    <a:pt x="5264" y="8907"/>
                    <a:pt x="6145" y="8526"/>
                    <a:pt x="6645" y="7906"/>
                  </a:cubicBezTo>
                  <a:cubicBezTo>
                    <a:pt x="6812" y="7692"/>
                    <a:pt x="6836" y="7406"/>
                    <a:pt x="6859" y="7121"/>
                  </a:cubicBezTo>
                  <a:cubicBezTo>
                    <a:pt x="6883" y="6573"/>
                    <a:pt x="6955" y="6239"/>
                    <a:pt x="7479" y="6168"/>
                  </a:cubicBezTo>
                  <a:close/>
                  <a:moveTo>
                    <a:pt x="11527" y="6168"/>
                  </a:moveTo>
                  <a:lnTo>
                    <a:pt x="11527" y="9097"/>
                  </a:lnTo>
                  <a:lnTo>
                    <a:pt x="11527" y="9121"/>
                  </a:lnTo>
                  <a:lnTo>
                    <a:pt x="8026" y="9121"/>
                  </a:lnTo>
                  <a:cubicBezTo>
                    <a:pt x="8407" y="8930"/>
                    <a:pt x="8669" y="8692"/>
                    <a:pt x="8788" y="8383"/>
                  </a:cubicBezTo>
                  <a:cubicBezTo>
                    <a:pt x="8955" y="7954"/>
                    <a:pt x="8812" y="7430"/>
                    <a:pt x="8384" y="7049"/>
                  </a:cubicBezTo>
                  <a:cubicBezTo>
                    <a:pt x="8145" y="6835"/>
                    <a:pt x="8122" y="6549"/>
                    <a:pt x="8169" y="6382"/>
                  </a:cubicBezTo>
                  <a:cubicBezTo>
                    <a:pt x="8217" y="6287"/>
                    <a:pt x="8312" y="6168"/>
                    <a:pt x="8527" y="6168"/>
                  </a:cubicBezTo>
                  <a:lnTo>
                    <a:pt x="9384" y="6168"/>
                  </a:lnTo>
                  <a:cubicBezTo>
                    <a:pt x="9265" y="6620"/>
                    <a:pt x="9217" y="7121"/>
                    <a:pt x="9217" y="7359"/>
                  </a:cubicBezTo>
                  <a:cubicBezTo>
                    <a:pt x="9217" y="7716"/>
                    <a:pt x="9527" y="8002"/>
                    <a:pt x="9884" y="8002"/>
                  </a:cubicBezTo>
                  <a:lnTo>
                    <a:pt x="10027" y="8002"/>
                  </a:lnTo>
                  <a:lnTo>
                    <a:pt x="10027" y="8407"/>
                  </a:lnTo>
                  <a:cubicBezTo>
                    <a:pt x="10027" y="8502"/>
                    <a:pt x="10074" y="8597"/>
                    <a:pt x="10170" y="8597"/>
                  </a:cubicBezTo>
                  <a:cubicBezTo>
                    <a:pt x="10265" y="8597"/>
                    <a:pt x="10360" y="8526"/>
                    <a:pt x="10360" y="8430"/>
                  </a:cubicBezTo>
                  <a:lnTo>
                    <a:pt x="10360" y="8002"/>
                  </a:lnTo>
                  <a:lnTo>
                    <a:pt x="10503" y="8002"/>
                  </a:lnTo>
                  <a:cubicBezTo>
                    <a:pt x="10694" y="8002"/>
                    <a:pt x="10860" y="7930"/>
                    <a:pt x="10979" y="7811"/>
                  </a:cubicBezTo>
                  <a:cubicBezTo>
                    <a:pt x="11098" y="7668"/>
                    <a:pt x="11170" y="7502"/>
                    <a:pt x="11170" y="7335"/>
                  </a:cubicBezTo>
                  <a:lnTo>
                    <a:pt x="11170" y="7311"/>
                  </a:lnTo>
                  <a:cubicBezTo>
                    <a:pt x="11146" y="6835"/>
                    <a:pt x="11122" y="6454"/>
                    <a:pt x="11051" y="6168"/>
                  </a:cubicBezTo>
                  <a:close/>
                  <a:moveTo>
                    <a:pt x="4216" y="0"/>
                  </a:moveTo>
                  <a:cubicBezTo>
                    <a:pt x="4097" y="0"/>
                    <a:pt x="3978" y="71"/>
                    <a:pt x="3883" y="191"/>
                  </a:cubicBezTo>
                  <a:lnTo>
                    <a:pt x="49" y="4787"/>
                  </a:lnTo>
                  <a:cubicBezTo>
                    <a:pt x="25" y="4834"/>
                    <a:pt x="1" y="4858"/>
                    <a:pt x="1" y="4906"/>
                  </a:cubicBezTo>
                  <a:lnTo>
                    <a:pt x="1" y="9288"/>
                  </a:lnTo>
                  <a:cubicBezTo>
                    <a:pt x="1" y="9383"/>
                    <a:pt x="96" y="9454"/>
                    <a:pt x="191" y="9454"/>
                  </a:cubicBezTo>
                  <a:lnTo>
                    <a:pt x="11694" y="9454"/>
                  </a:lnTo>
                  <a:cubicBezTo>
                    <a:pt x="11789" y="9454"/>
                    <a:pt x="11861" y="9383"/>
                    <a:pt x="11861" y="9288"/>
                  </a:cubicBezTo>
                  <a:lnTo>
                    <a:pt x="11861" y="6001"/>
                  </a:lnTo>
                  <a:cubicBezTo>
                    <a:pt x="11861" y="6001"/>
                    <a:pt x="11861" y="5977"/>
                    <a:pt x="11861" y="5954"/>
                  </a:cubicBezTo>
                  <a:cubicBezTo>
                    <a:pt x="11837" y="5930"/>
                    <a:pt x="11837" y="5906"/>
                    <a:pt x="11813" y="5882"/>
                  </a:cubicBezTo>
                  <a:lnTo>
                    <a:pt x="11837" y="5882"/>
                  </a:lnTo>
                  <a:lnTo>
                    <a:pt x="10265" y="3882"/>
                  </a:lnTo>
                  <a:cubicBezTo>
                    <a:pt x="10231" y="3848"/>
                    <a:pt x="10174" y="3814"/>
                    <a:pt x="10118" y="3814"/>
                  </a:cubicBezTo>
                  <a:cubicBezTo>
                    <a:pt x="10095" y="3814"/>
                    <a:pt x="10072" y="3820"/>
                    <a:pt x="10051" y="3834"/>
                  </a:cubicBezTo>
                  <a:cubicBezTo>
                    <a:pt x="9955" y="3882"/>
                    <a:pt x="9932" y="4001"/>
                    <a:pt x="10003" y="4096"/>
                  </a:cubicBezTo>
                  <a:lnTo>
                    <a:pt x="11337" y="5835"/>
                  </a:lnTo>
                  <a:lnTo>
                    <a:pt x="10932" y="5835"/>
                  </a:lnTo>
                  <a:cubicBezTo>
                    <a:pt x="10741" y="5358"/>
                    <a:pt x="10455" y="5239"/>
                    <a:pt x="10194" y="5239"/>
                  </a:cubicBezTo>
                  <a:cubicBezTo>
                    <a:pt x="9908" y="5239"/>
                    <a:pt x="9693" y="5430"/>
                    <a:pt x="9527" y="5835"/>
                  </a:cubicBezTo>
                  <a:lnTo>
                    <a:pt x="5002" y="5835"/>
                  </a:lnTo>
                  <a:lnTo>
                    <a:pt x="5002" y="5787"/>
                  </a:lnTo>
                  <a:lnTo>
                    <a:pt x="5002" y="5739"/>
                  </a:lnTo>
                  <a:cubicBezTo>
                    <a:pt x="5002" y="5168"/>
                    <a:pt x="4931" y="4739"/>
                    <a:pt x="4835" y="4430"/>
                  </a:cubicBezTo>
                  <a:lnTo>
                    <a:pt x="7479" y="1024"/>
                  </a:lnTo>
                  <a:cubicBezTo>
                    <a:pt x="7526" y="976"/>
                    <a:pt x="7550" y="953"/>
                    <a:pt x="7550" y="953"/>
                  </a:cubicBezTo>
                  <a:cubicBezTo>
                    <a:pt x="7550" y="953"/>
                    <a:pt x="7574" y="976"/>
                    <a:pt x="7622" y="1024"/>
                  </a:cubicBezTo>
                  <a:lnTo>
                    <a:pt x="9503" y="3453"/>
                  </a:lnTo>
                  <a:cubicBezTo>
                    <a:pt x="9544" y="3495"/>
                    <a:pt x="9594" y="3520"/>
                    <a:pt x="9642" y="3520"/>
                  </a:cubicBezTo>
                  <a:cubicBezTo>
                    <a:pt x="9677" y="3520"/>
                    <a:pt x="9711" y="3507"/>
                    <a:pt x="9741" y="3477"/>
                  </a:cubicBezTo>
                  <a:cubicBezTo>
                    <a:pt x="9836" y="3429"/>
                    <a:pt x="9836" y="3310"/>
                    <a:pt x="9789" y="3239"/>
                  </a:cubicBezTo>
                  <a:lnTo>
                    <a:pt x="7884" y="810"/>
                  </a:lnTo>
                  <a:cubicBezTo>
                    <a:pt x="7788" y="667"/>
                    <a:pt x="7669" y="619"/>
                    <a:pt x="7550" y="619"/>
                  </a:cubicBezTo>
                  <a:cubicBezTo>
                    <a:pt x="7431" y="619"/>
                    <a:pt x="7312" y="667"/>
                    <a:pt x="7217" y="810"/>
                  </a:cubicBezTo>
                  <a:lnTo>
                    <a:pt x="6169" y="2167"/>
                  </a:lnTo>
                  <a:lnTo>
                    <a:pt x="5502" y="1381"/>
                  </a:lnTo>
                  <a:cubicBezTo>
                    <a:pt x="5471" y="1335"/>
                    <a:pt x="5421" y="1309"/>
                    <a:pt x="5369" y="1309"/>
                  </a:cubicBezTo>
                  <a:cubicBezTo>
                    <a:pt x="5341" y="1309"/>
                    <a:pt x="5313" y="1317"/>
                    <a:pt x="5288" y="1334"/>
                  </a:cubicBezTo>
                  <a:cubicBezTo>
                    <a:pt x="5192" y="1381"/>
                    <a:pt x="5169" y="1500"/>
                    <a:pt x="5240" y="1596"/>
                  </a:cubicBezTo>
                  <a:lnTo>
                    <a:pt x="5955" y="2453"/>
                  </a:lnTo>
                  <a:lnTo>
                    <a:pt x="4692" y="4048"/>
                  </a:lnTo>
                  <a:cubicBezTo>
                    <a:pt x="4502" y="3739"/>
                    <a:pt x="4264" y="3644"/>
                    <a:pt x="4049" y="3644"/>
                  </a:cubicBezTo>
                  <a:cubicBezTo>
                    <a:pt x="3692" y="3644"/>
                    <a:pt x="3430" y="3977"/>
                    <a:pt x="3264" y="4596"/>
                  </a:cubicBezTo>
                  <a:cubicBezTo>
                    <a:pt x="3240" y="4644"/>
                    <a:pt x="3240" y="4691"/>
                    <a:pt x="3216" y="4739"/>
                  </a:cubicBezTo>
                  <a:lnTo>
                    <a:pt x="549" y="4739"/>
                  </a:lnTo>
                  <a:lnTo>
                    <a:pt x="4145" y="429"/>
                  </a:lnTo>
                  <a:cubicBezTo>
                    <a:pt x="4192" y="381"/>
                    <a:pt x="4216" y="357"/>
                    <a:pt x="4216" y="357"/>
                  </a:cubicBezTo>
                  <a:cubicBezTo>
                    <a:pt x="4216" y="357"/>
                    <a:pt x="4240" y="381"/>
                    <a:pt x="4288" y="429"/>
                  </a:cubicBezTo>
                  <a:lnTo>
                    <a:pt x="4764" y="976"/>
                  </a:lnTo>
                  <a:cubicBezTo>
                    <a:pt x="4795" y="1023"/>
                    <a:pt x="4845" y="1049"/>
                    <a:pt x="4896" y="1049"/>
                  </a:cubicBezTo>
                  <a:cubicBezTo>
                    <a:pt x="4925" y="1049"/>
                    <a:pt x="4953" y="1041"/>
                    <a:pt x="4978" y="1024"/>
                  </a:cubicBezTo>
                  <a:cubicBezTo>
                    <a:pt x="5073" y="976"/>
                    <a:pt x="5097" y="857"/>
                    <a:pt x="5026" y="762"/>
                  </a:cubicBezTo>
                  <a:lnTo>
                    <a:pt x="4549" y="191"/>
                  </a:lnTo>
                  <a:cubicBezTo>
                    <a:pt x="4454" y="71"/>
                    <a:pt x="4335" y="0"/>
                    <a:pt x="42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49"/>
            <p:cNvSpPr/>
            <p:nvPr/>
          </p:nvSpPr>
          <p:spPr>
            <a:xfrm>
              <a:off x="1069250" y="2342200"/>
              <a:ext cx="11925" cy="8375"/>
            </a:xfrm>
            <a:custGeom>
              <a:rect b="b" l="l" r="r" t="t"/>
              <a:pathLst>
                <a:path extrusionOk="0" h="335" w="477">
                  <a:moveTo>
                    <a:pt x="191" y="1"/>
                  </a:moveTo>
                  <a:cubicBezTo>
                    <a:pt x="71" y="1"/>
                    <a:pt x="0" y="96"/>
                    <a:pt x="0" y="191"/>
                  </a:cubicBezTo>
                  <a:cubicBezTo>
                    <a:pt x="24" y="286"/>
                    <a:pt x="95" y="334"/>
                    <a:pt x="191" y="334"/>
                  </a:cubicBezTo>
                  <a:lnTo>
                    <a:pt x="286" y="334"/>
                  </a:lnTo>
                  <a:cubicBezTo>
                    <a:pt x="381" y="334"/>
                    <a:pt x="452" y="286"/>
                    <a:pt x="476" y="191"/>
                  </a:cubicBezTo>
                  <a:cubicBezTo>
                    <a:pt x="476" y="96"/>
                    <a:pt x="405" y="1"/>
                    <a:pt x="3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49"/>
            <p:cNvSpPr/>
            <p:nvPr/>
          </p:nvSpPr>
          <p:spPr>
            <a:xfrm>
              <a:off x="1097225" y="2313625"/>
              <a:ext cx="11925" cy="8950"/>
            </a:xfrm>
            <a:custGeom>
              <a:rect b="b" l="l" r="r" t="t"/>
              <a:pathLst>
                <a:path extrusionOk="0" h="358" w="477">
                  <a:moveTo>
                    <a:pt x="191" y="1"/>
                  </a:moveTo>
                  <a:cubicBezTo>
                    <a:pt x="72" y="1"/>
                    <a:pt x="0" y="96"/>
                    <a:pt x="24" y="191"/>
                  </a:cubicBezTo>
                  <a:cubicBezTo>
                    <a:pt x="24" y="286"/>
                    <a:pt x="96" y="358"/>
                    <a:pt x="191" y="358"/>
                  </a:cubicBezTo>
                  <a:lnTo>
                    <a:pt x="286" y="358"/>
                  </a:lnTo>
                  <a:cubicBezTo>
                    <a:pt x="381" y="358"/>
                    <a:pt x="453" y="286"/>
                    <a:pt x="477" y="191"/>
                  </a:cubicBezTo>
                  <a:cubicBezTo>
                    <a:pt x="477" y="96"/>
                    <a:pt x="405" y="1"/>
                    <a:pt x="3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49"/>
            <p:cNvSpPr/>
            <p:nvPr/>
          </p:nvSpPr>
          <p:spPr>
            <a:xfrm>
              <a:off x="1116275" y="2355300"/>
              <a:ext cx="11925" cy="8950"/>
            </a:xfrm>
            <a:custGeom>
              <a:rect b="b" l="l" r="r" t="t"/>
              <a:pathLst>
                <a:path extrusionOk="0" h="358" w="477">
                  <a:moveTo>
                    <a:pt x="167" y="1"/>
                  </a:moveTo>
                  <a:cubicBezTo>
                    <a:pt x="72" y="1"/>
                    <a:pt x="0" y="96"/>
                    <a:pt x="0" y="191"/>
                  </a:cubicBezTo>
                  <a:cubicBezTo>
                    <a:pt x="24" y="286"/>
                    <a:pt x="96" y="358"/>
                    <a:pt x="191" y="358"/>
                  </a:cubicBezTo>
                  <a:lnTo>
                    <a:pt x="286" y="358"/>
                  </a:lnTo>
                  <a:cubicBezTo>
                    <a:pt x="381" y="358"/>
                    <a:pt x="453" y="286"/>
                    <a:pt x="453" y="191"/>
                  </a:cubicBezTo>
                  <a:cubicBezTo>
                    <a:pt x="477" y="96"/>
                    <a:pt x="381" y="1"/>
                    <a:pt x="2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49"/>
            <p:cNvSpPr/>
            <p:nvPr/>
          </p:nvSpPr>
          <p:spPr>
            <a:xfrm>
              <a:off x="1021025" y="2296950"/>
              <a:ext cx="12525" cy="8950"/>
            </a:xfrm>
            <a:custGeom>
              <a:rect b="b" l="l" r="r" t="t"/>
              <a:pathLst>
                <a:path extrusionOk="0" h="358" w="501">
                  <a:moveTo>
                    <a:pt x="191" y="1"/>
                  </a:moveTo>
                  <a:cubicBezTo>
                    <a:pt x="95" y="1"/>
                    <a:pt x="0" y="96"/>
                    <a:pt x="24" y="191"/>
                  </a:cubicBezTo>
                  <a:cubicBezTo>
                    <a:pt x="24" y="287"/>
                    <a:pt x="119" y="358"/>
                    <a:pt x="191" y="358"/>
                  </a:cubicBezTo>
                  <a:lnTo>
                    <a:pt x="310" y="358"/>
                  </a:lnTo>
                  <a:cubicBezTo>
                    <a:pt x="381" y="358"/>
                    <a:pt x="476" y="287"/>
                    <a:pt x="476" y="191"/>
                  </a:cubicBezTo>
                  <a:cubicBezTo>
                    <a:pt x="500" y="96"/>
                    <a:pt x="405" y="1"/>
                    <a:pt x="3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49"/>
            <p:cNvSpPr/>
            <p:nvPr/>
          </p:nvSpPr>
          <p:spPr>
            <a:xfrm>
              <a:off x="980525" y="2313625"/>
              <a:ext cx="11925" cy="8950"/>
            </a:xfrm>
            <a:custGeom>
              <a:rect b="b" l="l" r="r" t="t"/>
              <a:pathLst>
                <a:path extrusionOk="0" h="358" w="477">
                  <a:moveTo>
                    <a:pt x="191" y="1"/>
                  </a:moveTo>
                  <a:cubicBezTo>
                    <a:pt x="72" y="1"/>
                    <a:pt x="1" y="96"/>
                    <a:pt x="1" y="191"/>
                  </a:cubicBezTo>
                  <a:cubicBezTo>
                    <a:pt x="24" y="286"/>
                    <a:pt x="96" y="358"/>
                    <a:pt x="191" y="358"/>
                  </a:cubicBezTo>
                  <a:lnTo>
                    <a:pt x="286" y="358"/>
                  </a:lnTo>
                  <a:cubicBezTo>
                    <a:pt x="382" y="358"/>
                    <a:pt x="453" y="286"/>
                    <a:pt x="477" y="191"/>
                  </a:cubicBezTo>
                  <a:cubicBezTo>
                    <a:pt x="477" y="96"/>
                    <a:pt x="406" y="1"/>
                    <a:pt x="3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49"/>
            <p:cNvSpPr/>
            <p:nvPr/>
          </p:nvSpPr>
          <p:spPr>
            <a:xfrm>
              <a:off x="1144850" y="2212425"/>
              <a:ext cx="35750" cy="35725"/>
            </a:xfrm>
            <a:custGeom>
              <a:rect b="b" l="l" r="r" t="t"/>
              <a:pathLst>
                <a:path extrusionOk="0" h="1429" w="1430">
                  <a:moveTo>
                    <a:pt x="715" y="357"/>
                  </a:moveTo>
                  <a:cubicBezTo>
                    <a:pt x="905" y="357"/>
                    <a:pt x="1072" y="524"/>
                    <a:pt x="1072" y="715"/>
                  </a:cubicBezTo>
                  <a:cubicBezTo>
                    <a:pt x="1072" y="929"/>
                    <a:pt x="905" y="1096"/>
                    <a:pt x="715" y="1096"/>
                  </a:cubicBezTo>
                  <a:cubicBezTo>
                    <a:pt x="501" y="1096"/>
                    <a:pt x="334" y="929"/>
                    <a:pt x="334" y="715"/>
                  </a:cubicBezTo>
                  <a:cubicBezTo>
                    <a:pt x="334" y="524"/>
                    <a:pt x="501" y="357"/>
                    <a:pt x="715" y="357"/>
                  </a:cubicBezTo>
                  <a:close/>
                  <a:moveTo>
                    <a:pt x="715" y="0"/>
                  </a:moveTo>
                  <a:cubicBezTo>
                    <a:pt x="310" y="0"/>
                    <a:pt x="0" y="334"/>
                    <a:pt x="0" y="715"/>
                  </a:cubicBezTo>
                  <a:cubicBezTo>
                    <a:pt x="0" y="1119"/>
                    <a:pt x="310" y="1429"/>
                    <a:pt x="715" y="1429"/>
                  </a:cubicBezTo>
                  <a:cubicBezTo>
                    <a:pt x="1096" y="1429"/>
                    <a:pt x="1429" y="1119"/>
                    <a:pt x="1429" y="715"/>
                  </a:cubicBezTo>
                  <a:cubicBezTo>
                    <a:pt x="1429" y="334"/>
                    <a:pt x="1096" y="0"/>
                    <a:pt x="7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1" name="Google Shape;431;p49"/>
          <p:cNvGrpSpPr/>
          <p:nvPr/>
        </p:nvGrpSpPr>
        <p:grpSpPr>
          <a:xfrm>
            <a:off x="4857805" y="3302205"/>
            <a:ext cx="217325" cy="273996"/>
            <a:chOff x="2910700" y="3087000"/>
            <a:chExt cx="235175" cy="296500"/>
          </a:xfrm>
        </p:grpSpPr>
        <p:sp>
          <p:nvSpPr>
            <p:cNvPr id="432" name="Google Shape;432;p49"/>
            <p:cNvSpPr/>
            <p:nvPr/>
          </p:nvSpPr>
          <p:spPr>
            <a:xfrm>
              <a:off x="2984525" y="3319775"/>
              <a:ext cx="100050" cy="8375"/>
            </a:xfrm>
            <a:custGeom>
              <a:rect b="b" l="l" r="r" t="t"/>
              <a:pathLst>
                <a:path extrusionOk="0" h="335" w="4002">
                  <a:moveTo>
                    <a:pt x="215" y="1"/>
                  </a:moveTo>
                  <a:cubicBezTo>
                    <a:pt x="119" y="1"/>
                    <a:pt x="24" y="48"/>
                    <a:pt x="24" y="144"/>
                  </a:cubicBezTo>
                  <a:cubicBezTo>
                    <a:pt x="0" y="239"/>
                    <a:pt x="95" y="334"/>
                    <a:pt x="191" y="334"/>
                  </a:cubicBezTo>
                  <a:lnTo>
                    <a:pt x="3811" y="334"/>
                  </a:lnTo>
                  <a:cubicBezTo>
                    <a:pt x="3906" y="334"/>
                    <a:pt x="3977" y="287"/>
                    <a:pt x="4001" y="191"/>
                  </a:cubicBezTo>
                  <a:cubicBezTo>
                    <a:pt x="4001" y="72"/>
                    <a:pt x="3930" y="1"/>
                    <a:pt x="38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49"/>
            <p:cNvSpPr/>
            <p:nvPr/>
          </p:nvSpPr>
          <p:spPr>
            <a:xfrm>
              <a:off x="2984525" y="3342400"/>
              <a:ext cx="100050" cy="8975"/>
            </a:xfrm>
            <a:custGeom>
              <a:rect b="b" l="l" r="r" t="t"/>
              <a:pathLst>
                <a:path extrusionOk="0" h="359" w="4002">
                  <a:moveTo>
                    <a:pt x="215" y="1"/>
                  </a:moveTo>
                  <a:cubicBezTo>
                    <a:pt x="119" y="1"/>
                    <a:pt x="24" y="72"/>
                    <a:pt x="24" y="168"/>
                  </a:cubicBezTo>
                  <a:cubicBezTo>
                    <a:pt x="0" y="263"/>
                    <a:pt x="95" y="358"/>
                    <a:pt x="191" y="358"/>
                  </a:cubicBezTo>
                  <a:lnTo>
                    <a:pt x="3811" y="358"/>
                  </a:lnTo>
                  <a:cubicBezTo>
                    <a:pt x="3906" y="358"/>
                    <a:pt x="3977" y="287"/>
                    <a:pt x="4001" y="215"/>
                  </a:cubicBezTo>
                  <a:cubicBezTo>
                    <a:pt x="4001" y="96"/>
                    <a:pt x="3930" y="1"/>
                    <a:pt x="38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49"/>
            <p:cNvSpPr/>
            <p:nvPr/>
          </p:nvSpPr>
          <p:spPr>
            <a:xfrm>
              <a:off x="2964275" y="3115575"/>
              <a:ext cx="141125" cy="140525"/>
            </a:xfrm>
            <a:custGeom>
              <a:rect b="b" l="l" r="r" t="t"/>
              <a:pathLst>
                <a:path extrusionOk="0" h="5621" w="5645">
                  <a:moveTo>
                    <a:pt x="2191" y="429"/>
                  </a:moveTo>
                  <a:lnTo>
                    <a:pt x="2191" y="429"/>
                  </a:lnTo>
                  <a:cubicBezTo>
                    <a:pt x="2072" y="644"/>
                    <a:pt x="1953" y="905"/>
                    <a:pt x="1882" y="1191"/>
                  </a:cubicBezTo>
                  <a:lnTo>
                    <a:pt x="977" y="1191"/>
                  </a:lnTo>
                  <a:cubicBezTo>
                    <a:pt x="1287" y="834"/>
                    <a:pt x="1715" y="572"/>
                    <a:pt x="2191" y="429"/>
                  </a:cubicBezTo>
                  <a:close/>
                  <a:moveTo>
                    <a:pt x="2834" y="358"/>
                  </a:moveTo>
                  <a:cubicBezTo>
                    <a:pt x="3025" y="358"/>
                    <a:pt x="3239" y="644"/>
                    <a:pt x="3406" y="1191"/>
                  </a:cubicBezTo>
                  <a:lnTo>
                    <a:pt x="2239" y="1191"/>
                  </a:lnTo>
                  <a:cubicBezTo>
                    <a:pt x="2406" y="644"/>
                    <a:pt x="2644" y="358"/>
                    <a:pt x="2834" y="358"/>
                  </a:cubicBezTo>
                  <a:close/>
                  <a:moveTo>
                    <a:pt x="3454" y="429"/>
                  </a:moveTo>
                  <a:cubicBezTo>
                    <a:pt x="3930" y="572"/>
                    <a:pt x="4359" y="834"/>
                    <a:pt x="4668" y="1191"/>
                  </a:cubicBezTo>
                  <a:lnTo>
                    <a:pt x="3787" y="1191"/>
                  </a:lnTo>
                  <a:cubicBezTo>
                    <a:pt x="3692" y="905"/>
                    <a:pt x="3597" y="644"/>
                    <a:pt x="3454" y="429"/>
                  </a:cubicBezTo>
                  <a:close/>
                  <a:moveTo>
                    <a:pt x="1787" y="1548"/>
                  </a:moveTo>
                  <a:cubicBezTo>
                    <a:pt x="1739" y="1882"/>
                    <a:pt x="1691" y="2263"/>
                    <a:pt x="1668" y="2644"/>
                  </a:cubicBezTo>
                  <a:lnTo>
                    <a:pt x="358" y="2644"/>
                  </a:lnTo>
                  <a:cubicBezTo>
                    <a:pt x="405" y="2239"/>
                    <a:pt x="524" y="1858"/>
                    <a:pt x="715" y="1548"/>
                  </a:cubicBezTo>
                  <a:close/>
                  <a:moveTo>
                    <a:pt x="3501" y="1548"/>
                  </a:moveTo>
                  <a:cubicBezTo>
                    <a:pt x="3573" y="1858"/>
                    <a:pt x="3620" y="2239"/>
                    <a:pt x="3644" y="2644"/>
                  </a:cubicBezTo>
                  <a:lnTo>
                    <a:pt x="2025" y="2644"/>
                  </a:lnTo>
                  <a:cubicBezTo>
                    <a:pt x="2025" y="2215"/>
                    <a:pt x="2072" y="1858"/>
                    <a:pt x="2144" y="1548"/>
                  </a:cubicBezTo>
                  <a:close/>
                  <a:moveTo>
                    <a:pt x="4930" y="1548"/>
                  </a:moveTo>
                  <a:cubicBezTo>
                    <a:pt x="5144" y="1858"/>
                    <a:pt x="5264" y="2239"/>
                    <a:pt x="5287" y="2644"/>
                  </a:cubicBezTo>
                  <a:lnTo>
                    <a:pt x="3978" y="2644"/>
                  </a:lnTo>
                  <a:cubicBezTo>
                    <a:pt x="3978" y="2263"/>
                    <a:pt x="3930" y="1882"/>
                    <a:pt x="3858" y="1548"/>
                  </a:cubicBezTo>
                  <a:close/>
                  <a:moveTo>
                    <a:pt x="1668" y="3001"/>
                  </a:moveTo>
                  <a:cubicBezTo>
                    <a:pt x="1691" y="3382"/>
                    <a:pt x="1739" y="3763"/>
                    <a:pt x="1787" y="4097"/>
                  </a:cubicBezTo>
                  <a:lnTo>
                    <a:pt x="715" y="4097"/>
                  </a:lnTo>
                  <a:cubicBezTo>
                    <a:pt x="524" y="3787"/>
                    <a:pt x="382" y="3406"/>
                    <a:pt x="358" y="3001"/>
                  </a:cubicBezTo>
                  <a:close/>
                  <a:moveTo>
                    <a:pt x="3644" y="3001"/>
                  </a:moveTo>
                  <a:cubicBezTo>
                    <a:pt x="3620" y="3430"/>
                    <a:pt x="3573" y="3787"/>
                    <a:pt x="3501" y="4097"/>
                  </a:cubicBezTo>
                  <a:lnTo>
                    <a:pt x="2144" y="4097"/>
                  </a:lnTo>
                  <a:cubicBezTo>
                    <a:pt x="2072" y="3787"/>
                    <a:pt x="2025" y="3406"/>
                    <a:pt x="2025" y="3001"/>
                  </a:cubicBezTo>
                  <a:close/>
                  <a:moveTo>
                    <a:pt x="5287" y="3001"/>
                  </a:moveTo>
                  <a:cubicBezTo>
                    <a:pt x="5264" y="3406"/>
                    <a:pt x="5144" y="3787"/>
                    <a:pt x="4930" y="4097"/>
                  </a:cubicBezTo>
                  <a:lnTo>
                    <a:pt x="3858" y="4097"/>
                  </a:lnTo>
                  <a:cubicBezTo>
                    <a:pt x="3930" y="3763"/>
                    <a:pt x="3978" y="3382"/>
                    <a:pt x="3978" y="3001"/>
                  </a:cubicBezTo>
                  <a:close/>
                  <a:moveTo>
                    <a:pt x="1882" y="4454"/>
                  </a:moveTo>
                  <a:cubicBezTo>
                    <a:pt x="1953" y="4740"/>
                    <a:pt x="2072" y="5002"/>
                    <a:pt x="2191" y="5216"/>
                  </a:cubicBezTo>
                  <a:cubicBezTo>
                    <a:pt x="1715" y="5073"/>
                    <a:pt x="1287" y="4811"/>
                    <a:pt x="977" y="4454"/>
                  </a:cubicBezTo>
                  <a:close/>
                  <a:moveTo>
                    <a:pt x="4668" y="4454"/>
                  </a:moveTo>
                  <a:cubicBezTo>
                    <a:pt x="4359" y="4811"/>
                    <a:pt x="3930" y="5073"/>
                    <a:pt x="3454" y="5216"/>
                  </a:cubicBezTo>
                  <a:cubicBezTo>
                    <a:pt x="3597" y="5002"/>
                    <a:pt x="3692" y="4740"/>
                    <a:pt x="3787" y="4454"/>
                  </a:cubicBezTo>
                  <a:close/>
                  <a:moveTo>
                    <a:pt x="3406" y="4454"/>
                  </a:moveTo>
                  <a:cubicBezTo>
                    <a:pt x="3239" y="5002"/>
                    <a:pt x="3025" y="5287"/>
                    <a:pt x="2834" y="5287"/>
                  </a:cubicBezTo>
                  <a:cubicBezTo>
                    <a:pt x="2644" y="5287"/>
                    <a:pt x="2406" y="5002"/>
                    <a:pt x="2239" y="4454"/>
                  </a:cubicBezTo>
                  <a:close/>
                  <a:moveTo>
                    <a:pt x="2834" y="1"/>
                  </a:moveTo>
                  <a:cubicBezTo>
                    <a:pt x="1263" y="1"/>
                    <a:pt x="1" y="1263"/>
                    <a:pt x="1" y="2811"/>
                  </a:cubicBezTo>
                  <a:cubicBezTo>
                    <a:pt x="1" y="4359"/>
                    <a:pt x="1263" y="5621"/>
                    <a:pt x="2834" y="5621"/>
                  </a:cubicBezTo>
                  <a:cubicBezTo>
                    <a:pt x="4382" y="5621"/>
                    <a:pt x="5645" y="4359"/>
                    <a:pt x="5645" y="2811"/>
                  </a:cubicBezTo>
                  <a:cubicBezTo>
                    <a:pt x="5645" y="1263"/>
                    <a:pt x="4382" y="1"/>
                    <a:pt x="28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49"/>
            <p:cNvSpPr/>
            <p:nvPr/>
          </p:nvSpPr>
          <p:spPr>
            <a:xfrm>
              <a:off x="2958325" y="3272750"/>
              <a:ext cx="153025" cy="32175"/>
            </a:xfrm>
            <a:custGeom>
              <a:rect b="b" l="l" r="r" t="t"/>
              <a:pathLst>
                <a:path extrusionOk="0" h="1287" w="6121">
                  <a:moveTo>
                    <a:pt x="596" y="1"/>
                  </a:moveTo>
                  <a:cubicBezTo>
                    <a:pt x="262" y="1"/>
                    <a:pt x="0" y="262"/>
                    <a:pt x="0" y="572"/>
                  </a:cubicBezTo>
                  <a:lnTo>
                    <a:pt x="0" y="1120"/>
                  </a:lnTo>
                  <a:cubicBezTo>
                    <a:pt x="0" y="1215"/>
                    <a:pt x="96" y="1286"/>
                    <a:pt x="191" y="1286"/>
                  </a:cubicBezTo>
                  <a:lnTo>
                    <a:pt x="2787" y="1286"/>
                  </a:lnTo>
                  <a:cubicBezTo>
                    <a:pt x="2787" y="1286"/>
                    <a:pt x="2810" y="1286"/>
                    <a:pt x="2810" y="1263"/>
                  </a:cubicBezTo>
                  <a:cubicBezTo>
                    <a:pt x="2953" y="1120"/>
                    <a:pt x="2858" y="953"/>
                    <a:pt x="2715" y="953"/>
                  </a:cubicBezTo>
                  <a:lnTo>
                    <a:pt x="596" y="953"/>
                  </a:lnTo>
                  <a:cubicBezTo>
                    <a:pt x="477" y="953"/>
                    <a:pt x="358" y="834"/>
                    <a:pt x="358" y="715"/>
                  </a:cubicBezTo>
                  <a:lnTo>
                    <a:pt x="358" y="572"/>
                  </a:lnTo>
                  <a:cubicBezTo>
                    <a:pt x="358" y="429"/>
                    <a:pt x="453" y="334"/>
                    <a:pt x="596" y="334"/>
                  </a:cubicBezTo>
                  <a:lnTo>
                    <a:pt x="5549" y="334"/>
                  </a:lnTo>
                  <a:cubicBezTo>
                    <a:pt x="5668" y="334"/>
                    <a:pt x="5787" y="429"/>
                    <a:pt x="5787" y="572"/>
                  </a:cubicBezTo>
                  <a:lnTo>
                    <a:pt x="5787" y="763"/>
                  </a:lnTo>
                  <a:cubicBezTo>
                    <a:pt x="5787" y="858"/>
                    <a:pt x="5692" y="929"/>
                    <a:pt x="5597" y="929"/>
                  </a:cubicBezTo>
                  <a:lnTo>
                    <a:pt x="3525" y="929"/>
                  </a:lnTo>
                  <a:cubicBezTo>
                    <a:pt x="3477" y="929"/>
                    <a:pt x="3430" y="953"/>
                    <a:pt x="3406" y="1001"/>
                  </a:cubicBezTo>
                  <a:cubicBezTo>
                    <a:pt x="3311" y="1144"/>
                    <a:pt x="3406" y="1286"/>
                    <a:pt x="3549" y="1286"/>
                  </a:cubicBezTo>
                  <a:lnTo>
                    <a:pt x="5549" y="1286"/>
                  </a:lnTo>
                  <a:cubicBezTo>
                    <a:pt x="5883" y="1286"/>
                    <a:pt x="6121" y="1025"/>
                    <a:pt x="6121" y="715"/>
                  </a:cubicBezTo>
                  <a:lnTo>
                    <a:pt x="6121" y="572"/>
                  </a:lnTo>
                  <a:cubicBezTo>
                    <a:pt x="6121" y="239"/>
                    <a:pt x="5859" y="1"/>
                    <a:pt x="554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49"/>
            <p:cNvSpPr/>
            <p:nvPr/>
          </p:nvSpPr>
          <p:spPr>
            <a:xfrm>
              <a:off x="2910700" y="3087000"/>
              <a:ext cx="235175" cy="296500"/>
            </a:xfrm>
            <a:custGeom>
              <a:rect b="b" l="l" r="r" t="t"/>
              <a:pathLst>
                <a:path extrusionOk="0" h="11860" w="9407">
                  <a:moveTo>
                    <a:pt x="905" y="358"/>
                  </a:moveTo>
                  <a:lnTo>
                    <a:pt x="905" y="11479"/>
                  </a:lnTo>
                  <a:cubicBezTo>
                    <a:pt x="572" y="11431"/>
                    <a:pt x="334" y="11146"/>
                    <a:pt x="334" y="10788"/>
                  </a:cubicBezTo>
                  <a:lnTo>
                    <a:pt x="334" y="1048"/>
                  </a:lnTo>
                  <a:cubicBezTo>
                    <a:pt x="334" y="715"/>
                    <a:pt x="572" y="429"/>
                    <a:pt x="905" y="358"/>
                  </a:cubicBezTo>
                  <a:close/>
                  <a:moveTo>
                    <a:pt x="1048" y="0"/>
                  </a:moveTo>
                  <a:cubicBezTo>
                    <a:pt x="477" y="0"/>
                    <a:pt x="0" y="453"/>
                    <a:pt x="0" y="1048"/>
                  </a:cubicBezTo>
                  <a:lnTo>
                    <a:pt x="0" y="10788"/>
                  </a:lnTo>
                  <a:cubicBezTo>
                    <a:pt x="0" y="11384"/>
                    <a:pt x="453" y="11860"/>
                    <a:pt x="1048" y="11860"/>
                  </a:cubicBezTo>
                  <a:lnTo>
                    <a:pt x="8359" y="11860"/>
                  </a:lnTo>
                  <a:cubicBezTo>
                    <a:pt x="8954" y="11860"/>
                    <a:pt x="9407" y="11384"/>
                    <a:pt x="9407" y="10788"/>
                  </a:cubicBezTo>
                  <a:lnTo>
                    <a:pt x="9407" y="6740"/>
                  </a:lnTo>
                  <a:cubicBezTo>
                    <a:pt x="9407" y="6645"/>
                    <a:pt x="9359" y="6549"/>
                    <a:pt x="9264" y="6549"/>
                  </a:cubicBezTo>
                  <a:cubicBezTo>
                    <a:pt x="9169" y="6549"/>
                    <a:pt x="9074" y="6621"/>
                    <a:pt x="9074" y="6716"/>
                  </a:cubicBezTo>
                  <a:lnTo>
                    <a:pt x="9074" y="10788"/>
                  </a:lnTo>
                  <a:cubicBezTo>
                    <a:pt x="9074" y="11193"/>
                    <a:pt x="8740" y="11503"/>
                    <a:pt x="8359" y="11503"/>
                  </a:cubicBezTo>
                  <a:lnTo>
                    <a:pt x="1239" y="11503"/>
                  </a:lnTo>
                  <a:lnTo>
                    <a:pt x="1239" y="334"/>
                  </a:lnTo>
                  <a:lnTo>
                    <a:pt x="8883" y="334"/>
                  </a:lnTo>
                  <a:cubicBezTo>
                    <a:pt x="8978" y="334"/>
                    <a:pt x="9074" y="429"/>
                    <a:pt x="9074" y="524"/>
                  </a:cubicBezTo>
                  <a:lnTo>
                    <a:pt x="9074" y="5978"/>
                  </a:lnTo>
                  <a:cubicBezTo>
                    <a:pt x="9074" y="5978"/>
                    <a:pt x="9074" y="6002"/>
                    <a:pt x="9074" y="6025"/>
                  </a:cubicBezTo>
                  <a:cubicBezTo>
                    <a:pt x="9132" y="6075"/>
                    <a:pt x="9190" y="6096"/>
                    <a:pt x="9241" y="6096"/>
                  </a:cubicBezTo>
                  <a:cubicBezTo>
                    <a:pt x="9336" y="6096"/>
                    <a:pt x="9407" y="6023"/>
                    <a:pt x="9407" y="5930"/>
                  </a:cubicBezTo>
                  <a:lnTo>
                    <a:pt x="9407" y="1048"/>
                  </a:lnTo>
                  <a:cubicBezTo>
                    <a:pt x="9407" y="477"/>
                    <a:pt x="8954" y="0"/>
                    <a:pt x="83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Travel Management for College: Nature Tourism by Slidesgo">
  <a:themeElements>
    <a:clrScheme name="Simple Light">
      <a:dk1>
        <a:srgbClr val="FFFFFF"/>
      </a:dk1>
      <a:lt1>
        <a:srgbClr val="153933"/>
      </a:lt1>
      <a:dk2>
        <a:srgbClr val="5BBE91"/>
      </a:dk2>
      <a:lt2>
        <a:srgbClr val="FFFFFF"/>
      </a:lt2>
      <a:accent1>
        <a:srgbClr val="FFFFFF"/>
      </a:accent1>
      <a:accent2>
        <a:srgbClr val="FFFFFF"/>
      </a:accent2>
      <a:accent3>
        <a:srgbClr val="FFFFFF"/>
      </a:accent3>
      <a:accent4>
        <a:srgbClr val="FFFFFF"/>
      </a:accent4>
      <a:accent5>
        <a:srgbClr val="FFFFFF"/>
      </a:accent5>
      <a:accent6>
        <a:srgbClr val="FFFFFF"/>
      </a:accent6>
      <a:hlink>
        <a:srgbClr val="19191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